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88"/>
  </p:notesMasterIdLst>
  <p:sldIdLst>
    <p:sldId id="306" r:id="rId3"/>
    <p:sldId id="257" r:id="rId4"/>
    <p:sldId id="307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9" r:id="rId22"/>
    <p:sldId id="325" r:id="rId23"/>
    <p:sldId id="326" r:id="rId24"/>
    <p:sldId id="327" r:id="rId25"/>
    <p:sldId id="328" r:id="rId26"/>
    <p:sldId id="308" r:id="rId27"/>
    <p:sldId id="258" r:id="rId28"/>
    <p:sldId id="259" r:id="rId29"/>
    <p:sldId id="261" r:id="rId30"/>
    <p:sldId id="269" r:id="rId31"/>
    <p:sldId id="270" r:id="rId32"/>
    <p:sldId id="268" r:id="rId33"/>
    <p:sldId id="267" r:id="rId34"/>
    <p:sldId id="289" r:id="rId35"/>
    <p:sldId id="271" r:id="rId36"/>
    <p:sldId id="300" r:id="rId37"/>
    <p:sldId id="272" r:id="rId38"/>
    <p:sldId id="287" r:id="rId39"/>
    <p:sldId id="288" r:id="rId40"/>
    <p:sldId id="290" r:id="rId41"/>
    <p:sldId id="282" r:id="rId42"/>
    <p:sldId id="273" r:id="rId43"/>
    <p:sldId id="274" r:id="rId44"/>
    <p:sldId id="275" r:id="rId45"/>
    <p:sldId id="276" r:id="rId46"/>
    <p:sldId id="277" r:id="rId47"/>
    <p:sldId id="279" r:id="rId48"/>
    <p:sldId id="280" r:id="rId49"/>
    <p:sldId id="281" r:id="rId50"/>
    <p:sldId id="299" r:id="rId51"/>
    <p:sldId id="301" r:id="rId52"/>
    <p:sldId id="291" r:id="rId53"/>
    <p:sldId id="292" r:id="rId54"/>
    <p:sldId id="293" r:id="rId55"/>
    <p:sldId id="297" r:id="rId56"/>
    <p:sldId id="302" r:id="rId57"/>
    <p:sldId id="296" r:id="rId58"/>
    <p:sldId id="303" r:id="rId59"/>
    <p:sldId id="304" r:id="rId60"/>
    <p:sldId id="305" r:id="rId61"/>
    <p:sldId id="298" r:id="rId62"/>
    <p:sldId id="265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278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283" r:id="rId79"/>
    <p:sldId id="284" r:id="rId80"/>
    <p:sldId id="285" r:id="rId81"/>
    <p:sldId id="286" r:id="rId82"/>
    <p:sldId id="352" r:id="rId83"/>
    <p:sldId id="353" r:id="rId84"/>
    <p:sldId id="354" r:id="rId85"/>
    <p:sldId id="330" r:id="rId86"/>
    <p:sldId id="263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7"/>
    <p:restoredTop sz="94558"/>
  </p:normalViewPr>
  <p:slideViewPr>
    <p:cSldViewPr snapToGrid="0" snapToObjects="1">
      <p:cViewPr>
        <p:scale>
          <a:sx n="75" d="100"/>
          <a:sy n="75" d="100"/>
        </p:scale>
        <p:origin x="1720" y="10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B4086-3AB6-DE40-8DC3-87BE5615AA32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36A849-424A-5D40-811E-FA53AE38D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52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36A849-424A-5D40-811E-FA53AE38D3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76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3B79E-C272-7C41-EA31-FB4C8886A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1661D0-4862-6E20-13C4-9EBA320492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33335-9EB4-9AD0-C6FF-6F3A933B2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66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AA2AA-6204-E898-A036-51E10E0E1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0277A-A066-77EC-A05C-62386B186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D1E38-9EBE-D2AD-E784-4FAF878AC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19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7A484-005F-DBF0-D00D-850F7A5E5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5CA173-8216-CF25-8EA3-E4CA95357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B39CD-E854-3E1E-DC54-93A043FF4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049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7C7D7-7E2B-C4C8-4ECB-BEB092CB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1B90E6-9AA2-2539-A8D4-E259CF476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8F06F3-4C7A-8CF7-7072-3067B3DD7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88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02044-ED73-3951-EB89-78513E98F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6A425-6769-0F48-12FF-F58F27B0C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E9174-7695-F1D9-7674-B74567E2B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68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4A8BD-F935-F420-3D4B-C5278BF63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85924-9C33-0876-2865-396C66E96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BB5AF-B496-BC95-C643-8CC3378AC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15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1A087-4860-D32F-1085-EEB2AC518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BF40C4-D243-E9E1-E5C8-2BDE225E0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6852E-5B01-F3F4-DE15-F2FD358D4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78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B1AD4-103C-3AD1-DB9A-6631FAC28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D68F83-3CF3-E121-7C98-AD8520B055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43D40-72DC-49F9-791F-56CCFBB40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63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59A4B-8FC5-00FC-99DC-E09BC0721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D8546C-57CB-CE51-3E1A-8435B26FB8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AEB65-B47D-B3E6-CA43-E6927B678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7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14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8FFC-ABDE-A027-F2A3-E21A89A2B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27CCC-8F11-485A-2A99-50C3171662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AC3F9B-9E8F-F94C-69F3-4417FF347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1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F6D99-2035-43E8-D400-C24902449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4340C-0515-4625-5E98-D90BE37AB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15BCA7-9AA3-C3D9-8548-5CA42D95F5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85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AA62B-BEE8-191F-E4F1-2ACBA33B0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0F440F-ADDA-F563-376C-27EBC03EB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3DC569-2C61-471C-DE1B-F0E6FA64F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24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7BAF7-5985-7C6F-2394-2C245C228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CE00F-600D-1EB5-2D09-E690B1C77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257BED-0E3F-447A-11E3-2C560883E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281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B0085-E7B7-66EF-188C-87943501C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51B27-1B6D-EF5F-C693-0EE902E65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65F563-E1D4-B6F1-0DD8-7310E94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5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80825-7D49-1274-A19E-1870B76FF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9075F5-0AC9-4770-8625-70D6E8D7F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4C0D3-8916-9A5A-4922-B08BE7E88C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5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2551-DA4E-74D6-013C-7E86E1007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788C6-0F5E-CB6A-230E-A21FA77DF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0B9FC-94D2-1476-0530-5714733221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3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94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3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75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rcRect l="1258" t="1762" r="10262" b="1762"/>
          <a:stretch>
            <a:fillRect/>
          </a:stretch>
        </p:blipFill>
        <p:spPr>
          <a:xfrm>
            <a:off x="-4305" y="2451"/>
            <a:ext cx="12200610" cy="685309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Rectangle"/>
          <p:cNvSpPr/>
          <p:nvPr/>
        </p:nvSpPr>
        <p:spPr>
          <a:xfrm>
            <a:off x="-12700" y="-5111"/>
            <a:ext cx="12217400" cy="3975830"/>
          </a:xfrm>
          <a:prstGeom prst="rect">
            <a:avLst/>
          </a:prstGeom>
          <a:solidFill>
            <a:srgbClr val="00AE8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/>
          <a:srcRect b="8251"/>
          <a:stretch>
            <a:fillRect/>
          </a:stretch>
        </p:blipFill>
        <p:spPr>
          <a:xfrm>
            <a:off x="6313154" y="3167481"/>
            <a:ext cx="5886803" cy="369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28" y="283500"/>
            <a:ext cx="1373519" cy="489764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073524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sset 6.png" descr="Asset 6.png"/>
          <p:cNvPicPr>
            <a:picLocks noChangeAspect="1"/>
          </p:cNvPicPr>
          <p:nvPr/>
        </p:nvPicPr>
        <p:blipFill>
          <a:blip r:embed="rId2"/>
          <a:srcRect l="2783" r="6609" b="774"/>
          <a:stretch>
            <a:fillRect/>
          </a:stretch>
        </p:blipFill>
        <p:spPr>
          <a:xfrm>
            <a:off x="-5569" y="-7905"/>
            <a:ext cx="12203137" cy="687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28" y="283500"/>
            <a:ext cx="1373519" cy="48976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871787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sset 6.png" descr="Asset 6.png"/>
          <p:cNvPicPr>
            <a:picLocks noChangeAspect="1"/>
          </p:cNvPicPr>
          <p:nvPr/>
        </p:nvPicPr>
        <p:blipFill>
          <a:blip r:embed="rId2"/>
          <a:srcRect l="2783" r="6609" b="774"/>
          <a:stretch>
            <a:fillRect/>
          </a:stretch>
        </p:blipFill>
        <p:spPr>
          <a:xfrm>
            <a:off x="-5569" y="-7905"/>
            <a:ext cx="12203137" cy="6873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28" y="283500"/>
            <a:ext cx="1373519" cy="48976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476747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 descr="Image"/>
          <p:cNvPicPr>
            <a:picLocks noChangeAspect="1"/>
          </p:cNvPicPr>
          <p:nvPr/>
        </p:nvPicPr>
        <p:blipFill>
          <a:blip r:embed="rId2"/>
          <a:srcRect l="1258" t="1762" r="10262" b="1762"/>
          <a:stretch>
            <a:fillRect/>
          </a:stretch>
        </p:blipFill>
        <p:spPr>
          <a:xfrm>
            <a:off x="-4305" y="2451"/>
            <a:ext cx="12200610" cy="685309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Rectangle"/>
          <p:cNvSpPr/>
          <p:nvPr/>
        </p:nvSpPr>
        <p:spPr>
          <a:xfrm>
            <a:off x="-12700" y="-5111"/>
            <a:ext cx="12217400" cy="3975830"/>
          </a:xfrm>
          <a:prstGeom prst="rect">
            <a:avLst/>
          </a:prstGeom>
          <a:solidFill>
            <a:srgbClr val="00AE8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3"/>
          <a:srcRect b="8251"/>
          <a:stretch>
            <a:fillRect/>
          </a:stretch>
        </p:blipFill>
        <p:spPr>
          <a:xfrm>
            <a:off x="6313154" y="3167481"/>
            <a:ext cx="5886803" cy="3690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28" y="283500"/>
            <a:ext cx="1373519" cy="489764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58421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bg>
      <p:bgPr>
        <a:solidFill>
          <a:srgbClr val="CFD1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063" y="6488825"/>
            <a:ext cx="227627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376614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66640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12281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4889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9" name="Bowl of pappardelle pasta with parsley butter, roasted hazelnuts, and shaved parmesan cheese"/>
          <p:cNvSpPr>
            <a:spLocks noGrp="1"/>
          </p:cNvSpPr>
          <p:nvPr>
            <p:ph type="pic" idx="22"/>
          </p:nvPr>
        </p:nvSpPr>
        <p:spPr>
          <a:xfrm>
            <a:off x="6096000" y="-203633"/>
            <a:ext cx="5458437" cy="72779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52883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2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4889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803484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4889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991533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800" b="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063" y="6488825"/>
            <a:ext cx="227627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126131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97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481040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55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6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Agenda Subtitle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1pPr>
            <a:lvl2pPr marL="0" indent="2286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2pPr>
            <a:lvl3pPr marL="0" indent="4572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3pPr>
            <a:lvl4pPr marL="0" indent="6858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4pPr>
            <a:lvl5pPr marL="0" indent="9144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897157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460422"/>
            <a:ext cx="10985500" cy="19371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606180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537964"/>
            <a:ext cx="10985500" cy="362079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4131090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Fact information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345486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5012" y="5337727"/>
            <a:ext cx="10100026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Attribution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76962" y="2469930"/>
            <a:ext cx="10438077" cy="1918140"/>
          </a:xfrm>
          <a:prstGeom prst="rect">
            <a:avLst/>
          </a:prstGeom>
        </p:spPr>
        <p:txBody>
          <a:bodyPr/>
          <a:lstStyle>
            <a:lvl1pPr marL="319462" indent="-2349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319462" indent="-63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319462" indent="2222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319462" indent="4508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319462" indent="6794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611177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7880350" y="508000"/>
            <a:ext cx="3719550" cy="29748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2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6750050" y="1989138"/>
            <a:ext cx="5219700" cy="60750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69850" y="247650"/>
            <a:ext cx="8305800" cy="6229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63763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666750" y="-2762250"/>
            <a:ext cx="13525500" cy="1082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555842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940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725729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1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89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4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A4EC3-E3C5-0F49-B943-AB65AD80FCF1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8246F-7B69-B247-9A9F-5FB664BA2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0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063" y="6486708"/>
            <a:ext cx="227627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204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med"/>
  <p:txStyles>
    <p:titleStyle>
      <a:lvl1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png"/><Relationship Id="rId18" Type="http://schemas.openxmlformats.org/officeDocument/2006/relationships/image" Target="../media/image171.png"/><Relationship Id="rId26" Type="http://schemas.openxmlformats.org/officeDocument/2006/relationships/image" Target="../media/image250.png"/><Relationship Id="rId39" Type="http://schemas.openxmlformats.org/officeDocument/2006/relationships/image" Target="../media/image38.png"/><Relationship Id="rId21" Type="http://schemas.openxmlformats.org/officeDocument/2006/relationships/image" Target="../media/image200.png"/><Relationship Id="rId34" Type="http://schemas.openxmlformats.org/officeDocument/2006/relationships/image" Target="../media/image330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11.png"/><Relationship Id="rId2" Type="http://schemas.openxmlformats.org/officeDocument/2006/relationships/image" Target="../media/image33.png"/><Relationship Id="rId16" Type="http://schemas.openxmlformats.org/officeDocument/2006/relationships/image" Target="../media/image79.png"/><Relationship Id="rId29" Type="http://schemas.openxmlformats.org/officeDocument/2006/relationships/image" Target="../media/image280.png"/><Relationship Id="rId11" Type="http://schemas.openxmlformats.org/officeDocument/2006/relationships/image" Target="../media/image100.png"/><Relationship Id="rId24" Type="http://schemas.openxmlformats.org/officeDocument/2006/relationships/image" Target="../media/image230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10.png"/><Relationship Id="rId10" Type="http://schemas.openxmlformats.org/officeDocument/2006/relationships/image" Target="../media/image90.png"/><Relationship Id="rId19" Type="http://schemas.openxmlformats.org/officeDocument/2006/relationships/image" Target="../media/image181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4" Type="http://schemas.openxmlformats.org/officeDocument/2006/relationships/image" Target="../media/image310.png"/><Relationship Id="rId9" Type="http://schemas.openxmlformats.org/officeDocument/2006/relationships/image" Target="../media/image811.png"/><Relationship Id="rId14" Type="http://schemas.openxmlformats.org/officeDocument/2006/relationships/image" Target="../media/image131.png"/><Relationship Id="rId22" Type="http://schemas.openxmlformats.org/officeDocument/2006/relationships/image" Target="../media/image211.png"/><Relationship Id="rId27" Type="http://schemas.openxmlformats.org/officeDocument/2006/relationships/image" Target="../media/image260.png"/><Relationship Id="rId30" Type="http://schemas.openxmlformats.org/officeDocument/2006/relationships/image" Target="../media/image290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8" Type="http://schemas.openxmlformats.org/officeDocument/2006/relationships/image" Target="../media/image77.png"/><Relationship Id="rId51" Type="http://schemas.openxmlformats.org/officeDocument/2006/relationships/image" Target="../media/image50.png"/><Relationship Id="rId3" Type="http://schemas.openxmlformats.org/officeDocument/2006/relationships/image" Target="../media/image210.png"/><Relationship Id="rId12" Type="http://schemas.openxmlformats.org/officeDocument/2006/relationships/image" Target="../media/image110.png"/><Relationship Id="rId17" Type="http://schemas.openxmlformats.org/officeDocument/2006/relationships/image" Target="../media/image161.png"/><Relationship Id="rId25" Type="http://schemas.openxmlformats.org/officeDocument/2006/relationships/image" Target="../media/image240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0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0.png"/><Relationship Id="rId15" Type="http://schemas.openxmlformats.org/officeDocument/2006/relationships/image" Target="../media/image141.png"/><Relationship Id="rId23" Type="http://schemas.openxmlformats.org/officeDocument/2006/relationships/image" Target="../media/image220.png"/><Relationship Id="rId28" Type="http://schemas.openxmlformats.org/officeDocument/2006/relationships/image" Target="../media/image270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5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11" Type="http://schemas.openxmlformats.org/officeDocument/2006/relationships/image" Target="../media/image121.png"/><Relationship Id="rId5" Type="http://schemas.openxmlformats.org/officeDocument/2006/relationships/image" Target="../media/image580.png"/><Relationship Id="rId10" Type="http://schemas.openxmlformats.org/officeDocument/2006/relationships/image" Target="../media/image68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73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5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781.png"/><Relationship Id="rId18" Type="http://schemas.openxmlformats.org/officeDocument/2006/relationships/image" Target="../media/image5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31.png"/><Relationship Id="rId2" Type="http://schemas.openxmlformats.org/officeDocument/2006/relationships/image" Target="../media/image17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5" Type="http://schemas.openxmlformats.org/officeDocument/2006/relationships/image" Target="../media/image29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8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8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90.png"/><Relationship Id="rId7" Type="http://schemas.openxmlformats.org/officeDocument/2006/relationships/image" Target="../media/image131.png"/><Relationship Id="rId12" Type="http://schemas.openxmlformats.org/officeDocument/2006/relationships/image" Target="../media/image79.png"/><Relationship Id="rId2" Type="http://schemas.openxmlformats.org/officeDocument/2006/relationships/image" Target="../media/image811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11" Type="http://schemas.openxmlformats.org/officeDocument/2006/relationships/image" Target="../media/image140.png"/><Relationship Id="rId5" Type="http://schemas.openxmlformats.org/officeDocument/2006/relationships/image" Target="../media/image110.png"/><Relationship Id="rId15" Type="http://schemas.openxmlformats.org/officeDocument/2006/relationships/image" Target="../media/image171.png"/><Relationship Id="rId10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.png"/><Relationship Id="rId7" Type="http://schemas.openxmlformats.org/officeDocument/2006/relationships/image" Target="../media/image9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10" Type="http://schemas.openxmlformats.org/officeDocument/2006/relationships/image" Target="../media/image97.emf"/><Relationship Id="rId4" Type="http://schemas.openxmlformats.org/officeDocument/2006/relationships/image" Target="../media/image91.png"/><Relationship Id="rId9" Type="http://schemas.openxmlformats.org/officeDocument/2006/relationships/image" Target="../media/image9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8.png"/><Relationship Id="rId7" Type="http://schemas.openxmlformats.org/officeDocument/2006/relationships/image" Target="../media/image9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8.emf"/><Relationship Id="rId5" Type="http://schemas.openxmlformats.org/officeDocument/2006/relationships/image" Target="../media/image101.png"/><Relationship Id="rId4" Type="http://schemas.openxmlformats.org/officeDocument/2006/relationships/image" Target="../media/image99.png"/><Relationship Id="rId9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102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10" Type="http://schemas.openxmlformats.org/officeDocument/2006/relationships/image" Target="../media/image7.png"/><Relationship Id="rId4" Type="http://schemas.openxmlformats.org/officeDocument/2006/relationships/image" Target="../media/image104.emf"/><Relationship Id="rId9" Type="http://schemas.openxmlformats.org/officeDocument/2006/relationships/image" Target="../media/image109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111.emf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0.emf"/><Relationship Id="rId7" Type="http://schemas.openxmlformats.org/officeDocument/2006/relationships/image" Target="../media/image1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118.emf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119.emf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120.emf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2.emf"/><Relationship Id="rId5" Type="http://schemas.openxmlformats.org/officeDocument/2006/relationships/image" Target="../media/image91.png"/><Relationship Id="rId4" Type="http://schemas.openxmlformats.org/officeDocument/2006/relationships/image" Target="../media/image93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125.emf"/><Relationship Id="rId4" Type="http://schemas.openxmlformats.org/officeDocument/2006/relationships/image" Target="../media/image12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.png"/><Relationship Id="rId7" Type="http://schemas.openxmlformats.org/officeDocument/2006/relationships/image" Target="../media/image1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5.emf"/><Relationship Id="rId11" Type="http://schemas.openxmlformats.org/officeDocument/2006/relationships/image" Target="../media/image7.png"/><Relationship Id="rId5" Type="http://schemas.openxmlformats.org/officeDocument/2006/relationships/image" Target="../media/image127.emf"/><Relationship Id="rId10" Type="http://schemas.openxmlformats.org/officeDocument/2006/relationships/image" Target="../media/image129.emf"/><Relationship Id="rId4" Type="http://schemas.openxmlformats.org/officeDocument/2006/relationships/image" Target="../media/image126.emf"/><Relationship Id="rId9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13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3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5.emf"/><Relationship Id="rId5" Type="http://schemas.openxmlformats.org/officeDocument/2006/relationships/image" Target="../media/image134.emf"/><Relationship Id="rId4" Type="http://schemas.openxmlformats.org/officeDocument/2006/relationships/image" Target="../media/image1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138.png"/><Relationship Id="rId4" Type="http://schemas.openxmlformats.org/officeDocument/2006/relationships/image" Target="../media/image137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46" y="4613224"/>
            <a:ext cx="2208005" cy="500574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WINTER SCHOOL"/>
          <p:cNvSpPr txBox="1"/>
          <p:nvPr/>
        </p:nvSpPr>
        <p:spPr>
          <a:xfrm>
            <a:off x="668123" y="5184225"/>
            <a:ext cx="4531690" cy="61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8200">
                <a:solidFill>
                  <a:srgbClr val="FFFFFF"/>
                </a:solidFill>
                <a:latin typeface="Helvetica Neue LT Arabic 75 Bold"/>
                <a:ea typeface="Helvetica Neue LT Arabic 75 Bold"/>
                <a:cs typeface="Helvetica Neue LT Arabic 75 Bold"/>
                <a:sym typeface="Helvetica Neue LT Arabic 75 Bold"/>
              </a:defRPr>
            </a:lvl1pPr>
          </a:lstStyle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sz="4100" kern="0"/>
              <a:t>WINTER SCHOOL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378E6-32A1-2592-FF6A-D8ADCF439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CD885EB-F25B-B10E-A471-B4B269B64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0100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40538-7F35-5C4A-3084-58C295330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C0A2030C-541D-B8A1-765D-2CBA9141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8800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680B-EEB9-C0E5-DB70-DE956068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5E79B0AD-0ADA-E83A-3D63-7CFC8A183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2661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32AD3-88B2-5232-620A-706823939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11D6727E-0F3E-5F8F-0BC2-8203A0659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908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6DC4-B2FD-79CD-E9BE-92287B831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19C6A54-9CD5-3C71-F66C-BA19D3984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80982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D5CA0-49E8-05DD-9F37-786B2867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3BEB090F-DA7C-D938-8B97-474CA49D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5462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73EDB-F54B-71A2-A9EC-DABAC846F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05CC6563-C3F5-B90B-1428-10F6F1924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71415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AE4BB-448A-0E83-7948-1A34148F4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30DB6ED3-319F-B7D1-0A06-755DE88CC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92612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A5442-3CEC-F040-62A9-90EEC3277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F394136-E666-E5FC-01A8-9B0E15410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63740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D6A61-73F3-CE6E-93FB-9357631F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2EA32786-FD85-C15A-2C42-188CDCB47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5639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Your Lecture Title Here"/>
          <p:cNvSpPr txBox="1"/>
          <p:nvPr/>
        </p:nvSpPr>
        <p:spPr>
          <a:xfrm>
            <a:off x="763816" y="1841368"/>
            <a:ext cx="8367675" cy="336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8200">
                <a:solidFill>
                  <a:srgbClr val="2B3B63"/>
                </a:solidFill>
                <a:latin typeface="Helvetica Neue LT Arabic 75 Bold"/>
                <a:ea typeface="Helvetica Neue LT Arabic 75 Bold"/>
                <a:cs typeface="Helvetica Neue LT Arabic 75 Bold"/>
                <a:sym typeface="Helvetica Neue LT Arabic 75 Bold"/>
              </a:defRPr>
            </a:lvl1pPr>
          </a:lstStyle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lang="en-US" sz="4100" kern="0" dirty="0"/>
              <a:t>Fundamentals of</a:t>
            </a: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lang="en-US" sz="4100" kern="0" dirty="0"/>
              <a:t>Automatic Speech Recognition</a:t>
            </a: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lang="en-US" sz="2400" kern="0" dirty="0"/>
              <a:t>	Part 1: Basic Mathematics of ASR (45 min)</a:t>
            </a: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lang="en-US" sz="2400" kern="0" dirty="0"/>
              <a:t>	Part 2: Neural Models for ASR (60 min)</a:t>
            </a: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lang="en-US" sz="2400" kern="0" dirty="0"/>
              <a:t>	Part 3: Speech Representation Learning (30 min)</a:t>
            </a:r>
            <a:endParaRPr sz="2400" kern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35CA7E-0ED3-7BBB-8E03-E720CD4D22E0}"/>
              </a:ext>
            </a:extLst>
          </p:cNvPr>
          <p:cNvGrpSpPr/>
          <p:nvPr/>
        </p:nvGrpSpPr>
        <p:grpSpPr>
          <a:xfrm>
            <a:off x="0" y="6362393"/>
            <a:ext cx="12192000" cy="322141"/>
            <a:chOff x="0" y="12724786"/>
            <a:chExt cx="24384000" cy="6442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129FF22-BB65-55FE-DACA-FDA6A6F06128}"/>
                </a:ext>
              </a:extLst>
            </p:cNvPr>
            <p:cNvSpPr/>
            <p:nvPr/>
          </p:nvSpPr>
          <p:spPr>
            <a:xfrm>
              <a:off x="0" y="12749410"/>
              <a:ext cx="24384000" cy="595033"/>
            </a:xfrm>
            <a:prstGeom prst="rect">
              <a:avLst/>
            </a:prstGeom>
            <a:solidFill>
              <a:srgbClr val="263A66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r>
                <a: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Sanjeev Khudanpur and Matthew Wiesner @ Johns Hopkins University, 8 December 2024</a:t>
              </a:r>
              <a:endParaRPr lang="en-SA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4" name="Picture 3" descr="A black and white text&#10;&#10;Description automatically generated">
              <a:extLst>
                <a:ext uri="{FF2B5EF4-FFF2-40B4-BE49-F238E27FC236}">
                  <a16:creationId xmlns:a16="http://schemas.microsoft.com/office/drawing/2014/main" id="{2A7E35E5-2ED9-6D9A-FC6A-5B0A955CF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858" y="12724786"/>
              <a:ext cx="2101997" cy="644281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FC4B8DC-DAAE-6D2E-53AC-5434F89A8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56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0446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8435A-BDAC-088F-772C-EE8CF6BCF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B98FF7A4-4ACF-E57E-AD2B-EBD4BCBE8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3895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BD610-0AB6-48D7-2D65-2CF376C0F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197F355F-AC9B-F3AF-5A5B-DA4B8CB35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51237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6DC9E-1AB5-3BEE-A6A3-7F7F41F44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329D4B08-15AD-1438-26A6-0EC9749E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3314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0B9A4-8E9A-0621-FA95-45018EE4D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186DADEA-CE6B-DB49-CFC0-159D4DE9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60576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B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ection"/>
          <p:cNvSpPr txBox="1"/>
          <p:nvPr/>
        </p:nvSpPr>
        <p:spPr>
          <a:xfrm>
            <a:off x="1082624" y="2697779"/>
            <a:ext cx="7226337" cy="125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7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228600" hangingPunct="0"/>
            <a:r>
              <a:rPr lang="en-US" sz="3900" kern="0" dirty="0"/>
              <a:t>Neural Methods</a:t>
            </a:r>
          </a:p>
          <a:p>
            <a:pPr defTabSz="228600" hangingPunct="0"/>
            <a:r>
              <a:rPr lang="en-US" sz="3900" kern="0" dirty="0"/>
              <a:t>in Automatic Speech Recognition</a:t>
            </a:r>
            <a:endParaRPr sz="3900" kern="0" dirty="0"/>
          </a:p>
        </p:txBody>
      </p:sp>
      <p:sp>
        <p:nvSpPr>
          <p:cNvPr id="3" name="Key Phases, Activities and Deliverables">
            <a:extLst>
              <a:ext uri="{FF2B5EF4-FFF2-40B4-BE49-F238E27FC236}">
                <a16:creationId xmlns:a16="http://schemas.microsoft.com/office/drawing/2014/main" id="{E2649BB5-D9D8-FD49-B646-47E1F3F7F3A5}"/>
              </a:ext>
            </a:extLst>
          </p:cNvPr>
          <p:cNvSpPr txBox="1"/>
          <p:nvPr/>
        </p:nvSpPr>
        <p:spPr>
          <a:xfrm>
            <a:off x="1395965" y="4185037"/>
            <a:ext cx="7534114" cy="112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2900">
                <a:solidFill>
                  <a:srgbClr val="FFFFFF"/>
                </a:solidFill>
                <a:latin typeface="Helvetica Neue LT Arabic 75 Bold"/>
                <a:ea typeface="Helvetica Neue LT Arabic 75 Bold"/>
                <a:cs typeface="Helvetica Neue LT Arabic 75 Bold"/>
                <a:sym typeface="Helvetica Neue LT Arabic 75 Bold"/>
              </a:defRPr>
            </a:lvl1pPr>
          </a:lstStyle>
          <a:p>
            <a:r>
              <a:rPr lang="en-US" sz="1400" dirty="0"/>
              <a:t>Neural Acoustic Models: Waibel et al (1988) to Povey et al (2016)</a:t>
            </a:r>
          </a:p>
          <a:p>
            <a:r>
              <a:rPr lang="en-US" sz="1400" dirty="0"/>
              <a:t>Neural Language Models:  Nakamura et al (1989) to </a:t>
            </a:r>
            <a:r>
              <a:rPr lang="en-US" sz="1400" dirty="0" err="1"/>
              <a:t>Sundermeyer</a:t>
            </a:r>
            <a:r>
              <a:rPr lang="en-US" sz="1400" dirty="0"/>
              <a:t> et al (2012)</a:t>
            </a:r>
          </a:p>
          <a:p>
            <a:r>
              <a:rPr lang="en-US" sz="1400" dirty="0"/>
              <a:t>Connectionist Temporal Classification: Graves (2006) and Graves &amp; </a:t>
            </a:r>
            <a:r>
              <a:rPr lang="en-US" sz="1400" dirty="0" err="1"/>
              <a:t>Jaitly</a:t>
            </a:r>
            <a:r>
              <a:rPr lang="en-US" sz="1400" dirty="0"/>
              <a:t> (2014)</a:t>
            </a:r>
          </a:p>
          <a:p>
            <a:r>
              <a:rPr lang="en-US" sz="1400" dirty="0"/>
              <a:t>Recurrent Neural Transduction: Graves (2012) to He et al (2019)</a:t>
            </a:r>
          </a:p>
          <a:p>
            <a:r>
              <a:rPr lang="en-US" sz="1400" i="1" dirty="0"/>
              <a:t>Deep Speech 2</a:t>
            </a:r>
            <a:r>
              <a:rPr lang="en-US" sz="1400" dirty="0"/>
              <a:t>: </a:t>
            </a:r>
            <a:r>
              <a:rPr lang="en-US" sz="1400" dirty="0" err="1"/>
              <a:t>Hannun</a:t>
            </a:r>
            <a:r>
              <a:rPr lang="en-US" sz="1400" dirty="0"/>
              <a:t> et al (2014) and </a:t>
            </a:r>
            <a:r>
              <a:rPr lang="en-US" sz="1400" i="1" dirty="0"/>
              <a:t>Attention-Based Models</a:t>
            </a:r>
            <a:r>
              <a:rPr lang="en-US" sz="1400" dirty="0"/>
              <a:t>: </a:t>
            </a:r>
            <a:r>
              <a:rPr lang="en-US" sz="1400" dirty="0" err="1"/>
              <a:t>Chorowski</a:t>
            </a:r>
            <a:r>
              <a:rPr lang="en-US" sz="1400" dirty="0"/>
              <a:t> et al (2015)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915618E-70E7-2A47-A4E3-721F0F62D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03" y="4228900"/>
            <a:ext cx="120229" cy="200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“source-channel” model for automatic speech recognition (ASR)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778225" y="2303375"/>
            <a:ext cx="8635550" cy="1858660"/>
            <a:chOff x="1778225" y="1781583"/>
            <a:chExt cx="8635550" cy="1858660"/>
          </a:xfrm>
        </p:grpSpPr>
        <p:sp>
          <p:nvSpPr>
            <p:cNvPr id="141" name="Rectangle 140"/>
            <p:cNvSpPr/>
            <p:nvPr/>
          </p:nvSpPr>
          <p:spPr>
            <a:xfrm>
              <a:off x="1778225" y="2119615"/>
              <a:ext cx="1482780" cy="1182596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Speaker’s Mind</a:t>
              </a: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518536" y="2119615"/>
              <a:ext cx="1482780" cy="1182596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Speaker’s Vocal Apparatus</a:t>
              </a: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190683" y="2119615"/>
              <a:ext cx="1482780" cy="1182596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Listener’s Auditory Apparatus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8930995" y="2119615"/>
              <a:ext cx="1482780" cy="1182596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Listener’s Mind</a:t>
              </a:r>
            </a:p>
          </p:txBody>
        </p:sp>
        <p:pic>
          <p:nvPicPr>
            <p:cNvPr id="145" name="Picture 144" descr="speech-waveform.jpg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8846" y="2464883"/>
              <a:ext cx="1674306" cy="492061"/>
            </a:xfrm>
            <a:prstGeom prst="rect">
              <a:avLst/>
            </a:prstGeom>
            <a:ln>
              <a:noFill/>
              <a:tailEnd type="arrow"/>
            </a:ln>
          </p:spPr>
        </p:pic>
        <p:sp>
          <p:nvSpPr>
            <p:cNvPr id="146" name="Rectangle 145"/>
            <p:cNvSpPr/>
            <p:nvPr/>
          </p:nvSpPr>
          <p:spPr>
            <a:xfrm>
              <a:off x="3433614" y="1781583"/>
              <a:ext cx="5324772" cy="185866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>
              <a:stCxn id="143" idx="3"/>
              <a:endCxn id="144" idx="1"/>
            </p:cNvCxnSpPr>
            <p:nvPr/>
          </p:nvCxnSpPr>
          <p:spPr>
            <a:xfrm>
              <a:off x="3261005" y="2710913"/>
              <a:ext cx="257530" cy="17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4" idx="3"/>
              <a:endCxn id="147" idx="1"/>
            </p:cNvCxnSpPr>
            <p:nvPr/>
          </p:nvCxnSpPr>
          <p:spPr>
            <a:xfrm>
              <a:off x="5001316" y="2710913"/>
              <a:ext cx="25753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47" idx="3"/>
              <a:endCxn id="145" idx="1"/>
            </p:cNvCxnSpPr>
            <p:nvPr/>
          </p:nvCxnSpPr>
          <p:spPr>
            <a:xfrm flipV="1">
              <a:off x="6933152" y="2710913"/>
              <a:ext cx="257531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45" idx="3"/>
              <a:endCxn id="146" idx="1"/>
            </p:cNvCxnSpPr>
            <p:nvPr/>
          </p:nvCxnSpPr>
          <p:spPr>
            <a:xfrm>
              <a:off x="8673463" y="2710913"/>
              <a:ext cx="257531" cy="17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/>
          <p:cNvGrpSpPr/>
          <p:nvPr/>
        </p:nvGrpSpPr>
        <p:grpSpPr>
          <a:xfrm>
            <a:off x="2262776" y="4615915"/>
            <a:ext cx="8000861" cy="1990757"/>
            <a:chOff x="2262776" y="4344443"/>
            <a:chExt cx="8000861" cy="1990757"/>
          </a:xfrm>
        </p:grpSpPr>
        <p:sp>
          <p:nvSpPr>
            <p:cNvPr id="152" name="Rectangle 151"/>
            <p:cNvSpPr/>
            <p:nvPr/>
          </p:nvSpPr>
          <p:spPr>
            <a:xfrm>
              <a:off x="2694944" y="4344443"/>
              <a:ext cx="1482780" cy="1182596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Speaker’s Mind</a:t>
              </a: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005387" y="4344443"/>
              <a:ext cx="1482780" cy="1182596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Listener’s Mind</a:t>
              </a: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5354610" y="4344443"/>
              <a:ext cx="1482780" cy="1182596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Stochastic Communication Channel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4523412" y="4467146"/>
              <a:ext cx="483530" cy="520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W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7241996" y="4467146"/>
              <a:ext cx="387945" cy="520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A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9600120" y="4467146"/>
              <a:ext cx="663517" cy="520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W*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984329" y="5623864"/>
              <a:ext cx="89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P(W)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5471686" y="5623864"/>
              <a:ext cx="1248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/>
                <a:t>P(A</a:t>
              </a:r>
              <a:r>
                <a:rPr lang="en-US" sz="2000" dirty="0"/>
                <a:t>|</a:t>
              </a:r>
              <a:r>
                <a:rPr lang="en-US" sz="2000" i="1" dirty="0"/>
                <a:t>W)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7638798" y="5623864"/>
              <a:ext cx="22159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err="1"/>
                <a:t>arg</a:t>
              </a:r>
              <a:r>
                <a:rPr lang="en-US" sz="2000" i="1" dirty="0"/>
                <a:t> max P(</a:t>
              </a:r>
              <a:r>
                <a:rPr lang="en-US" sz="2000" i="1" dirty="0">
                  <a:latin typeface="Wingdings"/>
                  <a:ea typeface="Wingdings"/>
                  <a:cs typeface="Wingdings"/>
                </a:rPr>
                <a:t></a:t>
              </a:r>
              <a:r>
                <a:rPr lang="en-US" sz="2000" dirty="0"/>
                <a:t>|</a:t>
              </a:r>
              <a:r>
                <a:rPr lang="en-US" sz="2000" i="1" dirty="0"/>
                <a:t>A)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262776" y="5935090"/>
              <a:ext cx="23471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</a:rPr>
                <a:t>Language Model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066510" y="5935090"/>
              <a:ext cx="21371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Acoustic Model</a:t>
              </a: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8070951" y="5935090"/>
              <a:ext cx="1297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</a:rPr>
                <a:t>Decoder</a:t>
              </a:r>
            </a:p>
          </p:txBody>
        </p:sp>
        <p:cxnSp>
          <p:nvCxnSpPr>
            <p:cNvPr id="164" name="Straight Arrow Connector 163"/>
            <p:cNvCxnSpPr>
              <a:stCxn id="153" idx="3"/>
              <a:endCxn id="157" idx="1"/>
            </p:cNvCxnSpPr>
            <p:nvPr/>
          </p:nvCxnSpPr>
          <p:spPr>
            <a:xfrm>
              <a:off x="4171632" y="4935741"/>
              <a:ext cx="11829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57" idx="3"/>
              <a:endCxn id="154" idx="1"/>
            </p:cNvCxnSpPr>
            <p:nvPr/>
          </p:nvCxnSpPr>
          <p:spPr>
            <a:xfrm>
              <a:off x="6837390" y="4935741"/>
              <a:ext cx="116799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54" idx="3"/>
            </p:cNvCxnSpPr>
            <p:nvPr/>
          </p:nvCxnSpPr>
          <p:spPr>
            <a:xfrm>
              <a:off x="9488167" y="4935741"/>
              <a:ext cx="775470" cy="89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56CE017-A0A6-FCC9-2C27-5C77A9D08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8886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models became popular as acoustic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328956"/>
            <a:ext cx="8763592" cy="3946338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964FF1A-460A-E833-A4D3-47F9D93A6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8782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 became popular for “decoding,” i.e. for hypothesis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5" y="2372898"/>
            <a:ext cx="8974980" cy="3088449"/>
          </a:xfrm>
          <a:prstGeom prst="rect">
            <a:avLst/>
          </a:prstGeom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D9C1BFB3-91F0-A5C7-6123-791925619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5103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71" y="1936655"/>
            <a:ext cx="2924504" cy="1047832"/>
          </a:xfrm>
          <a:prstGeom prst="rect">
            <a:avLst/>
          </a:prstGeom>
        </p:spPr>
      </p:pic>
      <p:grpSp>
        <p:nvGrpSpPr>
          <p:cNvPr id="121" name="Group 120"/>
          <p:cNvGrpSpPr/>
          <p:nvPr/>
        </p:nvGrpSpPr>
        <p:grpSpPr>
          <a:xfrm>
            <a:off x="3018000" y="1536449"/>
            <a:ext cx="1114130" cy="4572169"/>
            <a:chOff x="3686508" y="1835995"/>
            <a:chExt cx="1114130" cy="4572169"/>
          </a:xfrm>
        </p:grpSpPr>
        <p:sp>
          <p:nvSpPr>
            <p:cNvPr id="51" name="TextBox 50"/>
            <p:cNvSpPr txBox="1"/>
            <p:nvPr/>
          </p:nvSpPr>
          <p:spPr>
            <a:xfrm>
              <a:off x="3716687" y="1835995"/>
              <a:ext cx="10839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Phoneme</a:t>
              </a:r>
            </a:p>
            <a:p>
              <a:pPr algn="ctr"/>
              <a:r>
                <a:rPr lang="en-US" dirty="0"/>
                <a:t>HMMs</a:t>
              </a: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4170379" y="4815833"/>
              <a:ext cx="579645" cy="204096"/>
              <a:chOff x="4170379" y="4815833"/>
              <a:chExt cx="579645" cy="204096"/>
            </a:xfrm>
          </p:grpSpPr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4567144" y="4837049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 rot="2700000">
                <a:off x="4170379" y="4834771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Curved Connector 31"/>
              <p:cNvCxnSpPr>
                <a:stCxn id="30" idx="2"/>
                <a:endCxn id="30" idx="0"/>
              </p:cNvCxnSpPr>
              <p:nvPr/>
            </p:nvCxnSpPr>
            <p:spPr>
              <a:xfrm rot="13500000" flipH="1">
                <a:off x="4216099" y="4815833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30" idx="7"/>
                <a:endCxn id="31" idx="2"/>
              </p:cNvCxnSpPr>
              <p:nvPr/>
            </p:nvCxnSpPr>
            <p:spPr>
              <a:xfrm>
                <a:off x="4353259" y="4926211"/>
                <a:ext cx="213885" cy="2278"/>
              </a:xfrm>
              <a:prstGeom prst="straightConnector1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3808336" y="4753031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</a:rPr>
                <a:t>k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4170379" y="2874110"/>
              <a:ext cx="579645" cy="204096"/>
              <a:chOff x="4170379" y="2874110"/>
              <a:chExt cx="579645" cy="204096"/>
            </a:xfrm>
          </p:grpSpPr>
          <p:sp>
            <p:nvSpPr>
              <p:cNvPr id="4" name="Oval 3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Curved Connector 5"/>
              <p:cNvCxnSpPr>
                <a:stCxn id="3" idx="2"/>
                <a:endCxn id="3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3" idx="7"/>
                <a:endCxn id="4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/>
            <p:cNvSpPr txBox="1"/>
            <p:nvPr/>
          </p:nvSpPr>
          <p:spPr>
            <a:xfrm>
              <a:off x="3686508" y="2799821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ae</a:t>
              </a: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170379" y="6110317"/>
              <a:ext cx="579645" cy="204096"/>
              <a:chOff x="4170379" y="6110317"/>
              <a:chExt cx="579645" cy="204096"/>
            </a:xfrm>
          </p:grpSpPr>
          <p:sp>
            <p:nvSpPr>
              <p:cNvPr id="40" name="Oval 39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Curved Connector 41"/>
              <p:cNvCxnSpPr>
                <a:stCxn id="40" idx="2"/>
                <a:endCxn id="40" idx="0"/>
              </p:cNvCxnSpPr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40" idx="7"/>
                <a:endCxn id="41" idx="2"/>
              </p:cNvCxnSpPr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3835588" y="6038832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7030A0"/>
                  </a:solidFill>
                </a:rPr>
                <a:t>t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170379" y="4168592"/>
              <a:ext cx="579645" cy="204096"/>
              <a:chOff x="4170379" y="4168592"/>
              <a:chExt cx="579645" cy="204096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4567144" y="4189808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 rot="2700000">
                <a:off x="4170379" y="4187530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Curved Connector 26"/>
              <p:cNvCxnSpPr>
                <a:stCxn id="25" idx="2"/>
                <a:endCxn id="25" idx="0"/>
              </p:cNvCxnSpPr>
              <p:nvPr/>
            </p:nvCxnSpPr>
            <p:spPr>
              <a:xfrm rot="13500000" flipH="1">
                <a:off x="4216099" y="4168592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5" idx="7"/>
                <a:endCxn id="26" idx="2"/>
              </p:cNvCxnSpPr>
              <p:nvPr/>
            </p:nvCxnSpPr>
            <p:spPr>
              <a:xfrm>
                <a:off x="4353259" y="4278970"/>
                <a:ext cx="213885" cy="2278"/>
              </a:xfrm>
              <a:prstGeom prst="straightConnector1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3790704" y="409589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h</a:t>
              </a: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170379" y="5463074"/>
              <a:ext cx="579645" cy="204096"/>
              <a:chOff x="4170379" y="5463074"/>
              <a:chExt cx="579645" cy="204096"/>
            </a:xfrm>
          </p:grpSpPr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4567144" y="5484290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 rot="2700000">
                <a:off x="4170379" y="5482012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Curved Connector 36"/>
              <p:cNvCxnSpPr>
                <a:stCxn id="35" idx="2"/>
                <a:endCxn id="35" idx="0"/>
              </p:cNvCxnSpPr>
              <p:nvPr/>
            </p:nvCxnSpPr>
            <p:spPr>
              <a:xfrm rot="13500000" flipH="1">
                <a:off x="4216099" y="5463074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5" idx="7"/>
                <a:endCxn id="36" idx="2"/>
              </p:cNvCxnSpPr>
              <p:nvPr/>
            </p:nvCxnSpPr>
            <p:spPr>
              <a:xfrm>
                <a:off x="4353259" y="5573452"/>
                <a:ext cx="213885" cy="2278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3790704" y="539279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n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4170379" y="3521351"/>
              <a:ext cx="579645" cy="204096"/>
              <a:chOff x="4170379" y="3521351"/>
              <a:chExt cx="579645" cy="204096"/>
            </a:xfrm>
          </p:grpSpPr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4567144" y="3542567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 rot="2700000">
                <a:off x="4170379" y="3540289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Curved Connector 21"/>
              <p:cNvCxnSpPr>
                <a:stCxn id="20" idx="2"/>
                <a:endCxn id="20" idx="0"/>
              </p:cNvCxnSpPr>
              <p:nvPr/>
            </p:nvCxnSpPr>
            <p:spPr>
              <a:xfrm rot="13500000" flipH="1">
                <a:off x="4216099" y="3521351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20" idx="7"/>
                <a:endCxn id="21" idx="2"/>
              </p:cNvCxnSpPr>
              <p:nvPr/>
            </p:nvCxnSpPr>
            <p:spPr>
              <a:xfrm>
                <a:off x="4353259" y="3631729"/>
                <a:ext cx="213885" cy="2278"/>
              </a:xfrm>
              <a:prstGeom prst="straightConnector1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3790704" y="345214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2F92"/>
                  </a:solidFill>
                </a:rPr>
                <a:t>d</a:t>
              </a: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284614" y="3645054"/>
            <a:ext cx="234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           and            hat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40517" y="4650122"/>
            <a:ext cx="1832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	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/>
              <a:t>   </a:t>
            </a:r>
            <a:r>
              <a:rPr lang="en-US" dirty="0">
                <a:solidFill>
                  <a:srgbClr val="FF2F92"/>
                </a:solidFill>
              </a:rPr>
              <a:t>d</a:t>
            </a:r>
          </a:p>
          <a:p>
            <a:r>
              <a:rPr lang="en-US" dirty="0"/>
              <a:t>cat	</a:t>
            </a:r>
            <a:r>
              <a:rPr lang="en-US" dirty="0">
                <a:solidFill>
                  <a:srgbClr val="FFC000"/>
                </a:solidFill>
              </a:rPr>
              <a:t>k</a:t>
            </a: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</a:t>
            </a:r>
            <a:r>
              <a:rPr lang="en-US" dirty="0">
                <a:solidFill>
                  <a:srgbClr val="7030A0"/>
                </a:solidFill>
              </a:rPr>
              <a:t>t</a:t>
            </a:r>
          </a:p>
          <a:p>
            <a:r>
              <a:rPr lang="en-US" dirty="0"/>
              <a:t>hat	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</a:t>
            </a:r>
            <a:r>
              <a:rPr lang="en-US" dirty="0">
                <a:solidFill>
                  <a:srgbClr val="7030A0"/>
                </a:solidFill>
              </a:rPr>
              <a:t>t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4555693" y="1016723"/>
            <a:ext cx="6991561" cy="204096"/>
            <a:chOff x="4645968" y="2879069"/>
            <a:chExt cx="6991561" cy="204096"/>
          </a:xfrm>
        </p:grpSpPr>
        <p:grpSp>
          <p:nvGrpSpPr>
            <p:cNvPr id="76" name="Group 75"/>
            <p:cNvGrpSpPr/>
            <p:nvPr/>
          </p:nvGrpSpPr>
          <p:grpSpPr>
            <a:xfrm>
              <a:off x="4645968" y="2879069"/>
              <a:ext cx="579645" cy="204096"/>
              <a:chOff x="4170379" y="4815833"/>
              <a:chExt cx="579645" cy="204096"/>
            </a:xfrm>
          </p:grpSpPr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4567144" y="4837049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 rot="2700000">
                <a:off x="4170379" y="4834771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urved Connector 78"/>
              <p:cNvCxnSpPr/>
              <p:nvPr/>
            </p:nvCxnSpPr>
            <p:spPr>
              <a:xfrm rot="13500000" flipH="1">
                <a:off x="4216099" y="4815833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>
                <a:off x="4353259" y="4926211"/>
                <a:ext cx="213885" cy="2278"/>
              </a:xfrm>
              <a:prstGeom prst="straightConnector1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>
              <a:off x="10256393" y="2879069"/>
              <a:ext cx="579645" cy="204096"/>
              <a:chOff x="4170379" y="2874110"/>
              <a:chExt cx="579645" cy="204096"/>
            </a:xfrm>
          </p:grpSpPr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Curved Connector 83"/>
              <p:cNvCxnSpPr>
                <a:stCxn id="82" idx="2"/>
                <a:endCxn id="82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82" idx="7"/>
                <a:endCxn id="83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7050435" y="2879069"/>
              <a:ext cx="579645" cy="204096"/>
              <a:chOff x="4170379" y="2874110"/>
              <a:chExt cx="579645" cy="204096"/>
            </a:xfrm>
          </p:grpSpPr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Curved Connector 88"/>
              <p:cNvCxnSpPr>
                <a:stCxn id="87" idx="2"/>
                <a:endCxn id="87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87" idx="7"/>
                <a:endCxn id="88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5447457" y="2879069"/>
              <a:ext cx="579645" cy="204096"/>
              <a:chOff x="4170379" y="2874110"/>
              <a:chExt cx="579645" cy="204096"/>
            </a:xfrm>
          </p:grpSpPr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Curved Connector 93"/>
              <p:cNvCxnSpPr>
                <a:stCxn id="92" idx="2"/>
                <a:endCxn id="92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92" idx="7"/>
                <a:endCxn id="93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6248946" y="2879069"/>
              <a:ext cx="579645" cy="204096"/>
              <a:chOff x="4170379" y="6110317"/>
              <a:chExt cx="579645" cy="204096"/>
            </a:xfrm>
          </p:grpSpPr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Curved Connector 98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7851924" y="2879069"/>
              <a:ext cx="579645" cy="204096"/>
              <a:chOff x="4170379" y="5463074"/>
              <a:chExt cx="579645" cy="204096"/>
            </a:xfrm>
          </p:grpSpPr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4567144" y="5484290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 rot="2700000">
                <a:off x="4170379" y="5482012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Curved Connector 103"/>
              <p:cNvCxnSpPr/>
              <p:nvPr/>
            </p:nvCxnSpPr>
            <p:spPr>
              <a:xfrm rot="13500000" flipH="1">
                <a:off x="4216099" y="5463074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4353259" y="5573452"/>
                <a:ext cx="213885" cy="2278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653413" y="2879069"/>
              <a:ext cx="579645" cy="204096"/>
              <a:chOff x="4170379" y="3521351"/>
              <a:chExt cx="579645" cy="204096"/>
            </a:xfrm>
          </p:grpSpPr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4567144" y="3542567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 rot="2700000">
                <a:off x="4170379" y="3540289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Curved Connector 108"/>
              <p:cNvCxnSpPr/>
              <p:nvPr/>
            </p:nvCxnSpPr>
            <p:spPr>
              <a:xfrm rot="13500000" flipH="1">
                <a:off x="4216099" y="3521351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>
                <a:off x="4353259" y="3631729"/>
                <a:ext cx="213885" cy="2278"/>
              </a:xfrm>
              <a:prstGeom prst="straightConnector1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9454903" y="2879069"/>
              <a:ext cx="579645" cy="204096"/>
              <a:chOff x="4170379" y="4168592"/>
              <a:chExt cx="579645" cy="204096"/>
            </a:xfrm>
          </p:grpSpPr>
          <p:sp>
            <p:nvSpPr>
              <p:cNvPr id="112" name="Oval 111"/>
              <p:cNvSpPr>
                <a:spLocks noChangeAspect="1"/>
              </p:cNvSpPr>
              <p:nvPr/>
            </p:nvSpPr>
            <p:spPr>
              <a:xfrm>
                <a:off x="4567144" y="4189808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>
              <a:xfrm rot="2700000">
                <a:off x="4170379" y="4187530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Curved Connector 113"/>
              <p:cNvCxnSpPr/>
              <p:nvPr/>
            </p:nvCxnSpPr>
            <p:spPr>
              <a:xfrm rot="13500000" flipH="1">
                <a:off x="4216099" y="4168592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4353259" y="4278970"/>
                <a:ext cx="213885" cy="2278"/>
              </a:xfrm>
              <a:prstGeom prst="straightConnector1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11057884" y="2879069"/>
              <a:ext cx="579645" cy="204096"/>
              <a:chOff x="4170379" y="6110317"/>
              <a:chExt cx="579645" cy="204096"/>
            </a:xfrm>
          </p:grpSpPr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Curved Connector 118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3" name="Straight Arrow Connector 122"/>
            <p:cNvCxnSpPr>
              <a:stCxn id="77" idx="6"/>
              <a:endCxn id="93" idx="3"/>
            </p:cNvCxnSpPr>
            <p:nvPr/>
          </p:nvCxnSpPr>
          <p:spPr>
            <a:xfrm flipV="1">
              <a:off x="5225613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92" idx="6"/>
              <a:endCxn id="98" idx="3"/>
            </p:cNvCxnSpPr>
            <p:nvPr/>
          </p:nvCxnSpPr>
          <p:spPr>
            <a:xfrm flipV="1">
              <a:off x="6027102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97" idx="6"/>
              <a:endCxn id="88" idx="3"/>
            </p:cNvCxnSpPr>
            <p:nvPr/>
          </p:nvCxnSpPr>
          <p:spPr>
            <a:xfrm flipV="1">
              <a:off x="6828591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87" idx="6"/>
              <a:endCxn id="103" idx="3"/>
            </p:cNvCxnSpPr>
            <p:nvPr/>
          </p:nvCxnSpPr>
          <p:spPr>
            <a:xfrm flipV="1">
              <a:off x="7630080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2" idx="6"/>
              <a:endCxn id="108" idx="3"/>
            </p:cNvCxnSpPr>
            <p:nvPr/>
          </p:nvCxnSpPr>
          <p:spPr>
            <a:xfrm flipV="1">
              <a:off x="8431569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7" idx="6"/>
              <a:endCxn id="113" idx="3"/>
            </p:cNvCxnSpPr>
            <p:nvPr/>
          </p:nvCxnSpPr>
          <p:spPr>
            <a:xfrm flipV="1">
              <a:off x="9233058" y="2989447"/>
              <a:ext cx="221845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2" idx="6"/>
              <a:endCxn id="83" idx="3"/>
            </p:cNvCxnSpPr>
            <p:nvPr/>
          </p:nvCxnSpPr>
          <p:spPr>
            <a:xfrm flipV="1">
              <a:off x="10034548" y="2989447"/>
              <a:ext cx="221845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82" idx="6"/>
              <a:endCxn id="118" idx="3"/>
            </p:cNvCxnSpPr>
            <p:nvPr/>
          </p:nvCxnSpPr>
          <p:spPr>
            <a:xfrm flipV="1">
              <a:off x="10836038" y="2989447"/>
              <a:ext cx="221846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/>
          <p:cNvSpPr txBox="1"/>
          <p:nvPr/>
        </p:nvSpPr>
        <p:spPr>
          <a:xfrm>
            <a:off x="6359888" y="108389"/>
            <a:ext cx="338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HMM for “cat and hat”</a:t>
            </a:r>
          </a:p>
        </p:txBody>
      </p:sp>
      <p:grpSp>
        <p:nvGrpSpPr>
          <p:cNvPr id="1186" name="Group 1185"/>
          <p:cNvGrpSpPr/>
          <p:nvPr/>
        </p:nvGrpSpPr>
        <p:grpSpPr>
          <a:xfrm>
            <a:off x="4391713" y="1682003"/>
            <a:ext cx="7319521" cy="4601630"/>
            <a:chOff x="4391713" y="1682003"/>
            <a:chExt cx="7319521" cy="4601630"/>
          </a:xfrm>
        </p:grpSpPr>
        <p:grpSp>
          <p:nvGrpSpPr>
            <p:cNvPr id="770" name="Group 769"/>
            <p:cNvGrpSpPr/>
            <p:nvPr/>
          </p:nvGrpSpPr>
          <p:grpSpPr>
            <a:xfrm>
              <a:off x="4795717" y="1711239"/>
              <a:ext cx="121080" cy="4571999"/>
              <a:chOff x="4825407" y="1692420"/>
              <a:chExt cx="121080" cy="4571999"/>
            </a:xfrm>
          </p:grpSpPr>
          <p:sp>
            <p:nvSpPr>
              <p:cNvPr id="199" name="Oval 198"/>
              <p:cNvSpPr>
                <a:spLocks noChangeAspect="1"/>
              </p:cNvSpPr>
              <p:nvPr/>
            </p:nvSpPr>
            <p:spPr>
              <a:xfrm rot="5400000">
                <a:off x="4825407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>
                <a:spLocks noChangeAspect="1"/>
              </p:cNvSpPr>
              <p:nvPr/>
            </p:nvSpPr>
            <p:spPr>
              <a:xfrm rot="8100000">
                <a:off x="4826896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>
                <a:spLocks noChangeAspect="1"/>
              </p:cNvSpPr>
              <p:nvPr/>
            </p:nvSpPr>
            <p:spPr>
              <a:xfrm rot="5400000">
                <a:off x="4825407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>
                <a:spLocks noChangeAspect="1"/>
              </p:cNvSpPr>
              <p:nvPr/>
            </p:nvSpPr>
            <p:spPr>
              <a:xfrm rot="8100000">
                <a:off x="4826896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>
                <a:spLocks noChangeAspect="1"/>
              </p:cNvSpPr>
              <p:nvPr/>
            </p:nvSpPr>
            <p:spPr>
              <a:xfrm rot="5400000">
                <a:off x="4825407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>
                <a:spLocks noChangeAspect="1"/>
              </p:cNvSpPr>
              <p:nvPr/>
            </p:nvSpPr>
            <p:spPr>
              <a:xfrm rot="8100000">
                <a:off x="4826896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>
                <a:spLocks noChangeAspect="1"/>
              </p:cNvSpPr>
              <p:nvPr/>
            </p:nvSpPr>
            <p:spPr>
              <a:xfrm rot="5400000">
                <a:off x="4825407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>
                <a:spLocks noChangeAspect="1"/>
              </p:cNvSpPr>
              <p:nvPr/>
            </p:nvSpPr>
            <p:spPr>
              <a:xfrm rot="8100000">
                <a:off x="4826896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>
                <a:spLocks noChangeAspect="1"/>
              </p:cNvSpPr>
              <p:nvPr/>
            </p:nvSpPr>
            <p:spPr>
              <a:xfrm rot="5400000">
                <a:off x="4825407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>
                <a:spLocks noChangeAspect="1"/>
              </p:cNvSpPr>
              <p:nvPr/>
            </p:nvSpPr>
            <p:spPr>
              <a:xfrm rot="8100000">
                <a:off x="4826896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>
                <a:spLocks noChangeAspect="1"/>
              </p:cNvSpPr>
              <p:nvPr/>
            </p:nvSpPr>
            <p:spPr>
              <a:xfrm rot="5400000">
                <a:off x="4825407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>
                <a:spLocks noChangeAspect="1"/>
              </p:cNvSpPr>
              <p:nvPr/>
            </p:nvSpPr>
            <p:spPr>
              <a:xfrm rot="8100000">
                <a:off x="4826896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>
                <a:spLocks noChangeAspect="1"/>
              </p:cNvSpPr>
              <p:nvPr/>
            </p:nvSpPr>
            <p:spPr>
              <a:xfrm rot="5400000">
                <a:off x="4825407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>
                <a:spLocks noChangeAspect="1"/>
              </p:cNvSpPr>
              <p:nvPr/>
            </p:nvSpPr>
            <p:spPr>
              <a:xfrm rot="8100000">
                <a:off x="4826896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>
                <a:spLocks noChangeAspect="1"/>
              </p:cNvSpPr>
              <p:nvPr/>
            </p:nvSpPr>
            <p:spPr>
              <a:xfrm rot="5400000">
                <a:off x="4825407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>
                <a:spLocks noChangeAspect="1"/>
              </p:cNvSpPr>
              <p:nvPr/>
            </p:nvSpPr>
            <p:spPr>
              <a:xfrm rot="8100000">
                <a:off x="4826896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>
                <a:spLocks noChangeAspect="1"/>
              </p:cNvSpPr>
              <p:nvPr/>
            </p:nvSpPr>
            <p:spPr>
              <a:xfrm rot="5400000">
                <a:off x="4825407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>
                <a:spLocks noChangeAspect="1"/>
              </p:cNvSpPr>
              <p:nvPr/>
            </p:nvSpPr>
            <p:spPr>
              <a:xfrm rot="8100000">
                <a:off x="4826896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Arrow Connector 158"/>
              <p:cNvCxnSpPr/>
              <p:nvPr/>
            </p:nvCxnSpPr>
            <p:spPr>
              <a:xfrm rot="5400000" flipV="1">
                <a:off x="4813412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 rot="5400000" flipV="1">
                <a:off x="4813412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 rot="5400000" flipV="1">
                <a:off x="4813412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rot="5400000" flipV="1">
                <a:off x="4813412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rot="5400000" flipV="1">
                <a:off x="4813412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rot="5400000" flipV="1">
                <a:off x="4813411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 rot="5400000" flipV="1">
                <a:off x="4813411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 rot="5400000" flipV="1">
                <a:off x="4813411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1" name="Group 770"/>
            <p:cNvGrpSpPr/>
            <p:nvPr/>
          </p:nvGrpSpPr>
          <p:grpSpPr>
            <a:xfrm>
              <a:off x="5250331" y="1711239"/>
              <a:ext cx="121080" cy="4571999"/>
              <a:chOff x="5308819" y="1692420"/>
              <a:chExt cx="121080" cy="4571999"/>
            </a:xfrm>
          </p:grpSpPr>
          <p:sp>
            <p:nvSpPr>
              <p:cNvPr id="206" name="Oval 205"/>
              <p:cNvSpPr>
                <a:spLocks noChangeAspect="1"/>
              </p:cNvSpPr>
              <p:nvPr/>
            </p:nvSpPr>
            <p:spPr>
              <a:xfrm rot="5400000">
                <a:off x="53088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>
              <a:xfrm rot="8100000">
                <a:off x="53103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>
              <a:xfrm rot="5400000">
                <a:off x="53088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>
              <a:xfrm rot="8100000">
                <a:off x="53103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>
              <a:xfrm rot="5400000">
                <a:off x="53088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>
              <a:xfrm rot="8100000">
                <a:off x="53103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>
                <a:spLocks noChangeAspect="1"/>
              </p:cNvSpPr>
              <p:nvPr/>
            </p:nvSpPr>
            <p:spPr>
              <a:xfrm rot="5400000">
                <a:off x="53088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>
                <a:spLocks noChangeAspect="1"/>
              </p:cNvSpPr>
              <p:nvPr/>
            </p:nvSpPr>
            <p:spPr>
              <a:xfrm rot="8100000">
                <a:off x="53103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>
                <a:spLocks noChangeAspect="1"/>
              </p:cNvSpPr>
              <p:nvPr/>
            </p:nvSpPr>
            <p:spPr>
              <a:xfrm rot="5400000">
                <a:off x="53088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>
                <a:spLocks noChangeAspect="1"/>
              </p:cNvSpPr>
              <p:nvPr/>
            </p:nvSpPr>
            <p:spPr>
              <a:xfrm rot="8100000">
                <a:off x="53103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>
                <a:spLocks noChangeAspect="1"/>
              </p:cNvSpPr>
              <p:nvPr/>
            </p:nvSpPr>
            <p:spPr>
              <a:xfrm rot="5400000">
                <a:off x="53088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>
                <a:spLocks noChangeAspect="1"/>
              </p:cNvSpPr>
              <p:nvPr/>
            </p:nvSpPr>
            <p:spPr>
              <a:xfrm rot="8100000">
                <a:off x="53103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>
                <a:spLocks noChangeAspect="1"/>
              </p:cNvSpPr>
              <p:nvPr/>
            </p:nvSpPr>
            <p:spPr>
              <a:xfrm rot="5400000">
                <a:off x="53088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>
                <a:spLocks noChangeAspect="1"/>
              </p:cNvSpPr>
              <p:nvPr/>
            </p:nvSpPr>
            <p:spPr>
              <a:xfrm rot="8100000">
                <a:off x="53103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>
                <a:spLocks noChangeAspect="1"/>
              </p:cNvSpPr>
              <p:nvPr/>
            </p:nvSpPr>
            <p:spPr>
              <a:xfrm rot="5400000">
                <a:off x="53088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>
                <a:spLocks noChangeAspect="1"/>
              </p:cNvSpPr>
              <p:nvPr/>
            </p:nvSpPr>
            <p:spPr>
              <a:xfrm rot="8100000">
                <a:off x="53103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>
                <a:spLocks noChangeAspect="1"/>
              </p:cNvSpPr>
              <p:nvPr/>
            </p:nvSpPr>
            <p:spPr>
              <a:xfrm rot="5400000">
                <a:off x="53088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>
                <a:spLocks noChangeAspect="1"/>
              </p:cNvSpPr>
              <p:nvPr/>
            </p:nvSpPr>
            <p:spPr>
              <a:xfrm rot="8100000">
                <a:off x="53103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4" name="Straight Arrow Connector 223"/>
              <p:cNvCxnSpPr/>
              <p:nvPr/>
            </p:nvCxnSpPr>
            <p:spPr>
              <a:xfrm rot="5400000" flipV="1">
                <a:off x="52968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 rot="5400000" flipV="1">
                <a:off x="52968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rot="5400000" flipV="1">
                <a:off x="52968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 rot="5400000" flipV="1">
                <a:off x="52968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 rot="5400000" flipV="1">
                <a:off x="52968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rot="5400000" flipV="1">
                <a:off x="52968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rot="5400000" flipV="1">
                <a:off x="52968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/>
              <p:cNvCxnSpPr/>
              <p:nvPr/>
            </p:nvCxnSpPr>
            <p:spPr>
              <a:xfrm rot="5400000" flipV="1">
                <a:off x="52968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3" name="Straight Arrow Connector 232"/>
            <p:cNvCxnSpPr>
              <a:stCxn id="200" idx="1"/>
              <a:endCxn id="207" idx="5"/>
            </p:cNvCxnSpPr>
            <p:nvPr/>
          </p:nvCxnSpPr>
          <p:spPr>
            <a:xfrm>
              <a:off x="4916797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200" idx="0"/>
              <a:endCxn id="206" idx="4"/>
            </p:cNvCxnSpPr>
            <p:nvPr/>
          </p:nvCxnSpPr>
          <p:spPr>
            <a:xfrm>
              <a:off x="4899283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88" idx="1"/>
              <a:endCxn id="213" idx="5"/>
            </p:cNvCxnSpPr>
            <p:nvPr/>
          </p:nvCxnSpPr>
          <p:spPr>
            <a:xfrm>
              <a:off x="4916797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188" idx="0"/>
              <a:endCxn id="212" idx="4"/>
            </p:cNvCxnSpPr>
            <p:nvPr/>
          </p:nvCxnSpPr>
          <p:spPr>
            <a:xfrm>
              <a:off x="4899283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192" idx="1"/>
              <a:endCxn id="211" idx="5"/>
            </p:cNvCxnSpPr>
            <p:nvPr/>
          </p:nvCxnSpPr>
          <p:spPr>
            <a:xfrm>
              <a:off x="4916797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>
              <a:stCxn id="192" idx="0"/>
              <a:endCxn id="210" idx="4"/>
            </p:cNvCxnSpPr>
            <p:nvPr/>
          </p:nvCxnSpPr>
          <p:spPr>
            <a:xfrm>
              <a:off x="4899283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>
              <a:stCxn id="196" idx="1"/>
              <a:endCxn id="209" idx="5"/>
            </p:cNvCxnSpPr>
            <p:nvPr/>
          </p:nvCxnSpPr>
          <p:spPr>
            <a:xfrm>
              <a:off x="4916797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>
              <a:stCxn id="196" idx="0"/>
              <a:endCxn id="208" idx="4"/>
            </p:cNvCxnSpPr>
            <p:nvPr/>
          </p:nvCxnSpPr>
          <p:spPr>
            <a:xfrm>
              <a:off x="4899283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84" idx="1"/>
              <a:endCxn id="215" idx="5"/>
            </p:cNvCxnSpPr>
            <p:nvPr/>
          </p:nvCxnSpPr>
          <p:spPr>
            <a:xfrm>
              <a:off x="4916797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>
              <a:stCxn id="168" idx="1"/>
              <a:endCxn id="223" idx="5"/>
            </p:cNvCxnSpPr>
            <p:nvPr/>
          </p:nvCxnSpPr>
          <p:spPr>
            <a:xfrm>
              <a:off x="4916797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>
              <a:stCxn id="184" idx="0"/>
              <a:endCxn id="214" idx="4"/>
            </p:cNvCxnSpPr>
            <p:nvPr/>
          </p:nvCxnSpPr>
          <p:spPr>
            <a:xfrm>
              <a:off x="4899283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168" idx="0"/>
              <a:endCxn id="222" idx="4"/>
            </p:cNvCxnSpPr>
            <p:nvPr/>
          </p:nvCxnSpPr>
          <p:spPr>
            <a:xfrm>
              <a:off x="4899283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180" idx="1"/>
              <a:endCxn id="217" idx="5"/>
            </p:cNvCxnSpPr>
            <p:nvPr/>
          </p:nvCxnSpPr>
          <p:spPr>
            <a:xfrm>
              <a:off x="4916797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>
              <a:stCxn id="180" idx="0"/>
              <a:endCxn id="216" idx="4"/>
            </p:cNvCxnSpPr>
            <p:nvPr/>
          </p:nvCxnSpPr>
          <p:spPr>
            <a:xfrm>
              <a:off x="4899283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76" idx="1"/>
              <a:endCxn id="219" idx="5"/>
            </p:cNvCxnSpPr>
            <p:nvPr/>
          </p:nvCxnSpPr>
          <p:spPr>
            <a:xfrm>
              <a:off x="4916797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176" idx="0"/>
              <a:endCxn id="218" idx="4"/>
            </p:cNvCxnSpPr>
            <p:nvPr/>
          </p:nvCxnSpPr>
          <p:spPr>
            <a:xfrm>
              <a:off x="4899283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>
              <a:stCxn id="172" idx="1"/>
              <a:endCxn id="221" idx="5"/>
            </p:cNvCxnSpPr>
            <p:nvPr/>
          </p:nvCxnSpPr>
          <p:spPr>
            <a:xfrm>
              <a:off x="4916797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2" idx="0"/>
              <a:endCxn id="220" idx="4"/>
            </p:cNvCxnSpPr>
            <p:nvPr/>
          </p:nvCxnSpPr>
          <p:spPr>
            <a:xfrm>
              <a:off x="4899283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2" name="Group 771"/>
            <p:cNvGrpSpPr/>
            <p:nvPr/>
          </p:nvGrpSpPr>
          <p:grpSpPr>
            <a:xfrm>
              <a:off x="5704945" y="1711239"/>
              <a:ext cx="121080" cy="4571999"/>
              <a:chOff x="5733907" y="1692420"/>
              <a:chExt cx="121080" cy="4571999"/>
            </a:xfrm>
          </p:grpSpPr>
          <p:sp>
            <p:nvSpPr>
              <p:cNvPr id="282" name="Oval 281"/>
              <p:cNvSpPr>
                <a:spLocks noChangeAspect="1"/>
              </p:cNvSpPr>
              <p:nvPr/>
            </p:nvSpPr>
            <p:spPr>
              <a:xfrm rot="5400000">
                <a:off x="5733907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/>
              <p:cNvSpPr>
                <a:spLocks noChangeAspect="1"/>
              </p:cNvSpPr>
              <p:nvPr/>
            </p:nvSpPr>
            <p:spPr>
              <a:xfrm rot="8100000">
                <a:off x="5735396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>
                <a:spLocks noChangeAspect="1"/>
              </p:cNvSpPr>
              <p:nvPr/>
            </p:nvSpPr>
            <p:spPr>
              <a:xfrm rot="5400000">
                <a:off x="5733907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>
                <a:spLocks noChangeAspect="1"/>
              </p:cNvSpPr>
              <p:nvPr/>
            </p:nvSpPr>
            <p:spPr>
              <a:xfrm rot="8100000">
                <a:off x="5735396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>
                <a:spLocks noChangeAspect="1"/>
              </p:cNvSpPr>
              <p:nvPr/>
            </p:nvSpPr>
            <p:spPr>
              <a:xfrm rot="5400000">
                <a:off x="5733907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>
                <a:spLocks noChangeAspect="1"/>
              </p:cNvSpPr>
              <p:nvPr/>
            </p:nvSpPr>
            <p:spPr>
              <a:xfrm rot="8100000">
                <a:off x="5735396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>
                <a:spLocks noChangeAspect="1"/>
              </p:cNvSpPr>
              <p:nvPr/>
            </p:nvSpPr>
            <p:spPr>
              <a:xfrm rot="5400000">
                <a:off x="5733907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>
                <a:spLocks noChangeAspect="1"/>
              </p:cNvSpPr>
              <p:nvPr/>
            </p:nvSpPr>
            <p:spPr>
              <a:xfrm rot="8100000">
                <a:off x="5735396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>
                <a:spLocks noChangeAspect="1"/>
              </p:cNvSpPr>
              <p:nvPr/>
            </p:nvSpPr>
            <p:spPr>
              <a:xfrm rot="5400000">
                <a:off x="5733907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/>
              <p:cNvSpPr>
                <a:spLocks noChangeAspect="1"/>
              </p:cNvSpPr>
              <p:nvPr/>
            </p:nvSpPr>
            <p:spPr>
              <a:xfrm rot="8100000">
                <a:off x="5735396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>
                <a:spLocks noChangeAspect="1"/>
              </p:cNvSpPr>
              <p:nvPr/>
            </p:nvSpPr>
            <p:spPr>
              <a:xfrm rot="5400000">
                <a:off x="5733907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/>
              <p:cNvSpPr>
                <a:spLocks noChangeAspect="1"/>
              </p:cNvSpPr>
              <p:nvPr/>
            </p:nvSpPr>
            <p:spPr>
              <a:xfrm rot="8100000">
                <a:off x="5735396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>
                <a:spLocks noChangeAspect="1"/>
              </p:cNvSpPr>
              <p:nvPr/>
            </p:nvSpPr>
            <p:spPr>
              <a:xfrm rot="5400000">
                <a:off x="5733907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>
                <a:spLocks noChangeAspect="1"/>
              </p:cNvSpPr>
              <p:nvPr/>
            </p:nvSpPr>
            <p:spPr>
              <a:xfrm rot="8100000">
                <a:off x="5735396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>
                <a:spLocks noChangeAspect="1"/>
              </p:cNvSpPr>
              <p:nvPr/>
            </p:nvSpPr>
            <p:spPr>
              <a:xfrm rot="5400000">
                <a:off x="5733907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>
                <a:spLocks noChangeAspect="1"/>
              </p:cNvSpPr>
              <p:nvPr/>
            </p:nvSpPr>
            <p:spPr>
              <a:xfrm rot="8100000">
                <a:off x="5735396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>
                <a:spLocks noChangeAspect="1"/>
              </p:cNvSpPr>
              <p:nvPr/>
            </p:nvSpPr>
            <p:spPr>
              <a:xfrm rot="5400000">
                <a:off x="5733907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/>
              <p:cNvSpPr>
                <a:spLocks noChangeAspect="1"/>
              </p:cNvSpPr>
              <p:nvPr/>
            </p:nvSpPr>
            <p:spPr>
              <a:xfrm rot="8100000">
                <a:off x="5735396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0" name="Straight Arrow Connector 299"/>
              <p:cNvCxnSpPr/>
              <p:nvPr/>
            </p:nvCxnSpPr>
            <p:spPr>
              <a:xfrm rot="5400000" flipV="1">
                <a:off x="5721912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/>
              <p:cNvCxnSpPr/>
              <p:nvPr/>
            </p:nvCxnSpPr>
            <p:spPr>
              <a:xfrm rot="5400000" flipV="1">
                <a:off x="5721912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/>
              <p:cNvCxnSpPr/>
              <p:nvPr/>
            </p:nvCxnSpPr>
            <p:spPr>
              <a:xfrm rot="5400000" flipV="1">
                <a:off x="5721912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/>
              <p:cNvCxnSpPr/>
              <p:nvPr/>
            </p:nvCxnSpPr>
            <p:spPr>
              <a:xfrm rot="5400000" flipV="1">
                <a:off x="5721912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/>
              <p:cNvCxnSpPr/>
              <p:nvPr/>
            </p:nvCxnSpPr>
            <p:spPr>
              <a:xfrm rot="5400000" flipV="1">
                <a:off x="5721912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/>
              <p:cNvCxnSpPr/>
              <p:nvPr/>
            </p:nvCxnSpPr>
            <p:spPr>
              <a:xfrm rot="5400000" flipV="1">
                <a:off x="5721911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/>
              <p:cNvCxnSpPr/>
              <p:nvPr/>
            </p:nvCxnSpPr>
            <p:spPr>
              <a:xfrm rot="5400000" flipV="1">
                <a:off x="5721911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/>
              <p:cNvCxnSpPr/>
              <p:nvPr/>
            </p:nvCxnSpPr>
            <p:spPr>
              <a:xfrm rot="5400000" flipV="1">
                <a:off x="5721911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3" name="Group 772"/>
            <p:cNvGrpSpPr/>
            <p:nvPr/>
          </p:nvGrpSpPr>
          <p:grpSpPr>
            <a:xfrm>
              <a:off x="6159559" y="1711239"/>
              <a:ext cx="121080" cy="4571999"/>
              <a:chOff x="6217319" y="1692420"/>
              <a:chExt cx="121080" cy="4571999"/>
            </a:xfrm>
          </p:grpSpPr>
          <p:sp>
            <p:nvSpPr>
              <p:cNvPr id="309" name="Oval 308"/>
              <p:cNvSpPr>
                <a:spLocks noChangeAspect="1"/>
              </p:cNvSpPr>
              <p:nvPr/>
            </p:nvSpPr>
            <p:spPr>
              <a:xfrm rot="5400000">
                <a:off x="62173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/>
              <p:cNvSpPr>
                <a:spLocks noChangeAspect="1"/>
              </p:cNvSpPr>
              <p:nvPr/>
            </p:nvSpPr>
            <p:spPr>
              <a:xfrm rot="8100000">
                <a:off x="62188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>
                <a:spLocks noChangeAspect="1"/>
              </p:cNvSpPr>
              <p:nvPr/>
            </p:nvSpPr>
            <p:spPr>
              <a:xfrm rot="5400000">
                <a:off x="62173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>
                <a:spLocks noChangeAspect="1"/>
              </p:cNvSpPr>
              <p:nvPr/>
            </p:nvSpPr>
            <p:spPr>
              <a:xfrm rot="8100000">
                <a:off x="62188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/>
              <p:cNvSpPr>
                <a:spLocks noChangeAspect="1"/>
              </p:cNvSpPr>
              <p:nvPr/>
            </p:nvSpPr>
            <p:spPr>
              <a:xfrm rot="5400000">
                <a:off x="62173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>
                <a:spLocks noChangeAspect="1"/>
              </p:cNvSpPr>
              <p:nvPr/>
            </p:nvSpPr>
            <p:spPr>
              <a:xfrm rot="8100000">
                <a:off x="62188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>
                <a:spLocks noChangeAspect="1"/>
              </p:cNvSpPr>
              <p:nvPr/>
            </p:nvSpPr>
            <p:spPr>
              <a:xfrm rot="5400000">
                <a:off x="62173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/>
              <p:cNvSpPr>
                <a:spLocks noChangeAspect="1"/>
              </p:cNvSpPr>
              <p:nvPr/>
            </p:nvSpPr>
            <p:spPr>
              <a:xfrm rot="8100000">
                <a:off x="62188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>
                <a:spLocks noChangeAspect="1"/>
              </p:cNvSpPr>
              <p:nvPr/>
            </p:nvSpPr>
            <p:spPr>
              <a:xfrm rot="5400000">
                <a:off x="62173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>
                <a:spLocks noChangeAspect="1"/>
              </p:cNvSpPr>
              <p:nvPr/>
            </p:nvSpPr>
            <p:spPr>
              <a:xfrm rot="8100000">
                <a:off x="62188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/>
              <p:cNvSpPr>
                <a:spLocks noChangeAspect="1"/>
              </p:cNvSpPr>
              <p:nvPr/>
            </p:nvSpPr>
            <p:spPr>
              <a:xfrm rot="5400000">
                <a:off x="62173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>
                <a:spLocks noChangeAspect="1"/>
              </p:cNvSpPr>
              <p:nvPr/>
            </p:nvSpPr>
            <p:spPr>
              <a:xfrm rot="8100000">
                <a:off x="62188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>
                <a:spLocks noChangeAspect="1"/>
              </p:cNvSpPr>
              <p:nvPr/>
            </p:nvSpPr>
            <p:spPr>
              <a:xfrm rot="5400000">
                <a:off x="62173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>
                <a:spLocks noChangeAspect="1"/>
              </p:cNvSpPr>
              <p:nvPr/>
            </p:nvSpPr>
            <p:spPr>
              <a:xfrm rot="8100000">
                <a:off x="62188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>
                <a:spLocks noChangeAspect="1"/>
              </p:cNvSpPr>
              <p:nvPr/>
            </p:nvSpPr>
            <p:spPr>
              <a:xfrm rot="5400000">
                <a:off x="62173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 rot="8100000">
                <a:off x="62188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/>
              <p:cNvSpPr>
                <a:spLocks noChangeAspect="1"/>
              </p:cNvSpPr>
              <p:nvPr/>
            </p:nvSpPr>
            <p:spPr>
              <a:xfrm rot="5400000">
                <a:off x="62173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>
                <a:spLocks noChangeAspect="1"/>
              </p:cNvSpPr>
              <p:nvPr/>
            </p:nvSpPr>
            <p:spPr>
              <a:xfrm rot="8100000">
                <a:off x="62188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7" name="Straight Arrow Connector 326"/>
              <p:cNvCxnSpPr/>
              <p:nvPr/>
            </p:nvCxnSpPr>
            <p:spPr>
              <a:xfrm rot="5400000" flipV="1">
                <a:off x="62053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/>
              <p:cNvCxnSpPr/>
              <p:nvPr/>
            </p:nvCxnSpPr>
            <p:spPr>
              <a:xfrm rot="5400000" flipV="1">
                <a:off x="62053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/>
              <p:cNvCxnSpPr/>
              <p:nvPr/>
            </p:nvCxnSpPr>
            <p:spPr>
              <a:xfrm rot="5400000" flipV="1">
                <a:off x="62053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/>
              <p:cNvCxnSpPr/>
              <p:nvPr/>
            </p:nvCxnSpPr>
            <p:spPr>
              <a:xfrm rot="5400000" flipV="1">
                <a:off x="62053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/>
              <p:cNvCxnSpPr/>
              <p:nvPr/>
            </p:nvCxnSpPr>
            <p:spPr>
              <a:xfrm rot="5400000" flipV="1">
                <a:off x="62053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/>
              <p:cNvCxnSpPr/>
              <p:nvPr/>
            </p:nvCxnSpPr>
            <p:spPr>
              <a:xfrm rot="5400000" flipV="1">
                <a:off x="62053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/>
              <p:cNvCxnSpPr/>
              <p:nvPr/>
            </p:nvCxnSpPr>
            <p:spPr>
              <a:xfrm rot="5400000" flipV="1">
                <a:off x="62053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/>
              <p:cNvCxnSpPr/>
              <p:nvPr/>
            </p:nvCxnSpPr>
            <p:spPr>
              <a:xfrm rot="5400000" flipV="1">
                <a:off x="62053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5" name="Straight Arrow Connector 334"/>
            <p:cNvCxnSpPr>
              <a:stCxn id="283" idx="1"/>
              <a:endCxn id="310" idx="5"/>
            </p:cNvCxnSpPr>
            <p:nvPr/>
          </p:nvCxnSpPr>
          <p:spPr>
            <a:xfrm>
              <a:off x="5826025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83" idx="0"/>
              <a:endCxn id="309" idx="4"/>
            </p:cNvCxnSpPr>
            <p:nvPr/>
          </p:nvCxnSpPr>
          <p:spPr>
            <a:xfrm>
              <a:off x="5808511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>
              <a:stCxn id="289" idx="1"/>
              <a:endCxn id="316" idx="5"/>
            </p:cNvCxnSpPr>
            <p:nvPr/>
          </p:nvCxnSpPr>
          <p:spPr>
            <a:xfrm>
              <a:off x="5826025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289" idx="0"/>
              <a:endCxn id="315" idx="4"/>
            </p:cNvCxnSpPr>
            <p:nvPr/>
          </p:nvCxnSpPr>
          <p:spPr>
            <a:xfrm>
              <a:off x="5808511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87" idx="1"/>
              <a:endCxn id="314" idx="5"/>
            </p:cNvCxnSpPr>
            <p:nvPr/>
          </p:nvCxnSpPr>
          <p:spPr>
            <a:xfrm>
              <a:off x="5826025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287" idx="0"/>
              <a:endCxn id="313" idx="4"/>
            </p:cNvCxnSpPr>
            <p:nvPr/>
          </p:nvCxnSpPr>
          <p:spPr>
            <a:xfrm>
              <a:off x="5808511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85" idx="1"/>
              <a:endCxn id="312" idx="5"/>
            </p:cNvCxnSpPr>
            <p:nvPr/>
          </p:nvCxnSpPr>
          <p:spPr>
            <a:xfrm>
              <a:off x="5826025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85" idx="0"/>
              <a:endCxn id="311" idx="4"/>
            </p:cNvCxnSpPr>
            <p:nvPr/>
          </p:nvCxnSpPr>
          <p:spPr>
            <a:xfrm>
              <a:off x="5808511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>
              <a:stCxn id="291" idx="1"/>
              <a:endCxn id="318" idx="5"/>
            </p:cNvCxnSpPr>
            <p:nvPr/>
          </p:nvCxnSpPr>
          <p:spPr>
            <a:xfrm>
              <a:off x="5826025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99" idx="1"/>
              <a:endCxn id="326" idx="5"/>
            </p:cNvCxnSpPr>
            <p:nvPr/>
          </p:nvCxnSpPr>
          <p:spPr>
            <a:xfrm>
              <a:off x="5826025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91" idx="0"/>
              <a:endCxn id="317" idx="4"/>
            </p:cNvCxnSpPr>
            <p:nvPr/>
          </p:nvCxnSpPr>
          <p:spPr>
            <a:xfrm>
              <a:off x="5808511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299" idx="0"/>
              <a:endCxn id="325" idx="4"/>
            </p:cNvCxnSpPr>
            <p:nvPr/>
          </p:nvCxnSpPr>
          <p:spPr>
            <a:xfrm>
              <a:off x="5808511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93" idx="1"/>
              <a:endCxn id="320" idx="5"/>
            </p:cNvCxnSpPr>
            <p:nvPr/>
          </p:nvCxnSpPr>
          <p:spPr>
            <a:xfrm>
              <a:off x="5826025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93" idx="0"/>
              <a:endCxn id="319" idx="4"/>
            </p:cNvCxnSpPr>
            <p:nvPr/>
          </p:nvCxnSpPr>
          <p:spPr>
            <a:xfrm>
              <a:off x="5808511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295" idx="1"/>
              <a:endCxn id="322" idx="5"/>
            </p:cNvCxnSpPr>
            <p:nvPr/>
          </p:nvCxnSpPr>
          <p:spPr>
            <a:xfrm>
              <a:off x="5826025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95" idx="0"/>
              <a:endCxn id="321" idx="4"/>
            </p:cNvCxnSpPr>
            <p:nvPr/>
          </p:nvCxnSpPr>
          <p:spPr>
            <a:xfrm>
              <a:off x="5808511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97" idx="1"/>
              <a:endCxn id="324" idx="5"/>
            </p:cNvCxnSpPr>
            <p:nvPr/>
          </p:nvCxnSpPr>
          <p:spPr>
            <a:xfrm>
              <a:off x="5826025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297" idx="0"/>
              <a:endCxn id="323" idx="4"/>
            </p:cNvCxnSpPr>
            <p:nvPr/>
          </p:nvCxnSpPr>
          <p:spPr>
            <a:xfrm>
              <a:off x="5808511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07" idx="1"/>
              <a:endCxn id="283" idx="5"/>
            </p:cNvCxnSpPr>
            <p:nvPr/>
          </p:nvCxnSpPr>
          <p:spPr>
            <a:xfrm>
              <a:off x="5371411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>
              <a:stCxn id="207" idx="0"/>
              <a:endCxn id="282" idx="4"/>
            </p:cNvCxnSpPr>
            <p:nvPr/>
          </p:nvCxnSpPr>
          <p:spPr>
            <a:xfrm>
              <a:off x="5353897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>
              <a:stCxn id="213" idx="1"/>
              <a:endCxn id="289" idx="5"/>
            </p:cNvCxnSpPr>
            <p:nvPr/>
          </p:nvCxnSpPr>
          <p:spPr>
            <a:xfrm>
              <a:off x="5371411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213" idx="0"/>
              <a:endCxn id="288" idx="4"/>
            </p:cNvCxnSpPr>
            <p:nvPr/>
          </p:nvCxnSpPr>
          <p:spPr>
            <a:xfrm>
              <a:off x="5353897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211" idx="1"/>
              <a:endCxn id="287" idx="5"/>
            </p:cNvCxnSpPr>
            <p:nvPr/>
          </p:nvCxnSpPr>
          <p:spPr>
            <a:xfrm>
              <a:off x="5371411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211" idx="0"/>
              <a:endCxn id="286" idx="4"/>
            </p:cNvCxnSpPr>
            <p:nvPr/>
          </p:nvCxnSpPr>
          <p:spPr>
            <a:xfrm>
              <a:off x="5353897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209" idx="1"/>
              <a:endCxn id="285" idx="5"/>
            </p:cNvCxnSpPr>
            <p:nvPr/>
          </p:nvCxnSpPr>
          <p:spPr>
            <a:xfrm>
              <a:off x="5371411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>
              <a:stCxn id="209" idx="0"/>
              <a:endCxn id="284" idx="4"/>
            </p:cNvCxnSpPr>
            <p:nvPr/>
          </p:nvCxnSpPr>
          <p:spPr>
            <a:xfrm>
              <a:off x="5353897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>
              <a:stCxn id="215" idx="1"/>
              <a:endCxn id="291" idx="5"/>
            </p:cNvCxnSpPr>
            <p:nvPr/>
          </p:nvCxnSpPr>
          <p:spPr>
            <a:xfrm>
              <a:off x="5371411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>
              <a:stCxn id="215" idx="0"/>
              <a:endCxn id="290" idx="4"/>
            </p:cNvCxnSpPr>
            <p:nvPr/>
          </p:nvCxnSpPr>
          <p:spPr>
            <a:xfrm>
              <a:off x="5353897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stCxn id="223" idx="1"/>
              <a:endCxn id="299" idx="5"/>
            </p:cNvCxnSpPr>
            <p:nvPr/>
          </p:nvCxnSpPr>
          <p:spPr>
            <a:xfrm>
              <a:off x="5371411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223" idx="0"/>
              <a:endCxn id="298" idx="4"/>
            </p:cNvCxnSpPr>
            <p:nvPr/>
          </p:nvCxnSpPr>
          <p:spPr>
            <a:xfrm>
              <a:off x="5353897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217" idx="1"/>
              <a:endCxn id="293" idx="5"/>
            </p:cNvCxnSpPr>
            <p:nvPr/>
          </p:nvCxnSpPr>
          <p:spPr>
            <a:xfrm>
              <a:off x="5371411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>
              <a:stCxn id="217" idx="0"/>
              <a:endCxn id="292" idx="4"/>
            </p:cNvCxnSpPr>
            <p:nvPr/>
          </p:nvCxnSpPr>
          <p:spPr>
            <a:xfrm>
              <a:off x="5353897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stCxn id="219" idx="1"/>
              <a:endCxn id="295" idx="5"/>
            </p:cNvCxnSpPr>
            <p:nvPr/>
          </p:nvCxnSpPr>
          <p:spPr>
            <a:xfrm>
              <a:off x="5371411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>
              <a:stCxn id="219" idx="0"/>
              <a:endCxn id="294" idx="4"/>
            </p:cNvCxnSpPr>
            <p:nvPr/>
          </p:nvCxnSpPr>
          <p:spPr>
            <a:xfrm>
              <a:off x="5353897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>
              <a:stCxn id="221" idx="1"/>
              <a:endCxn id="297" idx="5"/>
            </p:cNvCxnSpPr>
            <p:nvPr/>
          </p:nvCxnSpPr>
          <p:spPr>
            <a:xfrm>
              <a:off x="5371411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>
              <a:stCxn id="221" idx="0"/>
              <a:endCxn id="296" idx="4"/>
            </p:cNvCxnSpPr>
            <p:nvPr/>
          </p:nvCxnSpPr>
          <p:spPr>
            <a:xfrm>
              <a:off x="5353897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4" name="Group 773"/>
            <p:cNvGrpSpPr/>
            <p:nvPr/>
          </p:nvGrpSpPr>
          <p:grpSpPr>
            <a:xfrm>
              <a:off x="6614173" y="1711239"/>
              <a:ext cx="121080" cy="4571999"/>
              <a:chOff x="6615792" y="1693425"/>
              <a:chExt cx="121080" cy="4571999"/>
            </a:xfrm>
          </p:grpSpPr>
          <p:sp>
            <p:nvSpPr>
              <p:cNvPr id="408" name="Oval 407"/>
              <p:cNvSpPr>
                <a:spLocks noChangeAspect="1"/>
              </p:cNvSpPr>
              <p:nvPr/>
            </p:nvSpPr>
            <p:spPr>
              <a:xfrm rot="5400000">
                <a:off x="66157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/>
              <p:cNvSpPr>
                <a:spLocks noChangeAspect="1"/>
              </p:cNvSpPr>
              <p:nvPr/>
            </p:nvSpPr>
            <p:spPr>
              <a:xfrm rot="8100000">
                <a:off x="66172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>
                <a:spLocks noChangeAspect="1"/>
              </p:cNvSpPr>
              <p:nvPr/>
            </p:nvSpPr>
            <p:spPr>
              <a:xfrm rot="5400000">
                <a:off x="66157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/>
              <p:cNvSpPr>
                <a:spLocks noChangeAspect="1"/>
              </p:cNvSpPr>
              <p:nvPr/>
            </p:nvSpPr>
            <p:spPr>
              <a:xfrm rot="8100000">
                <a:off x="66172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>
                <a:spLocks noChangeAspect="1"/>
              </p:cNvSpPr>
              <p:nvPr/>
            </p:nvSpPr>
            <p:spPr>
              <a:xfrm rot="5400000">
                <a:off x="66157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/>
              <p:cNvSpPr>
                <a:spLocks noChangeAspect="1"/>
              </p:cNvSpPr>
              <p:nvPr/>
            </p:nvSpPr>
            <p:spPr>
              <a:xfrm rot="8100000">
                <a:off x="66172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>
                <a:spLocks noChangeAspect="1"/>
              </p:cNvSpPr>
              <p:nvPr/>
            </p:nvSpPr>
            <p:spPr>
              <a:xfrm rot="5400000">
                <a:off x="66157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/>
              <p:cNvSpPr>
                <a:spLocks noChangeAspect="1"/>
              </p:cNvSpPr>
              <p:nvPr/>
            </p:nvSpPr>
            <p:spPr>
              <a:xfrm rot="8100000">
                <a:off x="66172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>
                <a:spLocks noChangeAspect="1"/>
              </p:cNvSpPr>
              <p:nvPr/>
            </p:nvSpPr>
            <p:spPr>
              <a:xfrm rot="5400000">
                <a:off x="66157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/>
              <p:cNvSpPr>
                <a:spLocks noChangeAspect="1"/>
              </p:cNvSpPr>
              <p:nvPr/>
            </p:nvSpPr>
            <p:spPr>
              <a:xfrm rot="8100000">
                <a:off x="66172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>
                <a:spLocks noChangeAspect="1"/>
              </p:cNvSpPr>
              <p:nvPr/>
            </p:nvSpPr>
            <p:spPr>
              <a:xfrm rot="5400000">
                <a:off x="66157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/>
              <p:cNvSpPr>
                <a:spLocks noChangeAspect="1"/>
              </p:cNvSpPr>
              <p:nvPr/>
            </p:nvSpPr>
            <p:spPr>
              <a:xfrm rot="8100000">
                <a:off x="66172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>
                <a:spLocks noChangeAspect="1"/>
              </p:cNvSpPr>
              <p:nvPr/>
            </p:nvSpPr>
            <p:spPr>
              <a:xfrm rot="5400000">
                <a:off x="66157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/>
              <p:cNvSpPr>
                <a:spLocks noChangeAspect="1"/>
              </p:cNvSpPr>
              <p:nvPr/>
            </p:nvSpPr>
            <p:spPr>
              <a:xfrm rot="8100000">
                <a:off x="66172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>
                <a:spLocks noChangeAspect="1"/>
              </p:cNvSpPr>
              <p:nvPr/>
            </p:nvSpPr>
            <p:spPr>
              <a:xfrm rot="5400000">
                <a:off x="66157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Oval 422"/>
              <p:cNvSpPr>
                <a:spLocks noChangeAspect="1"/>
              </p:cNvSpPr>
              <p:nvPr/>
            </p:nvSpPr>
            <p:spPr>
              <a:xfrm rot="8100000">
                <a:off x="66172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>
                <a:spLocks noChangeAspect="1"/>
              </p:cNvSpPr>
              <p:nvPr/>
            </p:nvSpPr>
            <p:spPr>
              <a:xfrm rot="5400000">
                <a:off x="66157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/>
              <p:cNvSpPr>
                <a:spLocks noChangeAspect="1"/>
              </p:cNvSpPr>
              <p:nvPr/>
            </p:nvSpPr>
            <p:spPr>
              <a:xfrm rot="8100000">
                <a:off x="66172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Arrow Connector 425"/>
              <p:cNvCxnSpPr/>
              <p:nvPr/>
            </p:nvCxnSpPr>
            <p:spPr>
              <a:xfrm rot="5400000" flipV="1">
                <a:off x="66037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/>
              <p:cNvCxnSpPr/>
              <p:nvPr/>
            </p:nvCxnSpPr>
            <p:spPr>
              <a:xfrm rot="5400000" flipV="1">
                <a:off x="66037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/>
              <p:cNvCxnSpPr/>
              <p:nvPr/>
            </p:nvCxnSpPr>
            <p:spPr>
              <a:xfrm rot="5400000" flipV="1">
                <a:off x="66037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Arrow Connector 428"/>
              <p:cNvCxnSpPr/>
              <p:nvPr/>
            </p:nvCxnSpPr>
            <p:spPr>
              <a:xfrm rot="5400000" flipV="1">
                <a:off x="66037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Arrow Connector 429"/>
              <p:cNvCxnSpPr/>
              <p:nvPr/>
            </p:nvCxnSpPr>
            <p:spPr>
              <a:xfrm rot="5400000" flipV="1">
                <a:off x="66037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Arrow Connector 430"/>
              <p:cNvCxnSpPr/>
              <p:nvPr/>
            </p:nvCxnSpPr>
            <p:spPr>
              <a:xfrm rot="5400000" flipV="1">
                <a:off x="66037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Arrow Connector 431"/>
              <p:cNvCxnSpPr/>
              <p:nvPr/>
            </p:nvCxnSpPr>
            <p:spPr>
              <a:xfrm rot="5400000" flipV="1">
                <a:off x="66037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Arrow Connector 432"/>
              <p:cNvCxnSpPr/>
              <p:nvPr/>
            </p:nvCxnSpPr>
            <p:spPr>
              <a:xfrm rot="5400000" flipV="1">
                <a:off x="66037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Group 774"/>
            <p:cNvGrpSpPr/>
            <p:nvPr/>
          </p:nvGrpSpPr>
          <p:grpSpPr>
            <a:xfrm>
              <a:off x="7068787" y="1711239"/>
              <a:ext cx="121080" cy="4571999"/>
              <a:chOff x="7099204" y="1693425"/>
              <a:chExt cx="121080" cy="4571999"/>
            </a:xfrm>
          </p:grpSpPr>
          <p:sp>
            <p:nvSpPr>
              <p:cNvPr id="435" name="Oval 434"/>
              <p:cNvSpPr>
                <a:spLocks noChangeAspect="1"/>
              </p:cNvSpPr>
              <p:nvPr/>
            </p:nvSpPr>
            <p:spPr>
              <a:xfrm rot="5400000">
                <a:off x="70992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/>
              <p:cNvSpPr>
                <a:spLocks noChangeAspect="1"/>
              </p:cNvSpPr>
              <p:nvPr/>
            </p:nvSpPr>
            <p:spPr>
              <a:xfrm rot="8100000">
                <a:off x="71006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/>
              <p:cNvSpPr>
                <a:spLocks noChangeAspect="1"/>
              </p:cNvSpPr>
              <p:nvPr/>
            </p:nvSpPr>
            <p:spPr>
              <a:xfrm rot="5400000">
                <a:off x="70992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/>
              <p:cNvSpPr>
                <a:spLocks noChangeAspect="1"/>
              </p:cNvSpPr>
              <p:nvPr/>
            </p:nvSpPr>
            <p:spPr>
              <a:xfrm rot="8100000">
                <a:off x="71006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/>
              <p:cNvSpPr>
                <a:spLocks noChangeAspect="1"/>
              </p:cNvSpPr>
              <p:nvPr/>
            </p:nvSpPr>
            <p:spPr>
              <a:xfrm rot="5400000">
                <a:off x="70992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/>
              <p:cNvSpPr>
                <a:spLocks noChangeAspect="1"/>
              </p:cNvSpPr>
              <p:nvPr/>
            </p:nvSpPr>
            <p:spPr>
              <a:xfrm rot="8100000">
                <a:off x="71006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Oval 440"/>
              <p:cNvSpPr>
                <a:spLocks noChangeAspect="1"/>
              </p:cNvSpPr>
              <p:nvPr/>
            </p:nvSpPr>
            <p:spPr>
              <a:xfrm rot="5400000">
                <a:off x="70992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/>
              <p:cNvSpPr>
                <a:spLocks noChangeAspect="1"/>
              </p:cNvSpPr>
              <p:nvPr/>
            </p:nvSpPr>
            <p:spPr>
              <a:xfrm rot="8100000">
                <a:off x="71006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/>
              <p:cNvSpPr>
                <a:spLocks noChangeAspect="1"/>
              </p:cNvSpPr>
              <p:nvPr/>
            </p:nvSpPr>
            <p:spPr>
              <a:xfrm rot="5400000">
                <a:off x="70992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/>
              <p:cNvSpPr>
                <a:spLocks noChangeAspect="1"/>
              </p:cNvSpPr>
              <p:nvPr/>
            </p:nvSpPr>
            <p:spPr>
              <a:xfrm rot="8100000">
                <a:off x="71006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/>
              <p:cNvSpPr>
                <a:spLocks noChangeAspect="1"/>
              </p:cNvSpPr>
              <p:nvPr/>
            </p:nvSpPr>
            <p:spPr>
              <a:xfrm rot="5400000">
                <a:off x="70992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/>
              <p:cNvSpPr>
                <a:spLocks noChangeAspect="1"/>
              </p:cNvSpPr>
              <p:nvPr/>
            </p:nvSpPr>
            <p:spPr>
              <a:xfrm rot="8100000">
                <a:off x="71006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/>
              <p:cNvSpPr>
                <a:spLocks noChangeAspect="1"/>
              </p:cNvSpPr>
              <p:nvPr/>
            </p:nvSpPr>
            <p:spPr>
              <a:xfrm rot="5400000">
                <a:off x="70992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/>
              <p:cNvSpPr>
                <a:spLocks noChangeAspect="1"/>
              </p:cNvSpPr>
              <p:nvPr/>
            </p:nvSpPr>
            <p:spPr>
              <a:xfrm rot="8100000">
                <a:off x="71006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/>
              <p:cNvSpPr>
                <a:spLocks noChangeAspect="1"/>
              </p:cNvSpPr>
              <p:nvPr/>
            </p:nvSpPr>
            <p:spPr>
              <a:xfrm rot="5400000">
                <a:off x="70992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/>
              <p:cNvSpPr>
                <a:spLocks noChangeAspect="1"/>
              </p:cNvSpPr>
              <p:nvPr/>
            </p:nvSpPr>
            <p:spPr>
              <a:xfrm rot="8100000">
                <a:off x="71006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/>
              <p:cNvSpPr>
                <a:spLocks noChangeAspect="1"/>
              </p:cNvSpPr>
              <p:nvPr/>
            </p:nvSpPr>
            <p:spPr>
              <a:xfrm rot="5400000">
                <a:off x="70992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/>
              <p:cNvSpPr>
                <a:spLocks noChangeAspect="1"/>
              </p:cNvSpPr>
              <p:nvPr/>
            </p:nvSpPr>
            <p:spPr>
              <a:xfrm rot="8100000">
                <a:off x="71006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3" name="Straight Arrow Connector 452"/>
              <p:cNvCxnSpPr/>
              <p:nvPr/>
            </p:nvCxnSpPr>
            <p:spPr>
              <a:xfrm rot="5400000" flipV="1">
                <a:off x="70872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/>
              <p:cNvCxnSpPr/>
              <p:nvPr/>
            </p:nvCxnSpPr>
            <p:spPr>
              <a:xfrm rot="5400000" flipV="1">
                <a:off x="70872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/>
              <p:cNvCxnSpPr/>
              <p:nvPr/>
            </p:nvCxnSpPr>
            <p:spPr>
              <a:xfrm rot="5400000" flipV="1">
                <a:off x="70872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/>
              <p:cNvCxnSpPr/>
              <p:nvPr/>
            </p:nvCxnSpPr>
            <p:spPr>
              <a:xfrm rot="5400000" flipV="1">
                <a:off x="70872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/>
              <p:cNvCxnSpPr/>
              <p:nvPr/>
            </p:nvCxnSpPr>
            <p:spPr>
              <a:xfrm rot="5400000" flipV="1">
                <a:off x="70872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/>
              <p:cNvCxnSpPr/>
              <p:nvPr/>
            </p:nvCxnSpPr>
            <p:spPr>
              <a:xfrm rot="5400000" flipV="1">
                <a:off x="70872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/>
              <p:cNvCxnSpPr/>
              <p:nvPr/>
            </p:nvCxnSpPr>
            <p:spPr>
              <a:xfrm rot="5400000" flipV="1">
                <a:off x="70872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/>
              <p:cNvCxnSpPr/>
              <p:nvPr/>
            </p:nvCxnSpPr>
            <p:spPr>
              <a:xfrm rot="5400000" flipV="1">
                <a:off x="70872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1" name="Straight Arrow Connector 460"/>
            <p:cNvCxnSpPr>
              <a:stCxn id="409" idx="1"/>
              <a:endCxn id="436" idx="5"/>
            </p:cNvCxnSpPr>
            <p:nvPr/>
          </p:nvCxnSpPr>
          <p:spPr>
            <a:xfrm>
              <a:off x="6735253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/>
            <p:cNvCxnSpPr>
              <a:stCxn id="409" idx="0"/>
              <a:endCxn id="435" idx="4"/>
            </p:cNvCxnSpPr>
            <p:nvPr/>
          </p:nvCxnSpPr>
          <p:spPr>
            <a:xfrm>
              <a:off x="6717739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Arrow Connector 462"/>
            <p:cNvCxnSpPr>
              <a:stCxn id="415" idx="1"/>
              <a:endCxn id="442" idx="5"/>
            </p:cNvCxnSpPr>
            <p:nvPr/>
          </p:nvCxnSpPr>
          <p:spPr>
            <a:xfrm>
              <a:off x="6735253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/>
            <p:cNvCxnSpPr>
              <a:stCxn id="415" idx="0"/>
              <a:endCxn id="441" idx="4"/>
            </p:cNvCxnSpPr>
            <p:nvPr/>
          </p:nvCxnSpPr>
          <p:spPr>
            <a:xfrm>
              <a:off x="6717739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/>
            <p:cNvCxnSpPr>
              <a:stCxn id="413" idx="1"/>
              <a:endCxn id="440" idx="5"/>
            </p:cNvCxnSpPr>
            <p:nvPr/>
          </p:nvCxnSpPr>
          <p:spPr>
            <a:xfrm>
              <a:off x="6735253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/>
            <p:cNvCxnSpPr>
              <a:stCxn id="413" idx="0"/>
              <a:endCxn id="439" idx="4"/>
            </p:cNvCxnSpPr>
            <p:nvPr/>
          </p:nvCxnSpPr>
          <p:spPr>
            <a:xfrm>
              <a:off x="6717739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411" idx="1"/>
              <a:endCxn id="438" idx="5"/>
            </p:cNvCxnSpPr>
            <p:nvPr/>
          </p:nvCxnSpPr>
          <p:spPr>
            <a:xfrm>
              <a:off x="6735253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411" idx="0"/>
              <a:endCxn id="437" idx="4"/>
            </p:cNvCxnSpPr>
            <p:nvPr/>
          </p:nvCxnSpPr>
          <p:spPr>
            <a:xfrm>
              <a:off x="6717739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417" idx="1"/>
              <a:endCxn id="444" idx="5"/>
            </p:cNvCxnSpPr>
            <p:nvPr/>
          </p:nvCxnSpPr>
          <p:spPr>
            <a:xfrm>
              <a:off x="6735253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425" idx="1"/>
              <a:endCxn id="452" idx="5"/>
            </p:cNvCxnSpPr>
            <p:nvPr/>
          </p:nvCxnSpPr>
          <p:spPr>
            <a:xfrm>
              <a:off x="6735253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417" idx="0"/>
              <a:endCxn id="443" idx="4"/>
            </p:cNvCxnSpPr>
            <p:nvPr/>
          </p:nvCxnSpPr>
          <p:spPr>
            <a:xfrm>
              <a:off x="6717739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425" idx="0"/>
              <a:endCxn id="451" idx="4"/>
            </p:cNvCxnSpPr>
            <p:nvPr/>
          </p:nvCxnSpPr>
          <p:spPr>
            <a:xfrm>
              <a:off x="6717739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419" idx="1"/>
              <a:endCxn id="446" idx="5"/>
            </p:cNvCxnSpPr>
            <p:nvPr/>
          </p:nvCxnSpPr>
          <p:spPr>
            <a:xfrm>
              <a:off x="6735253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419" idx="0"/>
              <a:endCxn id="445" idx="4"/>
            </p:cNvCxnSpPr>
            <p:nvPr/>
          </p:nvCxnSpPr>
          <p:spPr>
            <a:xfrm>
              <a:off x="6717739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>
              <a:stCxn id="421" idx="1"/>
              <a:endCxn id="448" idx="5"/>
            </p:cNvCxnSpPr>
            <p:nvPr/>
          </p:nvCxnSpPr>
          <p:spPr>
            <a:xfrm>
              <a:off x="6735253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/>
            <p:cNvCxnSpPr>
              <a:stCxn id="421" idx="0"/>
              <a:endCxn id="447" idx="4"/>
            </p:cNvCxnSpPr>
            <p:nvPr/>
          </p:nvCxnSpPr>
          <p:spPr>
            <a:xfrm>
              <a:off x="6717739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>
              <a:stCxn id="423" idx="1"/>
              <a:endCxn id="450" idx="5"/>
            </p:cNvCxnSpPr>
            <p:nvPr/>
          </p:nvCxnSpPr>
          <p:spPr>
            <a:xfrm>
              <a:off x="6735253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>
              <a:stCxn id="423" idx="0"/>
              <a:endCxn id="449" idx="4"/>
            </p:cNvCxnSpPr>
            <p:nvPr/>
          </p:nvCxnSpPr>
          <p:spPr>
            <a:xfrm>
              <a:off x="6717739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6" name="Group 775"/>
            <p:cNvGrpSpPr/>
            <p:nvPr/>
          </p:nvGrpSpPr>
          <p:grpSpPr>
            <a:xfrm>
              <a:off x="7523401" y="1711239"/>
              <a:ext cx="121080" cy="4571999"/>
              <a:chOff x="7524292" y="1693425"/>
              <a:chExt cx="121080" cy="4571999"/>
            </a:xfrm>
          </p:grpSpPr>
          <p:sp>
            <p:nvSpPr>
              <p:cNvPr id="480" name="Oval 479"/>
              <p:cNvSpPr>
                <a:spLocks noChangeAspect="1"/>
              </p:cNvSpPr>
              <p:nvPr/>
            </p:nvSpPr>
            <p:spPr>
              <a:xfrm rot="5400000">
                <a:off x="75242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/>
              <p:cNvSpPr>
                <a:spLocks noChangeAspect="1"/>
              </p:cNvSpPr>
              <p:nvPr/>
            </p:nvSpPr>
            <p:spPr>
              <a:xfrm rot="8100000">
                <a:off x="75257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Oval 481"/>
              <p:cNvSpPr>
                <a:spLocks noChangeAspect="1"/>
              </p:cNvSpPr>
              <p:nvPr/>
            </p:nvSpPr>
            <p:spPr>
              <a:xfrm rot="5400000">
                <a:off x="75242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Oval 482"/>
              <p:cNvSpPr>
                <a:spLocks noChangeAspect="1"/>
              </p:cNvSpPr>
              <p:nvPr/>
            </p:nvSpPr>
            <p:spPr>
              <a:xfrm rot="8100000">
                <a:off x="75257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/>
              <p:cNvSpPr>
                <a:spLocks noChangeAspect="1"/>
              </p:cNvSpPr>
              <p:nvPr/>
            </p:nvSpPr>
            <p:spPr>
              <a:xfrm rot="5400000">
                <a:off x="75242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/>
              <p:cNvSpPr>
                <a:spLocks noChangeAspect="1"/>
              </p:cNvSpPr>
              <p:nvPr/>
            </p:nvSpPr>
            <p:spPr>
              <a:xfrm rot="8100000">
                <a:off x="75257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Oval 485"/>
              <p:cNvSpPr>
                <a:spLocks noChangeAspect="1"/>
              </p:cNvSpPr>
              <p:nvPr/>
            </p:nvSpPr>
            <p:spPr>
              <a:xfrm rot="5400000">
                <a:off x="75242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Oval 486"/>
              <p:cNvSpPr>
                <a:spLocks noChangeAspect="1"/>
              </p:cNvSpPr>
              <p:nvPr/>
            </p:nvSpPr>
            <p:spPr>
              <a:xfrm rot="8100000">
                <a:off x="75257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Oval 487"/>
              <p:cNvSpPr>
                <a:spLocks noChangeAspect="1"/>
              </p:cNvSpPr>
              <p:nvPr/>
            </p:nvSpPr>
            <p:spPr>
              <a:xfrm rot="5400000">
                <a:off x="75242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Oval 488"/>
              <p:cNvSpPr>
                <a:spLocks noChangeAspect="1"/>
              </p:cNvSpPr>
              <p:nvPr/>
            </p:nvSpPr>
            <p:spPr>
              <a:xfrm rot="8100000">
                <a:off x="75257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/>
              <p:cNvSpPr>
                <a:spLocks noChangeAspect="1"/>
              </p:cNvSpPr>
              <p:nvPr/>
            </p:nvSpPr>
            <p:spPr>
              <a:xfrm rot="5400000">
                <a:off x="75242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Oval 490"/>
              <p:cNvSpPr>
                <a:spLocks noChangeAspect="1"/>
              </p:cNvSpPr>
              <p:nvPr/>
            </p:nvSpPr>
            <p:spPr>
              <a:xfrm rot="8100000">
                <a:off x="75257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Oval 491"/>
              <p:cNvSpPr>
                <a:spLocks noChangeAspect="1"/>
              </p:cNvSpPr>
              <p:nvPr/>
            </p:nvSpPr>
            <p:spPr>
              <a:xfrm rot="5400000">
                <a:off x="75242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Oval 492"/>
              <p:cNvSpPr>
                <a:spLocks noChangeAspect="1"/>
              </p:cNvSpPr>
              <p:nvPr/>
            </p:nvSpPr>
            <p:spPr>
              <a:xfrm rot="8100000">
                <a:off x="75257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Oval 493"/>
              <p:cNvSpPr>
                <a:spLocks noChangeAspect="1"/>
              </p:cNvSpPr>
              <p:nvPr/>
            </p:nvSpPr>
            <p:spPr>
              <a:xfrm rot="5400000">
                <a:off x="75242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Oval 494"/>
              <p:cNvSpPr>
                <a:spLocks noChangeAspect="1"/>
              </p:cNvSpPr>
              <p:nvPr/>
            </p:nvSpPr>
            <p:spPr>
              <a:xfrm rot="8100000">
                <a:off x="75257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Oval 495"/>
              <p:cNvSpPr>
                <a:spLocks noChangeAspect="1"/>
              </p:cNvSpPr>
              <p:nvPr/>
            </p:nvSpPr>
            <p:spPr>
              <a:xfrm rot="5400000">
                <a:off x="75242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Oval 496"/>
              <p:cNvSpPr>
                <a:spLocks noChangeAspect="1"/>
              </p:cNvSpPr>
              <p:nvPr/>
            </p:nvSpPr>
            <p:spPr>
              <a:xfrm rot="8100000">
                <a:off x="75257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8" name="Straight Arrow Connector 497"/>
              <p:cNvCxnSpPr/>
              <p:nvPr/>
            </p:nvCxnSpPr>
            <p:spPr>
              <a:xfrm rot="5400000" flipV="1">
                <a:off x="75122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/>
              <p:cNvCxnSpPr/>
              <p:nvPr/>
            </p:nvCxnSpPr>
            <p:spPr>
              <a:xfrm rot="5400000" flipV="1">
                <a:off x="75122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/>
              <p:cNvCxnSpPr/>
              <p:nvPr/>
            </p:nvCxnSpPr>
            <p:spPr>
              <a:xfrm rot="5400000" flipV="1">
                <a:off x="75122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Arrow Connector 500"/>
              <p:cNvCxnSpPr/>
              <p:nvPr/>
            </p:nvCxnSpPr>
            <p:spPr>
              <a:xfrm rot="5400000" flipV="1">
                <a:off x="75122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Arrow Connector 501"/>
              <p:cNvCxnSpPr/>
              <p:nvPr/>
            </p:nvCxnSpPr>
            <p:spPr>
              <a:xfrm rot="5400000" flipV="1">
                <a:off x="75122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Arrow Connector 502"/>
              <p:cNvCxnSpPr/>
              <p:nvPr/>
            </p:nvCxnSpPr>
            <p:spPr>
              <a:xfrm rot="5400000" flipV="1">
                <a:off x="75122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Arrow Connector 503"/>
              <p:cNvCxnSpPr/>
              <p:nvPr/>
            </p:nvCxnSpPr>
            <p:spPr>
              <a:xfrm rot="5400000" flipV="1">
                <a:off x="75122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/>
              <p:cNvCxnSpPr/>
              <p:nvPr/>
            </p:nvCxnSpPr>
            <p:spPr>
              <a:xfrm rot="5400000" flipV="1">
                <a:off x="75122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4" name="Group 1173"/>
            <p:cNvGrpSpPr/>
            <p:nvPr/>
          </p:nvGrpSpPr>
          <p:grpSpPr>
            <a:xfrm>
              <a:off x="7978014" y="1711239"/>
              <a:ext cx="121080" cy="4571999"/>
              <a:chOff x="8007704" y="1693425"/>
              <a:chExt cx="121080" cy="4571999"/>
            </a:xfrm>
          </p:grpSpPr>
          <p:sp>
            <p:nvSpPr>
              <p:cNvPr id="507" name="Oval 506"/>
              <p:cNvSpPr>
                <a:spLocks noChangeAspect="1"/>
              </p:cNvSpPr>
              <p:nvPr/>
            </p:nvSpPr>
            <p:spPr>
              <a:xfrm rot="5400000">
                <a:off x="80077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Oval 507"/>
              <p:cNvSpPr>
                <a:spLocks noChangeAspect="1"/>
              </p:cNvSpPr>
              <p:nvPr/>
            </p:nvSpPr>
            <p:spPr>
              <a:xfrm rot="8100000">
                <a:off x="80091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Oval 508"/>
              <p:cNvSpPr>
                <a:spLocks noChangeAspect="1"/>
              </p:cNvSpPr>
              <p:nvPr/>
            </p:nvSpPr>
            <p:spPr>
              <a:xfrm rot="5400000">
                <a:off x="80077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Oval 509"/>
              <p:cNvSpPr>
                <a:spLocks noChangeAspect="1"/>
              </p:cNvSpPr>
              <p:nvPr/>
            </p:nvSpPr>
            <p:spPr>
              <a:xfrm rot="8100000">
                <a:off x="80091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Oval 510"/>
              <p:cNvSpPr>
                <a:spLocks noChangeAspect="1"/>
              </p:cNvSpPr>
              <p:nvPr/>
            </p:nvSpPr>
            <p:spPr>
              <a:xfrm rot="5400000">
                <a:off x="80077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/>
              <p:cNvSpPr>
                <a:spLocks noChangeAspect="1"/>
              </p:cNvSpPr>
              <p:nvPr/>
            </p:nvSpPr>
            <p:spPr>
              <a:xfrm rot="8100000">
                <a:off x="80091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Oval 512"/>
              <p:cNvSpPr>
                <a:spLocks noChangeAspect="1"/>
              </p:cNvSpPr>
              <p:nvPr/>
            </p:nvSpPr>
            <p:spPr>
              <a:xfrm rot="5400000">
                <a:off x="80077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Oval 513"/>
              <p:cNvSpPr>
                <a:spLocks noChangeAspect="1"/>
              </p:cNvSpPr>
              <p:nvPr/>
            </p:nvSpPr>
            <p:spPr>
              <a:xfrm rot="8100000">
                <a:off x="80091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Oval 514"/>
              <p:cNvSpPr>
                <a:spLocks noChangeAspect="1"/>
              </p:cNvSpPr>
              <p:nvPr/>
            </p:nvSpPr>
            <p:spPr>
              <a:xfrm rot="5400000">
                <a:off x="80077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Oval 515"/>
              <p:cNvSpPr>
                <a:spLocks noChangeAspect="1"/>
              </p:cNvSpPr>
              <p:nvPr/>
            </p:nvSpPr>
            <p:spPr>
              <a:xfrm rot="8100000">
                <a:off x="80091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/>
              <p:cNvSpPr>
                <a:spLocks noChangeAspect="1"/>
              </p:cNvSpPr>
              <p:nvPr/>
            </p:nvSpPr>
            <p:spPr>
              <a:xfrm rot="5400000">
                <a:off x="80077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Oval 517"/>
              <p:cNvSpPr>
                <a:spLocks noChangeAspect="1"/>
              </p:cNvSpPr>
              <p:nvPr/>
            </p:nvSpPr>
            <p:spPr>
              <a:xfrm rot="8100000">
                <a:off x="80091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Oval 518"/>
              <p:cNvSpPr>
                <a:spLocks noChangeAspect="1"/>
              </p:cNvSpPr>
              <p:nvPr/>
            </p:nvSpPr>
            <p:spPr>
              <a:xfrm rot="5400000">
                <a:off x="80077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Oval 519"/>
              <p:cNvSpPr>
                <a:spLocks noChangeAspect="1"/>
              </p:cNvSpPr>
              <p:nvPr/>
            </p:nvSpPr>
            <p:spPr>
              <a:xfrm rot="8100000">
                <a:off x="80091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Oval 520"/>
              <p:cNvSpPr>
                <a:spLocks noChangeAspect="1"/>
              </p:cNvSpPr>
              <p:nvPr/>
            </p:nvSpPr>
            <p:spPr>
              <a:xfrm rot="5400000">
                <a:off x="80077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Oval 521"/>
              <p:cNvSpPr>
                <a:spLocks noChangeAspect="1"/>
              </p:cNvSpPr>
              <p:nvPr/>
            </p:nvSpPr>
            <p:spPr>
              <a:xfrm rot="8100000">
                <a:off x="80091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Oval 522"/>
              <p:cNvSpPr>
                <a:spLocks noChangeAspect="1"/>
              </p:cNvSpPr>
              <p:nvPr/>
            </p:nvSpPr>
            <p:spPr>
              <a:xfrm rot="5400000">
                <a:off x="80077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Oval 523"/>
              <p:cNvSpPr>
                <a:spLocks noChangeAspect="1"/>
              </p:cNvSpPr>
              <p:nvPr/>
            </p:nvSpPr>
            <p:spPr>
              <a:xfrm rot="8100000">
                <a:off x="80091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5" name="Straight Arrow Connector 524"/>
              <p:cNvCxnSpPr/>
              <p:nvPr/>
            </p:nvCxnSpPr>
            <p:spPr>
              <a:xfrm rot="5400000" flipV="1">
                <a:off x="79957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Arrow Connector 525"/>
              <p:cNvCxnSpPr/>
              <p:nvPr/>
            </p:nvCxnSpPr>
            <p:spPr>
              <a:xfrm rot="5400000" flipV="1">
                <a:off x="79957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Arrow Connector 526"/>
              <p:cNvCxnSpPr/>
              <p:nvPr/>
            </p:nvCxnSpPr>
            <p:spPr>
              <a:xfrm rot="5400000" flipV="1">
                <a:off x="79957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Arrow Connector 527"/>
              <p:cNvCxnSpPr/>
              <p:nvPr/>
            </p:nvCxnSpPr>
            <p:spPr>
              <a:xfrm rot="5400000" flipV="1">
                <a:off x="79957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Arrow Connector 528"/>
              <p:cNvCxnSpPr/>
              <p:nvPr/>
            </p:nvCxnSpPr>
            <p:spPr>
              <a:xfrm rot="5400000" flipV="1">
                <a:off x="79957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Arrow Connector 529"/>
              <p:cNvCxnSpPr/>
              <p:nvPr/>
            </p:nvCxnSpPr>
            <p:spPr>
              <a:xfrm rot="5400000" flipV="1">
                <a:off x="79957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Arrow Connector 530"/>
              <p:cNvCxnSpPr/>
              <p:nvPr/>
            </p:nvCxnSpPr>
            <p:spPr>
              <a:xfrm rot="5400000" flipV="1">
                <a:off x="79957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Arrow Connector 531"/>
              <p:cNvCxnSpPr/>
              <p:nvPr/>
            </p:nvCxnSpPr>
            <p:spPr>
              <a:xfrm rot="5400000" flipV="1">
                <a:off x="79957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3" name="Straight Arrow Connector 532"/>
            <p:cNvCxnSpPr>
              <a:stCxn id="481" idx="1"/>
              <a:endCxn id="508" idx="5"/>
            </p:cNvCxnSpPr>
            <p:nvPr/>
          </p:nvCxnSpPr>
          <p:spPr>
            <a:xfrm>
              <a:off x="7644481" y="1771035"/>
              <a:ext cx="33502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/>
            <p:cNvCxnSpPr>
              <a:stCxn id="481" idx="0"/>
              <a:endCxn id="507" idx="4"/>
            </p:cNvCxnSpPr>
            <p:nvPr/>
          </p:nvCxnSpPr>
          <p:spPr>
            <a:xfrm>
              <a:off x="7626967" y="1813317"/>
              <a:ext cx="351047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/>
            <p:cNvCxnSpPr>
              <a:stCxn id="487" idx="1"/>
              <a:endCxn id="514" idx="5"/>
            </p:cNvCxnSpPr>
            <p:nvPr/>
          </p:nvCxnSpPr>
          <p:spPr>
            <a:xfrm>
              <a:off x="7644481" y="2295153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/>
            <p:cNvCxnSpPr>
              <a:stCxn id="487" idx="0"/>
              <a:endCxn id="513" idx="4"/>
            </p:cNvCxnSpPr>
            <p:nvPr/>
          </p:nvCxnSpPr>
          <p:spPr>
            <a:xfrm>
              <a:off x="7626967" y="2337435"/>
              <a:ext cx="351047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/>
            <p:cNvCxnSpPr>
              <a:stCxn id="485" idx="1"/>
              <a:endCxn id="512" idx="5"/>
            </p:cNvCxnSpPr>
            <p:nvPr/>
          </p:nvCxnSpPr>
          <p:spPr>
            <a:xfrm>
              <a:off x="7644481" y="3343391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85" idx="0"/>
              <a:endCxn id="511" idx="4"/>
            </p:cNvCxnSpPr>
            <p:nvPr/>
          </p:nvCxnSpPr>
          <p:spPr>
            <a:xfrm>
              <a:off x="7626967" y="3385673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/>
            <p:cNvCxnSpPr>
              <a:stCxn id="483" idx="1"/>
              <a:endCxn id="510" idx="5"/>
            </p:cNvCxnSpPr>
            <p:nvPr/>
          </p:nvCxnSpPr>
          <p:spPr>
            <a:xfrm>
              <a:off x="7644481" y="5439867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/>
            <p:cNvCxnSpPr>
              <a:stCxn id="483" idx="0"/>
              <a:endCxn id="509" idx="4"/>
            </p:cNvCxnSpPr>
            <p:nvPr/>
          </p:nvCxnSpPr>
          <p:spPr>
            <a:xfrm>
              <a:off x="7626967" y="5482149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>
              <a:stCxn id="489" idx="1"/>
              <a:endCxn id="516" idx="5"/>
            </p:cNvCxnSpPr>
            <p:nvPr/>
          </p:nvCxnSpPr>
          <p:spPr>
            <a:xfrm>
              <a:off x="7644481" y="2819272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>
              <a:stCxn id="497" idx="1"/>
              <a:endCxn id="524" idx="5"/>
            </p:cNvCxnSpPr>
            <p:nvPr/>
          </p:nvCxnSpPr>
          <p:spPr>
            <a:xfrm>
              <a:off x="7644481" y="5963987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/>
            <p:cNvCxnSpPr>
              <a:stCxn id="489" idx="0"/>
              <a:endCxn id="515" idx="4"/>
            </p:cNvCxnSpPr>
            <p:nvPr/>
          </p:nvCxnSpPr>
          <p:spPr>
            <a:xfrm>
              <a:off x="7626967" y="2861554"/>
              <a:ext cx="351047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Arrow Connector 543"/>
            <p:cNvCxnSpPr>
              <a:stCxn id="497" idx="0"/>
              <a:endCxn id="523" idx="4"/>
            </p:cNvCxnSpPr>
            <p:nvPr/>
          </p:nvCxnSpPr>
          <p:spPr>
            <a:xfrm>
              <a:off x="7626967" y="6006269"/>
              <a:ext cx="351047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Arrow Connector 544"/>
            <p:cNvCxnSpPr>
              <a:stCxn id="491" idx="1"/>
              <a:endCxn id="518" idx="5"/>
            </p:cNvCxnSpPr>
            <p:nvPr/>
          </p:nvCxnSpPr>
          <p:spPr>
            <a:xfrm>
              <a:off x="7644481" y="3867509"/>
              <a:ext cx="33502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Arrow Connector 545"/>
            <p:cNvCxnSpPr>
              <a:stCxn id="491" idx="0"/>
              <a:endCxn id="517" idx="4"/>
            </p:cNvCxnSpPr>
            <p:nvPr/>
          </p:nvCxnSpPr>
          <p:spPr>
            <a:xfrm>
              <a:off x="7626967" y="3909791"/>
              <a:ext cx="351047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Arrow Connector 546"/>
            <p:cNvCxnSpPr>
              <a:stCxn id="493" idx="1"/>
              <a:endCxn id="520" idx="5"/>
            </p:cNvCxnSpPr>
            <p:nvPr/>
          </p:nvCxnSpPr>
          <p:spPr>
            <a:xfrm>
              <a:off x="7644481" y="4391628"/>
              <a:ext cx="335022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Arrow Connector 547"/>
            <p:cNvCxnSpPr>
              <a:stCxn id="493" idx="0"/>
              <a:endCxn id="519" idx="4"/>
            </p:cNvCxnSpPr>
            <p:nvPr/>
          </p:nvCxnSpPr>
          <p:spPr>
            <a:xfrm>
              <a:off x="7626967" y="4433910"/>
              <a:ext cx="351047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Arrow Connector 548"/>
            <p:cNvCxnSpPr>
              <a:stCxn id="495" idx="1"/>
              <a:endCxn id="522" idx="5"/>
            </p:cNvCxnSpPr>
            <p:nvPr/>
          </p:nvCxnSpPr>
          <p:spPr>
            <a:xfrm>
              <a:off x="7644481" y="4915747"/>
              <a:ext cx="33502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Arrow Connector 549"/>
            <p:cNvCxnSpPr>
              <a:stCxn id="495" idx="0"/>
              <a:endCxn id="521" idx="4"/>
            </p:cNvCxnSpPr>
            <p:nvPr/>
          </p:nvCxnSpPr>
          <p:spPr>
            <a:xfrm>
              <a:off x="7626967" y="4958029"/>
              <a:ext cx="351047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Arrow Connector 550"/>
            <p:cNvCxnSpPr>
              <a:stCxn id="436" idx="1"/>
              <a:endCxn id="481" idx="5"/>
            </p:cNvCxnSpPr>
            <p:nvPr/>
          </p:nvCxnSpPr>
          <p:spPr>
            <a:xfrm>
              <a:off x="7189867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Arrow Connector 551"/>
            <p:cNvCxnSpPr>
              <a:stCxn id="436" idx="0"/>
              <a:endCxn id="480" idx="4"/>
            </p:cNvCxnSpPr>
            <p:nvPr/>
          </p:nvCxnSpPr>
          <p:spPr>
            <a:xfrm>
              <a:off x="7172353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Arrow Connector 552"/>
            <p:cNvCxnSpPr>
              <a:stCxn id="442" idx="1"/>
              <a:endCxn id="487" idx="5"/>
            </p:cNvCxnSpPr>
            <p:nvPr/>
          </p:nvCxnSpPr>
          <p:spPr>
            <a:xfrm>
              <a:off x="7189867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Arrow Connector 553"/>
            <p:cNvCxnSpPr>
              <a:stCxn id="442" idx="0"/>
              <a:endCxn id="486" idx="4"/>
            </p:cNvCxnSpPr>
            <p:nvPr/>
          </p:nvCxnSpPr>
          <p:spPr>
            <a:xfrm>
              <a:off x="7172353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/>
            <p:cNvCxnSpPr>
              <a:stCxn id="440" idx="1"/>
              <a:endCxn id="485" idx="5"/>
            </p:cNvCxnSpPr>
            <p:nvPr/>
          </p:nvCxnSpPr>
          <p:spPr>
            <a:xfrm>
              <a:off x="7189867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/>
            <p:cNvCxnSpPr>
              <a:stCxn id="440" idx="0"/>
              <a:endCxn id="484" idx="4"/>
            </p:cNvCxnSpPr>
            <p:nvPr/>
          </p:nvCxnSpPr>
          <p:spPr>
            <a:xfrm>
              <a:off x="7172353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/>
            <p:cNvCxnSpPr>
              <a:stCxn id="438" idx="1"/>
              <a:endCxn id="483" idx="5"/>
            </p:cNvCxnSpPr>
            <p:nvPr/>
          </p:nvCxnSpPr>
          <p:spPr>
            <a:xfrm>
              <a:off x="7189867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/>
            <p:cNvCxnSpPr>
              <a:stCxn id="438" idx="0"/>
              <a:endCxn id="482" idx="4"/>
            </p:cNvCxnSpPr>
            <p:nvPr/>
          </p:nvCxnSpPr>
          <p:spPr>
            <a:xfrm>
              <a:off x="7172353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/>
            <p:cNvCxnSpPr>
              <a:stCxn id="444" idx="1"/>
              <a:endCxn id="489" idx="5"/>
            </p:cNvCxnSpPr>
            <p:nvPr/>
          </p:nvCxnSpPr>
          <p:spPr>
            <a:xfrm>
              <a:off x="7189867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Arrow Connector 559"/>
            <p:cNvCxnSpPr>
              <a:stCxn id="444" idx="0"/>
              <a:endCxn id="488" idx="4"/>
            </p:cNvCxnSpPr>
            <p:nvPr/>
          </p:nvCxnSpPr>
          <p:spPr>
            <a:xfrm>
              <a:off x="7172353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Arrow Connector 560"/>
            <p:cNvCxnSpPr>
              <a:stCxn id="452" idx="1"/>
              <a:endCxn id="497" idx="5"/>
            </p:cNvCxnSpPr>
            <p:nvPr/>
          </p:nvCxnSpPr>
          <p:spPr>
            <a:xfrm>
              <a:off x="7189867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Arrow Connector 561"/>
            <p:cNvCxnSpPr>
              <a:stCxn id="452" idx="0"/>
              <a:endCxn id="496" idx="4"/>
            </p:cNvCxnSpPr>
            <p:nvPr/>
          </p:nvCxnSpPr>
          <p:spPr>
            <a:xfrm>
              <a:off x="7172353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Arrow Connector 562"/>
            <p:cNvCxnSpPr>
              <a:stCxn id="446" idx="1"/>
              <a:endCxn id="491" idx="5"/>
            </p:cNvCxnSpPr>
            <p:nvPr/>
          </p:nvCxnSpPr>
          <p:spPr>
            <a:xfrm>
              <a:off x="7189867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Arrow Connector 563"/>
            <p:cNvCxnSpPr>
              <a:stCxn id="446" idx="0"/>
              <a:endCxn id="490" idx="4"/>
            </p:cNvCxnSpPr>
            <p:nvPr/>
          </p:nvCxnSpPr>
          <p:spPr>
            <a:xfrm>
              <a:off x="7172353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Arrow Connector 564"/>
            <p:cNvCxnSpPr>
              <a:stCxn id="448" idx="1"/>
              <a:endCxn id="493" idx="5"/>
            </p:cNvCxnSpPr>
            <p:nvPr/>
          </p:nvCxnSpPr>
          <p:spPr>
            <a:xfrm>
              <a:off x="7189867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Arrow Connector 565"/>
            <p:cNvCxnSpPr>
              <a:stCxn id="448" idx="0"/>
              <a:endCxn id="492" idx="4"/>
            </p:cNvCxnSpPr>
            <p:nvPr/>
          </p:nvCxnSpPr>
          <p:spPr>
            <a:xfrm>
              <a:off x="7172353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Arrow Connector 566"/>
            <p:cNvCxnSpPr>
              <a:stCxn id="450" idx="1"/>
              <a:endCxn id="495" idx="5"/>
            </p:cNvCxnSpPr>
            <p:nvPr/>
          </p:nvCxnSpPr>
          <p:spPr>
            <a:xfrm>
              <a:off x="7189867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Arrow Connector 567"/>
            <p:cNvCxnSpPr>
              <a:stCxn id="450" idx="0"/>
              <a:endCxn id="494" idx="4"/>
            </p:cNvCxnSpPr>
            <p:nvPr/>
          </p:nvCxnSpPr>
          <p:spPr>
            <a:xfrm>
              <a:off x="7172353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Arrow Connector 568"/>
            <p:cNvCxnSpPr>
              <a:stCxn id="310" idx="1"/>
              <a:endCxn id="409" idx="5"/>
            </p:cNvCxnSpPr>
            <p:nvPr/>
          </p:nvCxnSpPr>
          <p:spPr>
            <a:xfrm>
              <a:off x="6280639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Arrow Connector 571"/>
            <p:cNvCxnSpPr>
              <a:stCxn id="310" idx="0"/>
              <a:endCxn id="408" idx="4"/>
            </p:cNvCxnSpPr>
            <p:nvPr/>
          </p:nvCxnSpPr>
          <p:spPr>
            <a:xfrm>
              <a:off x="6263125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Arrow Connector 574"/>
            <p:cNvCxnSpPr>
              <a:stCxn id="316" idx="1"/>
              <a:endCxn id="415" idx="5"/>
            </p:cNvCxnSpPr>
            <p:nvPr/>
          </p:nvCxnSpPr>
          <p:spPr>
            <a:xfrm>
              <a:off x="6280639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Arrow Connector 577"/>
            <p:cNvCxnSpPr>
              <a:stCxn id="316" idx="0"/>
              <a:endCxn id="414" idx="4"/>
            </p:cNvCxnSpPr>
            <p:nvPr/>
          </p:nvCxnSpPr>
          <p:spPr>
            <a:xfrm>
              <a:off x="6263125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stCxn id="314" idx="1"/>
              <a:endCxn id="413" idx="5"/>
            </p:cNvCxnSpPr>
            <p:nvPr/>
          </p:nvCxnSpPr>
          <p:spPr>
            <a:xfrm>
              <a:off x="6280639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stCxn id="314" idx="0"/>
              <a:endCxn id="412" idx="4"/>
            </p:cNvCxnSpPr>
            <p:nvPr/>
          </p:nvCxnSpPr>
          <p:spPr>
            <a:xfrm>
              <a:off x="6263125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Arrow Connector 586"/>
            <p:cNvCxnSpPr>
              <a:stCxn id="312" idx="1"/>
              <a:endCxn id="411" idx="5"/>
            </p:cNvCxnSpPr>
            <p:nvPr/>
          </p:nvCxnSpPr>
          <p:spPr>
            <a:xfrm>
              <a:off x="6280639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Arrow Connector 589"/>
            <p:cNvCxnSpPr>
              <a:stCxn id="312" idx="0"/>
              <a:endCxn id="410" idx="4"/>
            </p:cNvCxnSpPr>
            <p:nvPr/>
          </p:nvCxnSpPr>
          <p:spPr>
            <a:xfrm>
              <a:off x="6263125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Arrow Connector 592"/>
            <p:cNvCxnSpPr>
              <a:stCxn id="318" idx="1"/>
              <a:endCxn id="417" idx="5"/>
            </p:cNvCxnSpPr>
            <p:nvPr/>
          </p:nvCxnSpPr>
          <p:spPr>
            <a:xfrm>
              <a:off x="6280639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Arrow Connector 595"/>
            <p:cNvCxnSpPr>
              <a:stCxn id="318" idx="0"/>
              <a:endCxn id="416" idx="4"/>
            </p:cNvCxnSpPr>
            <p:nvPr/>
          </p:nvCxnSpPr>
          <p:spPr>
            <a:xfrm>
              <a:off x="6263125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Arrow Connector 598"/>
            <p:cNvCxnSpPr>
              <a:stCxn id="326" idx="1"/>
              <a:endCxn id="425" idx="5"/>
            </p:cNvCxnSpPr>
            <p:nvPr/>
          </p:nvCxnSpPr>
          <p:spPr>
            <a:xfrm>
              <a:off x="6280639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>
              <a:stCxn id="326" idx="0"/>
              <a:endCxn id="424" idx="4"/>
            </p:cNvCxnSpPr>
            <p:nvPr/>
          </p:nvCxnSpPr>
          <p:spPr>
            <a:xfrm>
              <a:off x="6263125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/>
            <p:cNvCxnSpPr>
              <a:stCxn id="320" idx="1"/>
              <a:endCxn id="419" idx="5"/>
            </p:cNvCxnSpPr>
            <p:nvPr/>
          </p:nvCxnSpPr>
          <p:spPr>
            <a:xfrm>
              <a:off x="6280639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Arrow Connector 607"/>
            <p:cNvCxnSpPr>
              <a:stCxn id="320" idx="0"/>
              <a:endCxn id="418" idx="4"/>
            </p:cNvCxnSpPr>
            <p:nvPr/>
          </p:nvCxnSpPr>
          <p:spPr>
            <a:xfrm>
              <a:off x="6263125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Arrow Connector 610"/>
            <p:cNvCxnSpPr>
              <a:stCxn id="322" idx="1"/>
              <a:endCxn id="421" idx="5"/>
            </p:cNvCxnSpPr>
            <p:nvPr/>
          </p:nvCxnSpPr>
          <p:spPr>
            <a:xfrm>
              <a:off x="6280639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Arrow Connector 613"/>
            <p:cNvCxnSpPr>
              <a:stCxn id="322" idx="0"/>
              <a:endCxn id="420" idx="4"/>
            </p:cNvCxnSpPr>
            <p:nvPr/>
          </p:nvCxnSpPr>
          <p:spPr>
            <a:xfrm>
              <a:off x="6263125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Arrow Connector 616"/>
            <p:cNvCxnSpPr>
              <a:stCxn id="324" idx="1"/>
              <a:endCxn id="423" idx="5"/>
            </p:cNvCxnSpPr>
            <p:nvPr/>
          </p:nvCxnSpPr>
          <p:spPr>
            <a:xfrm>
              <a:off x="6280639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Arrow Connector 619"/>
            <p:cNvCxnSpPr>
              <a:stCxn id="324" idx="0"/>
              <a:endCxn id="422" idx="4"/>
            </p:cNvCxnSpPr>
            <p:nvPr/>
          </p:nvCxnSpPr>
          <p:spPr>
            <a:xfrm>
              <a:off x="6263125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6" name="Group 1175"/>
            <p:cNvGrpSpPr/>
            <p:nvPr/>
          </p:nvGrpSpPr>
          <p:grpSpPr>
            <a:xfrm>
              <a:off x="8407857" y="1711634"/>
              <a:ext cx="121080" cy="4571999"/>
              <a:chOff x="8437547" y="1664189"/>
              <a:chExt cx="121080" cy="4571999"/>
            </a:xfrm>
          </p:grpSpPr>
          <p:sp>
            <p:nvSpPr>
              <p:cNvPr id="779" name="Oval 778"/>
              <p:cNvSpPr>
                <a:spLocks noChangeAspect="1"/>
              </p:cNvSpPr>
              <p:nvPr/>
            </p:nvSpPr>
            <p:spPr>
              <a:xfrm rot="5400000">
                <a:off x="8437547" y="192364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Oval 779"/>
              <p:cNvSpPr>
                <a:spLocks noChangeAspect="1"/>
              </p:cNvSpPr>
              <p:nvPr/>
            </p:nvSpPr>
            <p:spPr>
              <a:xfrm rot="8100000">
                <a:off x="8439036" y="1664189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Oval 780"/>
              <p:cNvSpPr>
                <a:spLocks noChangeAspect="1"/>
              </p:cNvSpPr>
              <p:nvPr/>
            </p:nvSpPr>
            <p:spPr>
              <a:xfrm rot="5400000">
                <a:off x="8437547" y="559247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Oval 781"/>
              <p:cNvSpPr>
                <a:spLocks noChangeAspect="1"/>
              </p:cNvSpPr>
              <p:nvPr/>
            </p:nvSpPr>
            <p:spPr>
              <a:xfrm rot="8100000">
                <a:off x="8439036" y="533302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3" name="Oval 782"/>
              <p:cNvSpPr>
                <a:spLocks noChangeAspect="1"/>
              </p:cNvSpPr>
              <p:nvPr/>
            </p:nvSpPr>
            <p:spPr>
              <a:xfrm rot="5400000">
                <a:off x="8437547" y="349600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Oval 783"/>
              <p:cNvSpPr>
                <a:spLocks noChangeAspect="1"/>
              </p:cNvSpPr>
              <p:nvPr/>
            </p:nvSpPr>
            <p:spPr>
              <a:xfrm rot="8100000">
                <a:off x="8439036" y="323654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Oval 784"/>
              <p:cNvSpPr>
                <a:spLocks noChangeAspect="1"/>
              </p:cNvSpPr>
              <p:nvPr/>
            </p:nvSpPr>
            <p:spPr>
              <a:xfrm rot="5400000">
                <a:off x="8437547" y="2447764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Oval 785"/>
              <p:cNvSpPr>
                <a:spLocks noChangeAspect="1"/>
              </p:cNvSpPr>
              <p:nvPr/>
            </p:nvSpPr>
            <p:spPr>
              <a:xfrm rot="8100000">
                <a:off x="8439036" y="218830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Oval 786"/>
              <p:cNvSpPr>
                <a:spLocks noChangeAspect="1"/>
              </p:cNvSpPr>
              <p:nvPr/>
            </p:nvSpPr>
            <p:spPr>
              <a:xfrm rot="5400000">
                <a:off x="8437547" y="297188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8" name="Oval 787"/>
              <p:cNvSpPr>
                <a:spLocks noChangeAspect="1"/>
              </p:cNvSpPr>
              <p:nvPr/>
            </p:nvSpPr>
            <p:spPr>
              <a:xfrm rot="8100000">
                <a:off x="8439036" y="2712426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Oval 788"/>
              <p:cNvSpPr>
                <a:spLocks noChangeAspect="1"/>
              </p:cNvSpPr>
              <p:nvPr/>
            </p:nvSpPr>
            <p:spPr>
              <a:xfrm rot="5400000">
                <a:off x="8437547" y="4020120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Oval 789"/>
              <p:cNvSpPr>
                <a:spLocks noChangeAspect="1"/>
              </p:cNvSpPr>
              <p:nvPr/>
            </p:nvSpPr>
            <p:spPr>
              <a:xfrm rot="8100000">
                <a:off x="8439036" y="3760663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Oval 790"/>
              <p:cNvSpPr>
                <a:spLocks noChangeAspect="1"/>
              </p:cNvSpPr>
              <p:nvPr/>
            </p:nvSpPr>
            <p:spPr>
              <a:xfrm rot="5400000">
                <a:off x="8437547" y="4544239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Oval 791"/>
              <p:cNvSpPr>
                <a:spLocks noChangeAspect="1"/>
              </p:cNvSpPr>
              <p:nvPr/>
            </p:nvSpPr>
            <p:spPr>
              <a:xfrm rot="8100000">
                <a:off x="8439036" y="4284782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Oval 792"/>
              <p:cNvSpPr>
                <a:spLocks noChangeAspect="1"/>
              </p:cNvSpPr>
              <p:nvPr/>
            </p:nvSpPr>
            <p:spPr>
              <a:xfrm rot="5400000">
                <a:off x="8437547" y="5068358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Oval 793"/>
              <p:cNvSpPr>
                <a:spLocks noChangeAspect="1"/>
              </p:cNvSpPr>
              <p:nvPr/>
            </p:nvSpPr>
            <p:spPr>
              <a:xfrm rot="8100000">
                <a:off x="8439036" y="4808901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Oval 794"/>
              <p:cNvSpPr>
                <a:spLocks noChangeAspect="1"/>
              </p:cNvSpPr>
              <p:nvPr/>
            </p:nvSpPr>
            <p:spPr>
              <a:xfrm rot="5400000">
                <a:off x="8437547" y="611659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Oval 795"/>
              <p:cNvSpPr>
                <a:spLocks noChangeAspect="1"/>
              </p:cNvSpPr>
              <p:nvPr/>
            </p:nvSpPr>
            <p:spPr>
              <a:xfrm rot="8100000">
                <a:off x="8439036" y="5857141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7" name="Straight Arrow Connector 796"/>
              <p:cNvCxnSpPr/>
              <p:nvPr/>
            </p:nvCxnSpPr>
            <p:spPr>
              <a:xfrm rot="5400000" flipV="1">
                <a:off x="8425552" y="211502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Arrow Connector 797"/>
              <p:cNvCxnSpPr/>
              <p:nvPr/>
            </p:nvCxnSpPr>
            <p:spPr>
              <a:xfrm rot="5400000" flipV="1">
                <a:off x="8425552" y="263914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Arrow Connector 798"/>
              <p:cNvCxnSpPr/>
              <p:nvPr/>
            </p:nvCxnSpPr>
            <p:spPr>
              <a:xfrm rot="5400000" flipV="1">
                <a:off x="8425552" y="316326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Arrow Connector 799"/>
              <p:cNvCxnSpPr/>
              <p:nvPr/>
            </p:nvCxnSpPr>
            <p:spPr>
              <a:xfrm rot="5400000" flipV="1">
                <a:off x="8425552" y="368738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Arrow Connector 800"/>
              <p:cNvCxnSpPr/>
              <p:nvPr/>
            </p:nvCxnSpPr>
            <p:spPr>
              <a:xfrm rot="5400000" flipV="1">
                <a:off x="8425552" y="421150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Straight Arrow Connector 801"/>
              <p:cNvCxnSpPr/>
              <p:nvPr/>
            </p:nvCxnSpPr>
            <p:spPr>
              <a:xfrm rot="5400000" flipV="1">
                <a:off x="8425551" y="473562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Arrow Connector 802"/>
              <p:cNvCxnSpPr/>
              <p:nvPr/>
            </p:nvCxnSpPr>
            <p:spPr>
              <a:xfrm rot="5400000" flipV="1">
                <a:off x="8425551" y="525974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Arrow Connector 803"/>
              <p:cNvCxnSpPr/>
              <p:nvPr/>
            </p:nvCxnSpPr>
            <p:spPr>
              <a:xfrm rot="5400000" flipV="1">
                <a:off x="8425551" y="5783860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5" name="Group 804"/>
            <p:cNvGrpSpPr/>
            <p:nvPr/>
          </p:nvGrpSpPr>
          <p:grpSpPr>
            <a:xfrm>
              <a:off x="8862471" y="1686236"/>
              <a:ext cx="121080" cy="4571999"/>
              <a:chOff x="5308819" y="1692420"/>
              <a:chExt cx="121080" cy="4571999"/>
            </a:xfrm>
          </p:grpSpPr>
          <p:sp>
            <p:nvSpPr>
              <p:cNvPr id="806" name="Oval 805"/>
              <p:cNvSpPr>
                <a:spLocks noChangeAspect="1"/>
              </p:cNvSpPr>
              <p:nvPr/>
            </p:nvSpPr>
            <p:spPr>
              <a:xfrm rot="5400000">
                <a:off x="53088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Oval 806"/>
              <p:cNvSpPr>
                <a:spLocks noChangeAspect="1"/>
              </p:cNvSpPr>
              <p:nvPr/>
            </p:nvSpPr>
            <p:spPr>
              <a:xfrm rot="8100000">
                <a:off x="53103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Oval 807"/>
              <p:cNvSpPr>
                <a:spLocks noChangeAspect="1"/>
              </p:cNvSpPr>
              <p:nvPr/>
            </p:nvSpPr>
            <p:spPr>
              <a:xfrm rot="5400000">
                <a:off x="53088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Oval 808"/>
              <p:cNvSpPr>
                <a:spLocks noChangeAspect="1"/>
              </p:cNvSpPr>
              <p:nvPr/>
            </p:nvSpPr>
            <p:spPr>
              <a:xfrm rot="8100000">
                <a:off x="53103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Oval 809"/>
              <p:cNvSpPr>
                <a:spLocks noChangeAspect="1"/>
              </p:cNvSpPr>
              <p:nvPr/>
            </p:nvSpPr>
            <p:spPr>
              <a:xfrm rot="5400000">
                <a:off x="53088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Oval 810"/>
              <p:cNvSpPr>
                <a:spLocks noChangeAspect="1"/>
              </p:cNvSpPr>
              <p:nvPr/>
            </p:nvSpPr>
            <p:spPr>
              <a:xfrm rot="8100000">
                <a:off x="53103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Oval 811"/>
              <p:cNvSpPr>
                <a:spLocks noChangeAspect="1"/>
              </p:cNvSpPr>
              <p:nvPr/>
            </p:nvSpPr>
            <p:spPr>
              <a:xfrm rot="5400000">
                <a:off x="53088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Oval 812"/>
              <p:cNvSpPr>
                <a:spLocks noChangeAspect="1"/>
              </p:cNvSpPr>
              <p:nvPr/>
            </p:nvSpPr>
            <p:spPr>
              <a:xfrm rot="8100000">
                <a:off x="53103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Oval 813"/>
              <p:cNvSpPr>
                <a:spLocks noChangeAspect="1"/>
              </p:cNvSpPr>
              <p:nvPr/>
            </p:nvSpPr>
            <p:spPr>
              <a:xfrm rot="5400000">
                <a:off x="53088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Oval 814"/>
              <p:cNvSpPr>
                <a:spLocks noChangeAspect="1"/>
              </p:cNvSpPr>
              <p:nvPr/>
            </p:nvSpPr>
            <p:spPr>
              <a:xfrm rot="8100000">
                <a:off x="53103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Oval 815"/>
              <p:cNvSpPr>
                <a:spLocks noChangeAspect="1"/>
              </p:cNvSpPr>
              <p:nvPr/>
            </p:nvSpPr>
            <p:spPr>
              <a:xfrm rot="5400000">
                <a:off x="53088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Oval 816"/>
              <p:cNvSpPr>
                <a:spLocks noChangeAspect="1"/>
              </p:cNvSpPr>
              <p:nvPr/>
            </p:nvSpPr>
            <p:spPr>
              <a:xfrm rot="8100000">
                <a:off x="53103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Oval 817"/>
              <p:cNvSpPr>
                <a:spLocks noChangeAspect="1"/>
              </p:cNvSpPr>
              <p:nvPr/>
            </p:nvSpPr>
            <p:spPr>
              <a:xfrm rot="5400000">
                <a:off x="53088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Oval 818"/>
              <p:cNvSpPr>
                <a:spLocks noChangeAspect="1"/>
              </p:cNvSpPr>
              <p:nvPr/>
            </p:nvSpPr>
            <p:spPr>
              <a:xfrm rot="8100000">
                <a:off x="53103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Oval 819"/>
              <p:cNvSpPr>
                <a:spLocks noChangeAspect="1"/>
              </p:cNvSpPr>
              <p:nvPr/>
            </p:nvSpPr>
            <p:spPr>
              <a:xfrm rot="5400000">
                <a:off x="53088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Oval 820"/>
              <p:cNvSpPr>
                <a:spLocks noChangeAspect="1"/>
              </p:cNvSpPr>
              <p:nvPr/>
            </p:nvSpPr>
            <p:spPr>
              <a:xfrm rot="8100000">
                <a:off x="53103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/>
              <p:cNvSpPr>
                <a:spLocks noChangeAspect="1"/>
              </p:cNvSpPr>
              <p:nvPr/>
            </p:nvSpPr>
            <p:spPr>
              <a:xfrm rot="5400000">
                <a:off x="53088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/>
              <p:cNvSpPr>
                <a:spLocks noChangeAspect="1"/>
              </p:cNvSpPr>
              <p:nvPr/>
            </p:nvSpPr>
            <p:spPr>
              <a:xfrm rot="8100000">
                <a:off x="53103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4" name="Straight Arrow Connector 823"/>
              <p:cNvCxnSpPr/>
              <p:nvPr/>
            </p:nvCxnSpPr>
            <p:spPr>
              <a:xfrm rot="5400000" flipV="1">
                <a:off x="52968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Arrow Connector 824"/>
              <p:cNvCxnSpPr/>
              <p:nvPr/>
            </p:nvCxnSpPr>
            <p:spPr>
              <a:xfrm rot="5400000" flipV="1">
                <a:off x="52968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Arrow Connector 825"/>
              <p:cNvCxnSpPr/>
              <p:nvPr/>
            </p:nvCxnSpPr>
            <p:spPr>
              <a:xfrm rot="5400000" flipV="1">
                <a:off x="52968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Arrow Connector 826"/>
              <p:cNvCxnSpPr/>
              <p:nvPr/>
            </p:nvCxnSpPr>
            <p:spPr>
              <a:xfrm rot="5400000" flipV="1">
                <a:off x="52968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Arrow Connector 827"/>
              <p:cNvCxnSpPr/>
              <p:nvPr/>
            </p:nvCxnSpPr>
            <p:spPr>
              <a:xfrm rot="5400000" flipV="1">
                <a:off x="52968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Arrow Connector 828"/>
              <p:cNvCxnSpPr/>
              <p:nvPr/>
            </p:nvCxnSpPr>
            <p:spPr>
              <a:xfrm rot="5400000" flipV="1">
                <a:off x="52968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Arrow Connector 829"/>
              <p:cNvCxnSpPr/>
              <p:nvPr/>
            </p:nvCxnSpPr>
            <p:spPr>
              <a:xfrm rot="5400000" flipV="1">
                <a:off x="52968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Arrow Connector 830"/>
              <p:cNvCxnSpPr/>
              <p:nvPr/>
            </p:nvCxnSpPr>
            <p:spPr>
              <a:xfrm rot="5400000" flipV="1">
                <a:off x="52968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2" name="Straight Arrow Connector 831"/>
            <p:cNvCxnSpPr>
              <a:stCxn id="976" idx="1"/>
              <a:endCxn id="983" idx="5"/>
            </p:cNvCxnSpPr>
            <p:nvPr/>
          </p:nvCxnSpPr>
          <p:spPr>
            <a:xfrm>
              <a:off x="8528937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Straight Arrow Connector 832"/>
            <p:cNvCxnSpPr>
              <a:stCxn id="976" idx="0"/>
              <a:endCxn id="982" idx="4"/>
            </p:cNvCxnSpPr>
            <p:nvPr/>
          </p:nvCxnSpPr>
          <p:spPr>
            <a:xfrm>
              <a:off x="8511423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Straight Arrow Connector 833"/>
            <p:cNvCxnSpPr>
              <a:stCxn id="964" idx="1"/>
              <a:endCxn id="989" idx="5"/>
            </p:cNvCxnSpPr>
            <p:nvPr/>
          </p:nvCxnSpPr>
          <p:spPr>
            <a:xfrm>
              <a:off x="8528937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Straight Arrow Connector 834"/>
            <p:cNvCxnSpPr>
              <a:stCxn id="964" idx="0"/>
              <a:endCxn id="988" idx="4"/>
            </p:cNvCxnSpPr>
            <p:nvPr/>
          </p:nvCxnSpPr>
          <p:spPr>
            <a:xfrm>
              <a:off x="8511423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Straight Arrow Connector 835"/>
            <p:cNvCxnSpPr>
              <a:stCxn id="968" idx="1"/>
              <a:endCxn id="987" idx="5"/>
            </p:cNvCxnSpPr>
            <p:nvPr/>
          </p:nvCxnSpPr>
          <p:spPr>
            <a:xfrm>
              <a:off x="8528937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Straight Arrow Connector 836"/>
            <p:cNvCxnSpPr>
              <a:stCxn id="968" idx="0"/>
              <a:endCxn id="986" idx="4"/>
            </p:cNvCxnSpPr>
            <p:nvPr/>
          </p:nvCxnSpPr>
          <p:spPr>
            <a:xfrm>
              <a:off x="8511423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Straight Arrow Connector 837"/>
            <p:cNvCxnSpPr>
              <a:stCxn id="972" idx="1"/>
              <a:endCxn id="985" idx="5"/>
            </p:cNvCxnSpPr>
            <p:nvPr/>
          </p:nvCxnSpPr>
          <p:spPr>
            <a:xfrm>
              <a:off x="8528937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Straight Arrow Connector 838"/>
            <p:cNvCxnSpPr>
              <a:stCxn id="972" idx="0"/>
              <a:endCxn id="984" idx="4"/>
            </p:cNvCxnSpPr>
            <p:nvPr/>
          </p:nvCxnSpPr>
          <p:spPr>
            <a:xfrm>
              <a:off x="8511423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Straight Arrow Connector 839"/>
            <p:cNvCxnSpPr>
              <a:stCxn id="960" idx="1"/>
              <a:endCxn id="991" idx="5"/>
            </p:cNvCxnSpPr>
            <p:nvPr/>
          </p:nvCxnSpPr>
          <p:spPr>
            <a:xfrm>
              <a:off x="8528937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Straight Arrow Connector 840"/>
            <p:cNvCxnSpPr>
              <a:stCxn id="944" idx="1"/>
              <a:endCxn id="999" idx="5"/>
            </p:cNvCxnSpPr>
            <p:nvPr/>
          </p:nvCxnSpPr>
          <p:spPr>
            <a:xfrm>
              <a:off x="8528937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Straight Arrow Connector 841"/>
            <p:cNvCxnSpPr>
              <a:stCxn id="960" idx="0"/>
              <a:endCxn id="990" idx="4"/>
            </p:cNvCxnSpPr>
            <p:nvPr/>
          </p:nvCxnSpPr>
          <p:spPr>
            <a:xfrm>
              <a:off x="8511423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Straight Arrow Connector 842"/>
            <p:cNvCxnSpPr>
              <a:stCxn id="944" idx="0"/>
              <a:endCxn id="998" idx="4"/>
            </p:cNvCxnSpPr>
            <p:nvPr/>
          </p:nvCxnSpPr>
          <p:spPr>
            <a:xfrm>
              <a:off x="8511423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Straight Arrow Connector 843"/>
            <p:cNvCxnSpPr>
              <a:stCxn id="956" idx="1"/>
              <a:endCxn id="993" idx="5"/>
            </p:cNvCxnSpPr>
            <p:nvPr/>
          </p:nvCxnSpPr>
          <p:spPr>
            <a:xfrm>
              <a:off x="8528937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Straight Arrow Connector 844"/>
            <p:cNvCxnSpPr>
              <a:stCxn id="956" idx="0"/>
              <a:endCxn id="992" idx="4"/>
            </p:cNvCxnSpPr>
            <p:nvPr/>
          </p:nvCxnSpPr>
          <p:spPr>
            <a:xfrm>
              <a:off x="8511423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845"/>
            <p:cNvCxnSpPr>
              <a:stCxn id="952" idx="1"/>
              <a:endCxn id="995" idx="5"/>
            </p:cNvCxnSpPr>
            <p:nvPr/>
          </p:nvCxnSpPr>
          <p:spPr>
            <a:xfrm>
              <a:off x="8528937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846"/>
            <p:cNvCxnSpPr>
              <a:stCxn id="952" idx="0"/>
              <a:endCxn id="994" idx="4"/>
            </p:cNvCxnSpPr>
            <p:nvPr/>
          </p:nvCxnSpPr>
          <p:spPr>
            <a:xfrm>
              <a:off x="8511423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Arrow Connector 847"/>
            <p:cNvCxnSpPr>
              <a:stCxn id="948" idx="1"/>
              <a:endCxn id="997" idx="5"/>
            </p:cNvCxnSpPr>
            <p:nvPr/>
          </p:nvCxnSpPr>
          <p:spPr>
            <a:xfrm>
              <a:off x="8528937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Arrow Connector 848"/>
            <p:cNvCxnSpPr>
              <a:stCxn id="948" idx="0"/>
              <a:endCxn id="996" idx="4"/>
            </p:cNvCxnSpPr>
            <p:nvPr/>
          </p:nvCxnSpPr>
          <p:spPr>
            <a:xfrm>
              <a:off x="8511423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0" name="Group 849"/>
            <p:cNvGrpSpPr/>
            <p:nvPr/>
          </p:nvGrpSpPr>
          <p:grpSpPr>
            <a:xfrm>
              <a:off x="9317085" y="1682003"/>
              <a:ext cx="121080" cy="4571999"/>
              <a:chOff x="5733907" y="1692420"/>
              <a:chExt cx="121080" cy="4571999"/>
            </a:xfrm>
          </p:grpSpPr>
          <p:sp>
            <p:nvSpPr>
              <p:cNvPr id="851" name="Oval 850"/>
              <p:cNvSpPr>
                <a:spLocks noChangeAspect="1"/>
              </p:cNvSpPr>
              <p:nvPr/>
            </p:nvSpPr>
            <p:spPr>
              <a:xfrm rot="5400000">
                <a:off x="5733907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Oval 851"/>
              <p:cNvSpPr>
                <a:spLocks noChangeAspect="1"/>
              </p:cNvSpPr>
              <p:nvPr/>
            </p:nvSpPr>
            <p:spPr>
              <a:xfrm rot="8100000">
                <a:off x="5735396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Oval 852"/>
              <p:cNvSpPr>
                <a:spLocks noChangeAspect="1"/>
              </p:cNvSpPr>
              <p:nvPr/>
            </p:nvSpPr>
            <p:spPr>
              <a:xfrm rot="5400000">
                <a:off x="5733907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Oval 853"/>
              <p:cNvSpPr>
                <a:spLocks noChangeAspect="1"/>
              </p:cNvSpPr>
              <p:nvPr/>
            </p:nvSpPr>
            <p:spPr>
              <a:xfrm rot="8100000">
                <a:off x="5735396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Oval 854"/>
              <p:cNvSpPr>
                <a:spLocks noChangeAspect="1"/>
              </p:cNvSpPr>
              <p:nvPr/>
            </p:nvSpPr>
            <p:spPr>
              <a:xfrm rot="5400000">
                <a:off x="5733907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Oval 855"/>
              <p:cNvSpPr>
                <a:spLocks noChangeAspect="1"/>
              </p:cNvSpPr>
              <p:nvPr/>
            </p:nvSpPr>
            <p:spPr>
              <a:xfrm rot="8100000">
                <a:off x="5735396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Oval 856"/>
              <p:cNvSpPr>
                <a:spLocks noChangeAspect="1"/>
              </p:cNvSpPr>
              <p:nvPr/>
            </p:nvSpPr>
            <p:spPr>
              <a:xfrm rot="5400000">
                <a:off x="5733907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Oval 857"/>
              <p:cNvSpPr>
                <a:spLocks noChangeAspect="1"/>
              </p:cNvSpPr>
              <p:nvPr/>
            </p:nvSpPr>
            <p:spPr>
              <a:xfrm rot="8100000">
                <a:off x="5735396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Oval 858"/>
              <p:cNvSpPr>
                <a:spLocks noChangeAspect="1"/>
              </p:cNvSpPr>
              <p:nvPr/>
            </p:nvSpPr>
            <p:spPr>
              <a:xfrm rot="5400000">
                <a:off x="5733907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Oval 859"/>
              <p:cNvSpPr>
                <a:spLocks noChangeAspect="1"/>
              </p:cNvSpPr>
              <p:nvPr/>
            </p:nvSpPr>
            <p:spPr>
              <a:xfrm rot="8100000">
                <a:off x="5735396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Oval 860"/>
              <p:cNvSpPr>
                <a:spLocks noChangeAspect="1"/>
              </p:cNvSpPr>
              <p:nvPr/>
            </p:nvSpPr>
            <p:spPr>
              <a:xfrm rot="5400000">
                <a:off x="5733907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Oval 861"/>
              <p:cNvSpPr>
                <a:spLocks noChangeAspect="1"/>
              </p:cNvSpPr>
              <p:nvPr/>
            </p:nvSpPr>
            <p:spPr>
              <a:xfrm rot="8100000">
                <a:off x="5735396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Oval 862"/>
              <p:cNvSpPr>
                <a:spLocks noChangeAspect="1"/>
              </p:cNvSpPr>
              <p:nvPr/>
            </p:nvSpPr>
            <p:spPr>
              <a:xfrm rot="5400000">
                <a:off x="5733907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Oval 863"/>
              <p:cNvSpPr>
                <a:spLocks noChangeAspect="1"/>
              </p:cNvSpPr>
              <p:nvPr/>
            </p:nvSpPr>
            <p:spPr>
              <a:xfrm rot="8100000">
                <a:off x="5735396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Oval 864"/>
              <p:cNvSpPr>
                <a:spLocks noChangeAspect="1"/>
              </p:cNvSpPr>
              <p:nvPr/>
            </p:nvSpPr>
            <p:spPr>
              <a:xfrm rot="5400000">
                <a:off x="5733907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Oval 865"/>
              <p:cNvSpPr>
                <a:spLocks noChangeAspect="1"/>
              </p:cNvSpPr>
              <p:nvPr/>
            </p:nvSpPr>
            <p:spPr>
              <a:xfrm rot="8100000">
                <a:off x="5735396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Oval 866"/>
              <p:cNvSpPr>
                <a:spLocks noChangeAspect="1"/>
              </p:cNvSpPr>
              <p:nvPr/>
            </p:nvSpPr>
            <p:spPr>
              <a:xfrm rot="5400000">
                <a:off x="5733907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Oval 867"/>
              <p:cNvSpPr>
                <a:spLocks noChangeAspect="1"/>
              </p:cNvSpPr>
              <p:nvPr/>
            </p:nvSpPr>
            <p:spPr>
              <a:xfrm rot="8100000">
                <a:off x="5735396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9" name="Straight Arrow Connector 868"/>
              <p:cNvCxnSpPr/>
              <p:nvPr/>
            </p:nvCxnSpPr>
            <p:spPr>
              <a:xfrm rot="5400000" flipV="1">
                <a:off x="5721912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Arrow Connector 869"/>
              <p:cNvCxnSpPr/>
              <p:nvPr/>
            </p:nvCxnSpPr>
            <p:spPr>
              <a:xfrm rot="5400000" flipV="1">
                <a:off x="5721912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Arrow Connector 870"/>
              <p:cNvCxnSpPr/>
              <p:nvPr/>
            </p:nvCxnSpPr>
            <p:spPr>
              <a:xfrm rot="5400000" flipV="1">
                <a:off x="5721912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Arrow Connector 871"/>
              <p:cNvCxnSpPr/>
              <p:nvPr/>
            </p:nvCxnSpPr>
            <p:spPr>
              <a:xfrm rot="5400000" flipV="1">
                <a:off x="5721912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Arrow Connector 872"/>
              <p:cNvCxnSpPr/>
              <p:nvPr/>
            </p:nvCxnSpPr>
            <p:spPr>
              <a:xfrm rot="5400000" flipV="1">
                <a:off x="5721912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Arrow Connector 873"/>
              <p:cNvCxnSpPr/>
              <p:nvPr/>
            </p:nvCxnSpPr>
            <p:spPr>
              <a:xfrm rot="5400000" flipV="1">
                <a:off x="5721911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Arrow Connector 874"/>
              <p:cNvCxnSpPr/>
              <p:nvPr/>
            </p:nvCxnSpPr>
            <p:spPr>
              <a:xfrm rot="5400000" flipV="1">
                <a:off x="5721911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Arrow Connector 875"/>
              <p:cNvCxnSpPr/>
              <p:nvPr/>
            </p:nvCxnSpPr>
            <p:spPr>
              <a:xfrm rot="5400000" flipV="1">
                <a:off x="5721911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7" name="Group 876"/>
            <p:cNvGrpSpPr/>
            <p:nvPr/>
          </p:nvGrpSpPr>
          <p:grpSpPr>
            <a:xfrm>
              <a:off x="9771699" y="1682003"/>
              <a:ext cx="121080" cy="4571999"/>
              <a:chOff x="6217319" y="1692420"/>
              <a:chExt cx="121080" cy="4571999"/>
            </a:xfrm>
          </p:grpSpPr>
          <p:sp>
            <p:nvSpPr>
              <p:cNvPr id="878" name="Oval 877"/>
              <p:cNvSpPr>
                <a:spLocks noChangeAspect="1"/>
              </p:cNvSpPr>
              <p:nvPr/>
            </p:nvSpPr>
            <p:spPr>
              <a:xfrm rot="5400000">
                <a:off x="62173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Oval 878"/>
              <p:cNvSpPr>
                <a:spLocks noChangeAspect="1"/>
              </p:cNvSpPr>
              <p:nvPr/>
            </p:nvSpPr>
            <p:spPr>
              <a:xfrm rot="8100000">
                <a:off x="62188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Oval 879"/>
              <p:cNvSpPr>
                <a:spLocks noChangeAspect="1"/>
              </p:cNvSpPr>
              <p:nvPr/>
            </p:nvSpPr>
            <p:spPr>
              <a:xfrm rot="5400000">
                <a:off x="62173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Oval 880"/>
              <p:cNvSpPr>
                <a:spLocks noChangeAspect="1"/>
              </p:cNvSpPr>
              <p:nvPr/>
            </p:nvSpPr>
            <p:spPr>
              <a:xfrm rot="8100000">
                <a:off x="62188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Oval 881"/>
              <p:cNvSpPr>
                <a:spLocks noChangeAspect="1"/>
              </p:cNvSpPr>
              <p:nvPr/>
            </p:nvSpPr>
            <p:spPr>
              <a:xfrm rot="5400000">
                <a:off x="62173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Oval 882"/>
              <p:cNvSpPr>
                <a:spLocks noChangeAspect="1"/>
              </p:cNvSpPr>
              <p:nvPr/>
            </p:nvSpPr>
            <p:spPr>
              <a:xfrm rot="8100000">
                <a:off x="62188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Oval 883"/>
              <p:cNvSpPr>
                <a:spLocks noChangeAspect="1"/>
              </p:cNvSpPr>
              <p:nvPr/>
            </p:nvSpPr>
            <p:spPr>
              <a:xfrm rot="5400000">
                <a:off x="62173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Oval 884"/>
              <p:cNvSpPr>
                <a:spLocks noChangeAspect="1"/>
              </p:cNvSpPr>
              <p:nvPr/>
            </p:nvSpPr>
            <p:spPr>
              <a:xfrm rot="8100000">
                <a:off x="62188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Oval 885"/>
              <p:cNvSpPr>
                <a:spLocks noChangeAspect="1"/>
              </p:cNvSpPr>
              <p:nvPr/>
            </p:nvSpPr>
            <p:spPr>
              <a:xfrm rot="5400000">
                <a:off x="62173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Oval 886"/>
              <p:cNvSpPr>
                <a:spLocks noChangeAspect="1"/>
              </p:cNvSpPr>
              <p:nvPr/>
            </p:nvSpPr>
            <p:spPr>
              <a:xfrm rot="8100000">
                <a:off x="62188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Oval 887"/>
              <p:cNvSpPr>
                <a:spLocks noChangeAspect="1"/>
              </p:cNvSpPr>
              <p:nvPr/>
            </p:nvSpPr>
            <p:spPr>
              <a:xfrm rot="5400000">
                <a:off x="62173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Oval 888"/>
              <p:cNvSpPr>
                <a:spLocks noChangeAspect="1"/>
              </p:cNvSpPr>
              <p:nvPr/>
            </p:nvSpPr>
            <p:spPr>
              <a:xfrm rot="8100000">
                <a:off x="62188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Oval 889"/>
              <p:cNvSpPr>
                <a:spLocks noChangeAspect="1"/>
              </p:cNvSpPr>
              <p:nvPr/>
            </p:nvSpPr>
            <p:spPr>
              <a:xfrm rot="5400000">
                <a:off x="62173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Oval 890"/>
              <p:cNvSpPr>
                <a:spLocks noChangeAspect="1"/>
              </p:cNvSpPr>
              <p:nvPr/>
            </p:nvSpPr>
            <p:spPr>
              <a:xfrm rot="8100000">
                <a:off x="62188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Oval 891"/>
              <p:cNvSpPr>
                <a:spLocks noChangeAspect="1"/>
              </p:cNvSpPr>
              <p:nvPr/>
            </p:nvSpPr>
            <p:spPr>
              <a:xfrm rot="5400000">
                <a:off x="62173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Oval 892"/>
              <p:cNvSpPr>
                <a:spLocks noChangeAspect="1"/>
              </p:cNvSpPr>
              <p:nvPr/>
            </p:nvSpPr>
            <p:spPr>
              <a:xfrm rot="8100000">
                <a:off x="62188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Oval 893"/>
              <p:cNvSpPr>
                <a:spLocks noChangeAspect="1"/>
              </p:cNvSpPr>
              <p:nvPr/>
            </p:nvSpPr>
            <p:spPr>
              <a:xfrm rot="5400000">
                <a:off x="62173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Oval 894"/>
              <p:cNvSpPr>
                <a:spLocks noChangeAspect="1"/>
              </p:cNvSpPr>
              <p:nvPr/>
            </p:nvSpPr>
            <p:spPr>
              <a:xfrm rot="8100000">
                <a:off x="62188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6" name="Straight Arrow Connector 895"/>
              <p:cNvCxnSpPr/>
              <p:nvPr/>
            </p:nvCxnSpPr>
            <p:spPr>
              <a:xfrm rot="5400000" flipV="1">
                <a:off x="62053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/>
              <p:cNvCxnSpPr/>
              <p:nvPr/>
            </p:nvCxnSpPr>
            <p:spPr>
              <a:xfrm rot="5400000" flipV="1">
                <a:off x="62053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Arrow Connector 897"/>
              <p:cNvCxnSpPr/>
              <p:nvPr/>
            </p:nvCxnSpPr>
            <p:spPr>
              <a:xfrm rot="5400000" flipV="1">
                <a:off x="62053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Arrow Connector 898"/>
              <p:cNvCxnSpPr/>
              <p:nvPr/>
            </p:nvCxnSpPr>
            <p:spPr>
              <a:xfrm rot="5400000" flipV="1">
                <a:off x="62053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Straight Arrow Connector 899"/>
              <p:cNvCxnSpPr/>
              <p:nvPr/>
            </p:nvCxnSpPr>
            <p:spPr>
              <a:xfrm rot="5400000" flipV="1">
                <a:off x="62053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Straight Arrow Connector 900"/>
              <p:cNvCxnSpPr/>
              <p:nvPr/>
            </p:nvCxnSpPr>
            <p:spPr>
              <a:xfrm rot="5400000" flipV="1">
                <a:off x="62053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Straight Arrow Connector 901"/>
              <p:cNvCxnSpPr/>
              <p:nvPr/>
            </p:nvCxnSpPr>
            <p:spPr>
              <a:xfrm rot="5400000" flipV="1">
                <a:off x="62053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Straight Arrow Connector 902"/>
              <p:cNvCxnSpPr/>
              <p:nvPr/>
            </p:nvCxnSpPr>
            <p:spPr>
              <a:xfrm rot="5400000" flipV="1">
                <a:off x="62053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4" name="Straight Arrow Connector 903"/>
            <p:cNvCxnSpPr>
              <a:stCxn id="1059" idx="1"/>
              <a:endCxn id="1086" idx="5"/>
            </p:cNvCxnSpPr>
            <p:nvPr/>
          </p:nvCxnSpPr>
          <p:spPr>
            <a:xfrm>
              <a:off x="9438165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Straight Arrow Connector 904"/>
            <p:cNvCxnSpPr>
              <a:stCxn id="1059" idx="0"/>
              <a:endCxn id="1085" idx="4"/>
            </p:cNvCxnSpPr>
            <p:nvPr/>
          </p:nvCxnSpPr>
          <p:spPr>
            <a:xfrm>
              <a:off x="9420651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Straight Arrow Connector 905"/>
            <p:cNvCxnSpPr>
              <a:stCxn id="1065" idx="1"/>
              <a:endCxn id="1092" idx="5"/>
            </p:cNvCxnSpPr>
            <p:nvPr/>
          </p:nvCxnSpPr>
          <p:spPr>
            <a:xfrm>
              <a:off x="9438165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Straight Arrow Connector 906"/>
            <p:cNvCxnSpPr>
              <a:stCxn id="1065" idx="0"/>
              <a:endCxn id="1091" idx="4"/>
            </p:cNvCxnSpPr>
            <p:nvPr/>
          </p:nvCxnSpPr>
          <p:spPr>
            <a:xfrm>
              <a:off x="9420651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Straight Arrow Connector 907"/>
            <p:cNvCxnSpPr>
              <a:stCxn id="1063" idx="1"/>
              <a:endCxn id="1090" idx="5"/>
            </p:cNvCxnSpPr>
            <p:nvPr/>
          </p:nvCxnSpPr>
          <p:spPr>
            <a:xfrm>
              <a:off x="9438165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Straight Arrow Connector 908"/>
            <p:cNvCxnSpPr>
              <a:stCxn id="1063" idx="0"/>
              <a:endCxn id="1089" idx="4"/>
            </p:cNvCxnSpPr>
            <p:nvPr/>
          </p:nvCxnSpPr>
          <p:spPr>
            <a:xfrm>
              <a:off x="9420651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Straight Arrow Connector 909"/>
            <p:cNvCxnSpPr>
              <a:stCxn id="1061" idx="1"/>
              <a:endCxn id="1088" idx="5"/>
            </p:cNvCxnSpPr>
            <p:nvPr/>
          </p:nvCxnSpPr>
          <p:spPr>
            <a:xfrm>
              <a:off x="9438165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Straight Arrow Connector 910"/>
            <p:cNvCxnSpPr>
              <a:stCxn id="1061" idx="0"/>
              <a:endCxn id="1087" idx="4"/>
            </p:cNvCxnSpPr>
            <p:nvPr/>
          </p:nvCxnSpPr>
          <p:spPr>
            <a:xfrm>
              <a:off x="9420651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Straight Arrow Connector 911"/>
            <p:cNvCxnSpPr>
              <a:stCxn id="1067" idx="1"/>
              <a:endCxn id="1094" idx="5"/>
            </p:cNvCxnSpPr>
            <p:nvPr/>
          </p:nvCxnSpPr>
          <p:spPr>
            <a:xfrm>
              <a:off x="9438165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Straight Arrow Connector 912"/>
            <p:cNvCxnSpPr>
              <a:stCxn id="1075" idx="1"/>
              <a:endCxn id="1102" idx="5"/>
            </p:cNvCxnSpPr>
            <p:nvPr/>
          </p:nvCxnSpPr>
          <p:spPr>
            <a:xfrm>
              <a:off x="9438165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Straight Arrow Connector 913"/>
            <p:cNvCxnSpPr>
              <a:stCxn id="1067" idx="0"/>
              <a:endCxn id="1093" idx="4"/>
            </p:cNvCxnSpPr>
            <p:nvPr/>
          </p:nvCxnSpPr>
          <p:spPr>
            <a:xfrm>
              <a:off x="9420651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Straight Arrow Connector 914"/>
            <p:cNvCxnSpPr>
              <a:stCxn id="1075" idx="0"/>
              <a:endCxn id="1101" idx="4"/>
            </p:cNvCxnSpPr>
            <p:nvPr/>
          </p:nvCxnSpPr>
          <p:spPr>
            <a:xfrm>
              <a:off x="9420651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Straight Arrow Connector 915"/>
            <p:cNvCxnSpPr>
              <a:stCxn id="1069" idx="1"/>
              <a:endCxn id="1096" idx="5"/>
            </p:cNvCxnSpPr>
            <p:nvPr/>
          </p:nvCxnSpPr>
          <p:spPr>
            <a:xfrm>
              <a:off x="9438165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Straight Arrow Connector 916"/>
            <p:cNvCxnSpPr>
              <a:stCxn id="1069" idx="0"/>
              <a:endCxn id="1095" idx="4"/>
            </p:cNvCxnSpPr>
            <p:nvPr/>
          </p:nvCxnSpPr>
          <p:spPr>
            <a:xfrm>
              <a:off x="9420651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Straight Arrow Connector 917"/>
            <p:cNvCxnSpPr>
              <a:stCxn id="1071" idx="1"/>
              <a:endCxn id="1098" idx="5"/>
            </p:cNvCxnSpPr>
            <p:nvPr/>
          </p:nvCxnSpPr>
          <p:spPr>
            <a:xfrm>
              <a:off x="9438165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Straight Arrow Connector 918"/>
            <p:cNvCxnSpPr>
              <a:stCxn id="1071" idx="0"/>
              <a:endCxn id="1097" idx="4"/>
            </p:cNvCxnSpPr>
            <p:nvPr/>
          </p:nvCxnSpPr>
          <p:spPr>
            <a:xfrm>
              <a:off x="9420651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Straight Arrow Connector 919"/>
            <p:cNvCxnSpPr>
              <a:stCxn id="1073" idx="1"/>
              <a:endCxn id="1100" idx="5"/>
            </p:cNvCxnSpPr>
            <p:nvPr/>
          </p:nvCxnSpPr>
          <p:spPr>
            <a:xfrm>
              <a:off x="9438165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Straight Arrow Connector 920"/>
            <p:cNvCxnSpPr>
              <a:stCxn id="1073" idx="0"/>
              <a:endCxn id="1099" idx="4"/>
            </p:cNvCxnSpPr>
            <p:nvPr/>
          </p:nvCxnSpPr>
          <p:spPr>
            <a:xfrm>
              <a:off x="9420651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Straight Arrow Connector 921"/>
            <p:cNvCxnSpPr>
              <a:stCxn id="983" idx="1"/>
              <a:endCxn id="1059" idx="5"/>
            </p:cNvCxnSpPr>
            <p:nvPr/>
          </p:nvCxnSpPr>
          <p:spPr>
            <a:xfrm>
              <a:off x="8983551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Straight Arrow Connector 922"/>
            <p:cNvCxnSpPr>
              <a:stCxn id="983" idx="0"/>
              <a:endCxn id="1058" idx="4"/>
            </p:cNvCxnSpPr>
            <p:nvPr/>
          </p:nvCxnSpPr>
          <p:spPr>
            <a:xfrm>
              <a:off x="8966037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Straight Arrow Connector 923"/>
            <p:cNvCxnSpPr>
              <a:stCxn id="989" idx="1"/>
              <a:endCxn id="1065" idx="5"/>
            </p:cNvCxnSpPr>
            <p:nvPr/>
          </p:nvCxnSpPr>
          <p:spPr>
            <a:xfrm>
              <a:off x="8983551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Straight Arrow Connector 924"/>
            <p:cNvCxnSpPr>
              <a:stCxn id="989" idx="0"/>
              <a:endCxn id="1064" idx="4"/>
            </p:cNvCxnSpPr>
            <p:nvPr/>
          </p:nvCxnSpPr>
          <p:spPr>
            <a:xfrm>
              <a:off x="8966037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Straight Arrow Connector 925"/>
            <p:cNvCxnSpPr>
              <a:stCxn id="987" idx="1"/>
              <a:endCxn id="1063" idx="5"/>
            </p:cNvCxnSpPr>
            <p:nvPr/>
          </p:nvCxnSpPr>
          <p:spPr>
            <a:xfrm>
              <a:off x="8983551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Straight Arrow Connector 926"/>
            <p:cNvCxnSpPr>
              <a:stCxn id="987" idx="0"/>
              <a:endCxn id="1062" idx="4"/>
            </p:cNvCxnSpPr>
            <p:nvPr/>
          </p:nvCxnSpPr>
          <p:spPr>
            <a:xfrm>
              <a:off x="8966037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Straight Arrow Connector 927"/>
            <p:cNvCxnSpPr>
              <a:stCxn id="985" idx="1"/>
              <a:endCxn id="1061" idx="5"/>
            </p:cNvCxnSpPr>
            <p:nvPr/>
          </p:nvCxnSpPr>
          <p:spPr>
            <a:xfrm>
              <a:off x="8983551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Straight Arrow Connector 928"/>
            <p:cNvCxnSpPr>
              <a:stCxn id="985" idx="0"/>
              <a:endCxn id="1060" idx="4"/>
            </p:cNvCxnSpPr>
            <p:nvPr/>
          </p:nvCxnSpPr>
          <p:spPr>
            <a:xfrm>
              <a:off x="8966037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Straight Arrow Connector 929"/>
            <p:cNvCxnSpPr>
              <a:stCxn id="991" idx="1"/>
              <a:endCxn id="1067" idx="5"/>
            </p:cNvCxnSpPr>
            <p:nvPr/>
          </p:nvCxnSpPr>
          <p:spPr>
            <a:xfrm>
              <a:off x="8983551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Straight Arrow Connector 930"/>
            <p:cNvCxnSpPr>
              <a:stCxn id="991" idx="0"/>
              <a:endCxn id="1066" idx="4"/>
            </p:cNvCxnSpPr>
            <p:nvPr/>
          </p:nvCxnSpPr>
          <p:spPr>
            <a:xfrm>
              <a:off x="8966037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Straight Arrow Connector 931"/>
            <p:cNvCxnSpPr>
              <a:stCxn id="999" idx="1"/>
              <a:endCxn id="1075" idx="5"/>
            </p:cNvCxnSpPr>
            <p:nvPr/>
          </p:nvCxnSpPr>
          <p:spPr>
            <a:xfrm>
              <a:off x="8983551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Straight Arrow Connector 932"/>
            <p:cNvCxnSpPr>
              <a:stCxn id="999" idx="0"/>
              <a:endCxn id="1074" idx="4"/>
            </p:cNvCxnSpPr>
            <p:nvPr/>
          </p:nvCxnSpPr>
          <p:spPr>
            <a:xfrm>
              <a:off x="8966037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Straight Arrow Connector 933"/>
            <p:cNvCxnSpPr>
              <a:stCxn id="993" idx="1"/>
              <a:endCxn id="1069" idx="5"/>
            </p:cNvCxnSpPr>
            <p:nvPr/>
          </p:nvCxnSpPr>
          <p:spPr>
            <a:xfrm>
              <a:off x="8983551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Straight Arrow Connector 934"/>
            <p:cNvCxnSpPr>
              <a:stCxn id="993" idx="0"/>
              <a:endCxn id="1068" idx="4"/>
            </p:cNvCxnSpPr>
            <p:nvPr/>
          </p:nvCxnSpPr>
          <p:spPr>
            <a:xfrm>
              <a:off x="8966037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Straight Arrow Connector 935"/>
            <p:cNvCxnSpPr>
              <a:stCxn id="995" idx="1"/>
              <a:endCxn id="1071" idx="5"/>
            </p:cNvCxnSpPr>
            <p:nvPr/>
          </p:nvCxnSpPr>
          <p:spPr>
            <a:xfrm>
              <a:off x="8983551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Straight Arrow Connector 936"/>
            <p:cNvCxnSpPr>
              <a:stCxn id="995" idx="0"/>
              <a:endCxn id="1070" idx="4"/>
            </p:cNvCxnSpPr>
            <p:nvPr/>
          </p:nvCxnSpPr>
          <p:spPr>
            <a:xfrm>
              <a:off x="8966037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Straight Arrow Connector 937"/>
            <p:cNvCxnSpPr>
              <a:stCxn id="997" idx="1"/>
              <a:endCxn id="1073" idx="5"/>
            </p:cNvCxnSpPr>
            <p:nvPr/>
          </p:nvCxnSpPr>
          <p:spPr>
            <a:xfrm>
              <a:off x="8983551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Straight Arrow Connector 938"/>
            <p:cNvCxnSpPr>
              <a:stCxn id="997" idx="0"/>
              <a:endCxn id="1072" idx="4"/>
            </p:cNvCxnSpPr>
            <p:nvPr/>
          </p:nvCxnSpPr>
          <p:spPr>
            <a:xfrm>
              <a:off x="8966037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0" name="Group 939"/>
            <p:cNvGrpSpPr/>
            <p:nvPr/>
          </p:nvGrpSpPr>
          <p:grpSpPr>
            <a:xfrm>
              <a:off x="10226313" y="1682003"/>
              <a:ext cx="121080" cy="4571999"/>
              <a:chOff x="6615792" y="1693425"/>
              <a:chExt cx="121080" cy="4571999"/>
            </a:xfrm>
          </p:grpSpPr>
          <p:sp>
            <p:nvSpPr>
              <p:cNvPr id="941" name="Oval 940"/>
              <p:cNvSpPr>
                <a:spLocks noChangeAspect="1"/>
              </p:cNvSpPr>
              <p:nvPr/>
            </p:nvSpPr>
            <p:spPr>
              <a:xfrm rot="5400000">
                <a:off x="66157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Oval 941"/>
              <p:cNvSpPr>
                <a:spLocks noChangeAspect="1"/>
              </p:cNvSpPr>
              <p:nvPr/>
            </p:nvSpPr>
            <p:spPr>
              <a:xfrm rot="8100000">
                <a:off x="66172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Oval 942"/>
              <p:cNvSpPr>
                <a:spLocks noChangeAspect="1"/>
              </p:cNvSpPr>
              <p:nvPr/>
            </p:nvSpPr>
            <p:spPr>
              <a:xfrm rot="5400000">
                <a:off x="66157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Oval 943"/>
              <p:cNvSpPr>
                <a:spLocks noChangeAspect="1"/>
              </p:cNvSpPr>
              <p:nvPr/>
            </p:nvSpPr>
            <p:spPr>
              <a:xfrm rot="8100000">
                <a:off x="66172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Oval 944"/>
              <p:cNvSpPr>
                <a:spLocks noChangeAspect="1"/>
              </p:cNvSpPr>
              <p:nvPr/>
            </p:nvSpPr>
            <p:spPr>
              <a:xfrm rot="5400000">
                <a:off x="66157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Oval 945"/>
              <p:cNvSpPr>
                <a:spLocks noChangeAspect="1"/>
              </p:cNvSpPr>
              <p:nvPr/>
            </p:nvSpPr>
            <p:spPr>
              <a:xfrm rot="8100000">
                <a:off x="66172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Oval 946"/>
              <p:cNvSpPr>
                <a:spLocks noChangeAspect="1"/>
              </p:cNvSpPr>
              <p:nvPr/>
            </p:nvSpPr>
            <p:spPr>
              <a:xfrm rot="5400000">
                <a:off x="66157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Oval 947"/>
              <p:cNvSpPr>
                <a:spLocks noChangeAspect="1"/>
              </p:cNvSpPr>
              <p:nvPr/>
            </p:nvSpPr>
            <p:spPr>
              <a:xfrm rot="8100000">
                <a:off x="66172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Oval 948"/>
              <p:cNvSpPr>
                <a:spLocks noChangeAspect="1"/>
              </p:cNvSpPr>
              <p:nvPr/>
            </p:nvSpPr>
            <p:spPr>
              <a:xfrm rot="5400000">
                <a:off x="66157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Oval 949"/>
              <p:cNvSpPr>
                <a:spLocks noChangeAspect="1"/>
              </p:cNvSpPr>
              <p:nvPr/>
            </p:nvSpPr>
            <p:spPr>
              <a:xfrm rot="8100000">
                <a:off x="66172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Oval 950"/>
              <p:cNvSpPr>
                <a:spLocks noChangeAspect="1"/>
              </p:cNvSpPr>
              <p:nvPr/>
            </p:nvSpPr>
            <p:spPr>
              <a:xfrm rot="5400000">
                <a:off x="66157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Oval 951"/>
              <p:cNvSpPr>
                <a:spLocks noChangeAspect="1"/>
              </p:cNvSpPr>
              <p:nvPr/>
            </p:nvSpPr>
            <p:spPr>
              <a:xfrm rot="8100000">
                <a:off x="66172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Oval 952"/>
              <p:cNvSpPr>
                <a:spLocks noChangeAspect="1"/>
              </p:cNvSpPr>
              <p:nvPr/>
            </p:nvSpPr>
            <p:spPr>
              <a:xfrm rot="5400000">
                <a:off x="66157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Oval 953"/>
              <p:cNvSpPr>
                <a:spLocks noChangeAspect="1"/>
              </p:cNvSpPr>
              <p:nvPr/>
            </p:nvSpPr>
            <p:spPr>
              <a:xfrm rot="8100000">
                <a:off x="66172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Oval 954"/>
              <p:cNvSpPr>
                <a:spLocks noChangeAspect="1"/>
              </p:cNvSpPr>
              <p:nvPr/>
            </p:nvSpPr>
            <p:spPr>
              <a:xfrm rot="5400000">
                <a:off x="66157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Oval 955"/>
              <p:cNvSpPr>
                <a:spLocks noChangeAspect="1"/>
              </p:cNvSpPr>
              <p:nvPr/>
            </p:nvSpPr>
            <p:spPr>
              <a:xfrm rot="8100000">
                <a:off x="66172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Oval 956"/>
              <p:cNvSpPr>
                <a:spLocks noChangeAspect="1"/>
              </p:cNvSpPr>
              <p:nvPr/>
            </p:nvSpPr>
            <p:spPr>
              <a:xfrm rot="5400000">
                <a:off x="66157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Oval 957"/>
              <p:cNvSpPr>
                <a:spLocks noChangeAspect="1"/>
              </p:cNvSpPr>
              <p:nvPr/>
            </p:nvSpPr>
            <p:spPr>
              <a:xfrm rot="8100000">
                <a:off x="66172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9" name="Straight Arrow Connector 958"/>
              <p:cNvCxnSpPr/>
              <p:nvPr/>
            </p:nvCxnSpPr>
            <p:spPr>
              <a:xfrm rot="5400000" flipV="1">
                <a:off x="66037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Arrow Connector 959"/>
              <p:cNvCxnSpPr/>
              <p:nvPr/>
            </p:nvCxnSpPr>
            <p:spPr>
              <a:xfrm rot="5400000" flipV="1">
                <a:off x="66037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Straight Arrow Connector 960"/>
              <p:cNvCxnSpPr/>
              <p:nvPr/>
            </p:nvCxnSpPr>
            <p:spPr>
              <a:xfrm rot="5400000" flipV="1">
                <a:off x="66037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Straight Arrow Connector 961"/>
              <p:cNvCxnSpPr/>
              <p:nvPr/>
            </p:nvCxnSpPr>
            <p:spPr>
              <a:xfrm rot="5400000" flipV="1">
                <a:off x="66037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Straight Arrow Connector 962"/>
              <p:cNvCxnSpPr/>
              <p:nvPr/>
            </p:nvCxnSpPr>
            <p:spPr>
              <a:xfrm rot="5400000" flipV="1">
                <a:off x="66037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Arrow Connector 963"/>
              <p:cNvCxnSpPr/>
              <p:nvPr/>
            </p:nvCxnSpPr>
            <p:spPr>
              <a:xfrm rot="5400000" flipV="1">
                <a:off x="66037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Arrow Connector 964"/>
              <p:cNvCxnSpPr/>
              <p:nvPr/>
            </p:nvCxnSpPr>
            <p:spPr>
              <a:xfrm rot="5400000" flipV="1">
                <a:off x="66037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Arrow Connector 965"/>
              <p:cNvCxnSpPr/>
              <p:nvPr/>
            </p:nvCxnSpPr>
            <p:spPr>
              <a:xfrm rot="5400000" flipV="1">
                <a:off x="66037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7" name="Group 966"/>
            <p:cNvGrpSpPr/>
            <p:nvPr/>
          </p:nvGrpSpPr>
          <p:grpSpPr>
            <a:xfrm>
              <a:off x="10680927" y="1682003"/>
              <a:ext cx="121080" cy="4571999"/>
              <a:chOff x="7099204" y="1693425"/>
              <a:chExt cx="121080" cy="4571999"/>
            </a:xfrm>
          </p:grpSpPr>
          <p:sp>
            <p:nvSpPr>
              <p:cNvPr id="968" name="Oval 967"/>
              <p:cNvSpPr>
                <a:spLocks noChangeAspect="1"/>
              </p:cNvSpPr>
              <p:nvPr/>
            </p:nvSpPr>
            <p:spPr>
              <a:xfrm rot="5400000">
                <a:off x="70992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Oval 968"/>
              <p:cNvSpPr>
                <a:spLocks noChangeAspect="1"/>
              </p:cNvSpPr>
              <p:nvPr/>
            </p:nvSpPr>
            <p:spPr>
              <a:xfrm rot="8100000">
                <a:off x="71006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Oval 969"/>
              <p:cNvSpPr>
                <a:spLocks noChangeAspect="1"/>
              </p:cNvSpPr>
              <p:nvPr/>
            </p:nvSpPr>
            <p:spPr>
              <a:xfrm rot="5400000">
                <a:off x="70992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Oval 970"/>
              <p:cNvSpPr>
                <a:spLocks noChangeAspect="1"/>
              </p:cNvSpPr>
              <p:nvPr/>
            </p:nvSpPr>
            <p:spPr>
              <a:xfrm rot="8100000">
                <a:off x="71006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Oval 971"/>
              <p:cNvSpPr>
                <a:spLocks noChangeAspect="1"/>
              </p:cNvSpPr>
              <p:nvPr/>
            </p:nvSpPr>
            <p:spPr>
              <a:xfrm rot="5400000">
                <a:off x="70992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Oval 972"/>
              <p:cNvSpPr>
                <a:spLocks noChangeAspect="1"/>
              </p:cNvSpPr>
              <p:nvPr/>
            </p:nvSpPr>
            <p:spPr>
              <a:xfrm rot="8100000">
                <a:off x="71006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Oval 973"/>
              <p:cNvSpPr>
                <a:spLocks noChangeAspect="1"/>
              </p:cNvSpPr>
              <p:nvPr/>
            </p:nvSpPr>
            <p:spPr>
              <a:xfrm rot="5400000">
                <a:off x="70992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Oval 974"/>
              <p:cNvSpPr>
                <a:spLocks noChangeAspect="1"/>
              </p:cNvSpPr>
              <p:nvPr/>
            </p:nvSpPr>
            <p:spPr>
              <a:xfrm rot="8100000">
                <a:off x="71006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Oval 975"/>
              <p:cNvSpPr>
                <a:spLocks noChangeAspect="1"/>
              </p:cNvSpPr>
              <p:nvPr/>
            </p:nvSpPr>
            <p:spPr>
              <a:xfrm rot="5400000">
                <a:off x="70992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Oval 976"/>
              <p:cNvSpPr>
                <a:spLocks noChangeAspect="1"/>
              </p:cNvSpPr>
              <p:nvPr/>
            </p:nvSpPr>
            <p:spPr>
              <a:xfrm rot="8100000">
                <a:off x="71006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Oval 977"/>
              <p:cNvSpPr>
                <a:spLocks noChangeAspect="1"/>
              </p:cNvSpPr>
              <p:nvPr/>
            </p:nvSpPr>
            <p:spPr>
              <a:xfrm rot="5400000">
                <a:off x="70992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Oval 978"/>
              <p:cNvSpPr>
                <a:spLocks noChangeAspect="1"/>
              </p:cNvSpPr>
              <p:nvPr/>
            </p:nvSpPr>
            <p:spPr>
              <a:xfrm rot="8100000">
                <a:off x="71006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Oval 979"/>
              <p:cNvSpPr>
                <a:spLocks noChangeAspect="1"/>
              </p:cNvSpPr>
              <p:nvPr/>
            </p:nvSpPr>
            <p:spPr>
              <a:xfrm rot="5400000">
                <a:off x="70992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Oval 980"/>
              <p:cNvSpPr>
                <a:spLocks noChangeAspect="1"/>
              </p:cNvSpPr>
              <p:nvPr/>
            </p:nvSpPr>
            <p:spPr>
              <a:xfrm rot="8100000">
                <a:off x="71006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2" name="Oval 981"/>
              <p:cNvSpPr>
                <a:spLocks noChangeAspect="1"/>
              </p:cNvSpPr>
              <p:nvPr/>
            </p:nvSpPr>
            <p:spPr>
              <a:xfrm rot="5400000">
                <a:off x="70992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3" name="Oval 982"/>
              <p:cNvSpPr>
                <a:spLocks noChangeAspect="1"/>
              </p:cNvSpPr>
              <p:nvPr/>
            </p:nvSpPr>
            <p:spPr>
              <a:xfrm rot="8100000">
                <a:off x="71006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4" name="Oval 983"/>
              <p:cNvSpPr>
                <a:spLocks noChangeAspect="1"/>
              </p:cNvSpPr>
              <p:nvPr/>
            </p:nvSpPr>
            <p:spPr>
              <a:xfrm rot="5400000">
                <a:off x="70992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5" name="Oval 984"/>
              <p:cNvSpPr>
                <a:spLocks noChangeAspect="1"/>
              </p:cNvSpPr>
              <p:nvPr/>
            </p:nvSpPr>
            <p:spPr>
              <a:xfrm rot="8100000">
                <a:off x="71006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6" name="Straight Arrow Connector 985"/>
              <p:cNvCxnSpPr/>
              <p:nvPr/>
            </p:nvCxnSpPr>
            <p:spPr>
              <a:xfrm rot="5400000" flipV="1">
                <a:off x="70872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Arrow Connector 986"/>
              <p:cNvCxnSpPr/>
              <p:nvPr/>
            </p:nvCxnSpPr>
            <p:spPr>
              <a:xfrm rot="5400000" flipV="1">
                <a:off x="70872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Arrow Connector 987"/>
              <p:cNvCxnSpPr/>
              <p:nvPr/>
            </p:nvCxnSpPr>
            <p:spPr>
              <a:xfrm rot="5400000" flipV="1">
                <a:off x="70872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Arrow Connector 988"/>
              <p:cNvCxnSpPr/>
              <p:nvPr/>
            </p:nvCxnSpPr>
            <p:spPr>
              <a:xfrm rot="5400000" flipV="1">
                <a:off x="70872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Arrow Connector 989"/>
              <p:cNvCxnSpPr/>
              <p:nvPr/>
            </p:nvCxnSpPr>
            <p:spPr>
              <a:xfrm rot="5400000" flipV="1">
                <a:off x="70872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Arrow Connector 990"/>
              <p:cNvCxnSpPr/>
              <p:nvPr/>
            </p:nvCxnSpPr>
            <p:spPr>
              <a:xfrm rot="5400000" flipV="1">
                <a:off x="70872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Arrow Connector 991"/>
              <p:cNvCxnSpPr/>
              <p:nvPr/>
            </p:nvCxnSpPr>
            <p:spPr>
              <a:xfrm rot="5400000" flipV="1">
                <a:off x="70872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Arrow Connector 992"/>
              <p:cNvCxnSpPr/>
              <p:nvPr/>
            </p:nvCxnSpPr>
            <p:spPr>
              <a:xfrm rot="5400000" flipV="1">
                <a:off x="70872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94" name="Straight Arrow Connector 993"/>
            <p:cNvCxnSpPr/>
            <p:nvPr/>
          </p:nvCxnSpPr>
          <p:spPr>
            <a:xfrm>
              <a:off x="10347393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Straight Arrow Connector 994"/>
            <p:cNvCxnSpPr/>
            <p:nvPr/>
          </p:nvCxnSpPr>
          <p:spPr>
            <a:xfrm>
              <a:off x="10329879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Straight Arrow Connector 995"/>
            <p:cNvCxnSpPr/>
            <p:nvPr/>
          </p:nvCxnSpPr>
          <p:spPr>
            <a:xfrm>
              <a:off x="10347393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" name="Straight Arrow Connector 996"/>
            <p:cNvCxnSpPr/>
            <p:nvPr/>
          </p:nvCxnSpPr>
          <p:spPr>
            <a:xfrm>
              <a:off x="10329879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8" name="Straight Arrow Connector 997"/>
            <p:cNvCxnSpPr/>
            <p:nvPr/>
          </p:nvCxnSpPr>
          <p:spPr>
            <a:xfrm>
              <a:off x="10347393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Straight Arrow Connector 998"/>
            <p:cNvCxnSpPr/>
            <p:nvPr/>
          </p:nvCxnSpPr>
          <p:spPr>
            <a:xfrm>
              <a:off x="10329879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Straight Arrow Connector 999"/>
            <p:cNvCxnSpPr/>
            <p:nvPr/>
          </p:nvCxnSpPr>
          <p:spPr>
            <a:xfrm>
              <a:off x="10347393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Straight Arrow Connector 1000"/>
            <p:cNvCxnSpPr/>
            <p:nvPr/>
          </p:nvCxnSpPr>
          <p:spPr>
            <a:xfrm>
              <a:off x="10329879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Straight Arrow Connector 1001"/>
            <p:cNvCxnSpPr/>
            <p:nvPr/>
          </p:nvCxnSpPr>
          <p:spPr>
            <a:xfrm>
              <a:off x="10347393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/>
            <p:cNvCxnSpPr/>
            <p:nvPr/>
          </p:nvCxnSpPr>
          <p:spPr>
            <a:xfrm>
              <a:off x="10347393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Arrow Connector 1003"/>
            <p:cNvCxnSpPr/>
            <p:nvPr/>
          </p:nvCxnSpPr>
          <p:spPr>
            <a:xfrm>
              <a:off x="10329879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Straight Arrow Connector 1004"/>
            <p:cNvCxnSpPr/>
            <p:nvPr/>
          </p:nvCxnSpPr>
          <p:spPr>
            <a:xfrm>
              <a:off x="10329879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Arrow Connector 1005"/>
            <p:cNvCxnSpPr/>
            <p:nvPr/>
          </p:nvCxnSpPr>
          <p:spPr>
            <a:xfrm>
              <a:off x="10347393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" name="Straight Arrow Connector 1006"/>
            <p:cNvCxnSpPr/>
            <p:nvPr/>
          </p:nvCxnSpPr>
          <p:spPr>
            <a:xfrm>
              <a:off x="10329879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Arrow Connector 1007"/>
            <p:cNvCxnSpPr/>
            <p:nvPr/>
          </p:nvCxnSpPr>
          <p:spPr>
            <a:xfrm>
              <a:off x="10347393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Arrow Connector 1008"/>
            <p:cNvCxnSpPr/>
            <p:nvPr/>
          </p:nvCxnSpPr>
          <p:spPr>
            <a:xfrm>
              <a:off x="10329879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/>
            <p:cNvCxnSpPr/>
            <p:nvPr/>
          </p:nvCxnSpPr>
          <p:spPr>
            <a:xfrm>
              <a:off x="10347393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Arrow Connector 1010"/>
            <p:cNvCxnSpPr/>
            <p:nvPr/>
          </p:nvCxnSpPr>
          <p:spPr>
            <a:xfrm>
              <a:off x="10329879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2" name="Group 1011"/>
            <p:cNvGrpSpPr/>
            <p:nvPr/>
          </p:nvGrpSpPr>
          <p:grpSpPr>
            <a:xfrm>
              <a:off x="11135541" y="1682003"/>
              <a:ext cx="121080" cy="4571999"/>
              <a:chOff x="7524292" y="1693425"/>
              <a:chExt cx="121080" cy="4571999"/>
            </a:xfrm>
          </p:grpSpPr>
          <p:sp>
            <p:nvSpPr>
              <p:cNvPr id="1013" name="Oval 1012"/>
              <p:cNvSpPr>
                <a:spLocks noChangeAspect="1"/>
              </p:cNvSpPr>
              <p:nvPr/>
            </p:nvSpPr>
            <p:spPr>
              <a:xfrm rot="5400000">
                <a:off x="75242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4" name="Oval 1013"/>
              <p:cNvSpPr>
                <a:spLocks noChangeAspect="1"/>
              </p:cNvSpPr>
              <p:nvPr/>
            </p:nvSpPr>
            <p:spPr>
              <a:xfrm rot="8100000">
                <a:off x="75257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Oval 1014"/>
              <p:cNvSpPr>
                <a:spLocks noChangeAspect="1"/>
              </p:cNvSpPr>
              <p:nvPr/>
            </p:nvSpPr>
            <p:spPr>
              <a:xfrm rot="5400000">
                <a:off x="75242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Oval 1015"/>
              <p:cNvSpPr>
                <a:spLocks noChangeAspect="1"/>
              </p:cNvSpPr>
              <p:nvPr/>
            </p:nvSpPr>
            <p:spPr>
              <a:xfrm rot="8100000">
                <a:off x="75257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7" name="Oval 1016"/>
              <p:cNvSpPr>
                <a:spLocks noChangeAspect="1"/>
              </p:cNvSpPr>
              <p:nvPr/>
            </p:nvSpPr>
            <p:spPr>
              <a:xfrm rot="5400000">
                <a:off x="75242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8" name="Oval 1017"/>
              <p:cNvSpPr>
                <a:spLocks noChangeAspect="1"/>
              </p:cNvSpPr>
              <p:nvPr/>
            </p:nvSpPr>
            <p:spPr>
              <a:xfrm rot="8100000">
                <a:off x="75257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9" name="Oval 1018"/>
              <p:cNvSpPr>
                <a:spLocks noChangeAspect="1"/>
              </p:cNvSpPr>
              <p:nvPr/>
            </p:nvSpPr>
            <p:spPr>
              <a:xfrm rot="5400000">
                <a:off x="75242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0" name="Oval 1019"/>
              <p:cNvSpPr>
                <a:spLocks noChangeAspect="1"/>
              </p:cNvSpPr>
              <p:nvPr/>
            </p:nvSpPr>
            <p:spPr>
              <a:xfrm rot="8100000">
                <a:off x="75257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Oval 1020"/>
              <p:cNvSpPr>
                <a:spLocks noChangeAspect="1"/>
              </p:cNvSpPr>
              <p:nvPr/>
            </p:nvSpPr>
            <p:spPr>
              <a:xfrm rot="5400000">
                <a:off x="75242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2" name="Oval 1021"/>
              <p:cNvSpPr>
                <a:spLocks noChangeAspect="1"/>
              </p:cNvSpPr>
              <p:nvPr/>
            </p:nvSpPr>
            <p:spPr>
              <a:xfrm rot="8100000">
                <a:off x="75257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3" name="Oval 1022"/>
              <p:cNvSpPr>
                <a:spLocks noChangeAspect="1"/>
              </p:cNvSpPr>
              <p:nvPr/>
            </p:nvSpPr>
            <p:spPr>
              <a:xfrm rot="5400000">
                <a:off x="75242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Oval 1023"/>
              <p:cNvSpPr>
                <a:spLocks noChangeAspect="1"/>
              </p:cNvSpPr>
              <p:nvPr/>
            </p:nvSpPr>
            <p:spPr>
              <a:xfrm rot="8100000">
                <a:off x="75257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5" name="Oval 1024"/>
              <p:cNvSpPr>
                <a:spLocks noChangeAspect="1"/>
              </p:cNvSpPr>
              <p:nvPr/>
            </p:nvSpPr>
            <p:spPr>
              <a:xfrm rot="5400000">
                <a:off x="75242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6" name="Oval 1025"/>
              <p:cNvSpPr>
                <a:spLocks noChangeAspect="1"/>
              </p:cNvSpPr>
              <p:nvPr/>
            </p:nvSpPr>
            <p:spPr>
              <a:xfrm rot="8100000">
                <a:off x="75257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Oval 1026"/>
              <p:cNvSpPr>
                <a:spLocks noChangeAspect="1"/>
              </p:cNvSpPr>
              <p:nvPr/>
            </p:nvSpPr>
            <p:spPr>
              <a:xfrm rot="5400000">
                <a:off x="75242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Oval 1027"/>
              <p:cNvSpPr>
                <a:spLocks noChangeAspect="1"/>
              </p:cNvSpPr>
              <p:nvPr/>
            </p:nvSpPr>
            <p:spPr>
              <a:xfrm rot="8100000">
                <a:off x="75257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Oval 1028"/>
              <p:cNvSpPr>
                <a:spLocks noChangeAspect="1"/>
              </p:cNvSpPr>
              <p:nvPr/>
            </p:nvSpPr>
            <p:spPr>
              <a:xfrm rot="5400000">
                <a:off x="75242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0" name="Oval 1029"/>
              <p:cNvSpPr>
                <a:spLocks noChangeAspect="1"/>
              </p:cNvSpPr>
              <p:nvPr/>
            </p:nvSpPr>
            <p:spPr>
              <a:xfrm rot="8100000">
                <a:off x="75257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1" name="Straight Arrow Connector 1030"/>
              <p:cNvCxnSpPr/>
              <p:nvPr/>
            </p:nvCxnSpPr>
            <p:spPr>
              <a:xfrm rot="5400000" flipV="1">
                <a:off x="75122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Arrow Connector 1031"/>
              <p:cNvCxnSpPr/>
              <p:nvPr/>
            </p:nvCxnSpPr>
            <p:spPr>
              <a:xfrm rot="5400000" flipV="1">
                <a:off x="75122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Arrow Connector 1032"/>
              <p:cNvCxnSpPr/>
              <p:nvPr/>
            </p:nvCxnSpPr>
            <p:spPr>
              <a:xfrm rot="5400000" flipV="1">
                <a:off x="75122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Arrow Connector 1033"/>
              <p:cNvCxnSpPr/>
              <p:nvPr/>
            </p:nvCxnSpPr>
            <p:spPr>
              <a:xfrm rot="5400000" flipV="1">
                <a:off x="75122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Arrow Connector 1034"/>
              <p:cNvCxnSpPr/>
              <p:nvPr/>
            </p:nvCxnSpPr>
            <p:spPr>
              <a:xfrm rot="5400000" flipV="1">
                <a:off x="75122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Arrow Connector 1035"/>
              <p:cNvCxnSpPr/>
              <p:nvPr/>
            </p:nvCxnSpPr>
            <p:spPr>
              <a:xfrm rot="5400000" flipV="1">
                <a:off x="75122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Arrow Connector 1036"/>
              <p:cNvCxnSpPr/>
              <p:nvPr/>
            </p:nvCxnSpPr>
            <p:spPr>
              <a:xfrm rot="5400000" flipV="1">
                <a:off x="75122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Arrow Connector 1037"/>
              <p:cNvCxnSpPr/>
              <p:nvPr/>
            </p:nvCxnSpPr>
            <p:spPr>
              <a:xfrm rot="5400000" flipV="1">
                <a:off x="75122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9" name="Group 1038"/>
            <p:cNvGrpSpPr/>
            <p:nvPr/>
          </p:nvGrpSpPr>
          <p:grpSpPr>
            <a:xfrm>
              <a:off x="11590154" y="1682003"/>
              <a:ext cx="121080" cy="4571999"/>
              <a:chOff x="8007704" y="1693425"/>
              <a:chExt cx="121080" cy="4571999"/>
            </a:xfrm>
          </p:grpSpPr>
          <p:sp>
            <p:nvSpPr>
              <p:cNvPr id="1040" name="Oval 1039"/>
              <p:cNvSpPr>
                <a:spLocks noChangeAspect="1"/>
              </p:cNvSpPr>
              <p:nvPr/>
            </p:nvSpPr>
            <p:spPr>
              <a:xfrm rot="5400000">
                <a:off x="80077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Oval 1040"/>
              <p:cNvSpPr>
                <a:spLocks noChangeAspect="1"/>
              </p:cNvSpPr>
              <p:nvPr/>
            </p:nvSpPr>
            <p:spPr>
              <a:xfrm rot="8100000">
                <a:off x="80091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Oval 1041"/>
              <p:cNvSpPr>
                <a:spLocks noChangeAspect="1"/>
              </p:cNvSpPr>
              <p:nvPr/>
            </p:nvSpPr>
            <p:spPr>
              <a:xfrm rot="5400000">
                <a:off x="80077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/>
              <p:cNvSpPr>
                <a:spLocks noChangeAspect="1"/>
              </p:cNvSpPr>
              <p:nvPr/>
            </p:nvSpPr>
            <p:spPr>
              <a:xfrm rot="8100000">
                <a:off x="80091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/>
              <p:cNvSpPr>
                <a:spLocks noChangeAspect="1"/>
              </p:cNvSpPr>
              <p:nvPr/>
            </p:nvSpPr>
            <p:spPr>
              <a:xfrm rot="5400000">
                <a:off x="80077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/>
              <p:cNvSpPr>
                <a:spLocks noChangeAspect="1"/>
              </p:cNvSpPr>
              <p:nvPr/>
            </p:nvSpPr>
            <p:spPr>
              <a:xfrm rot="8100000">
                <a:off x="80091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/>
              <p:cNvSpPr>
                <a:spLocks noChangeAspect="1"/>
              </p:cNvSpPr>
              <p:nvPr/>
            </p:nvSpPr>
            <p:spPr>
              <a:xfrm rot="5400000">
                <a:off x="80077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/>
              <p:cNvSpPr>
                <a:spLocks noChangeAspect="1"/>
              </p:cNvSpPr>
              <p:nvPr/>
            </p:nvSpPr>
            <p:spPr>
              <a:xfrm rot="8100000">
                <a:off x="80091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/>
              <p:cNvSpPr>
                <a:spLocks noChangeAspect="1"/>
              </p:cNvSpPr>
              <p:nvPr/>
            </p:nvSpPr>
            <p:spPr>
              <a:xfrm rot="5400000">
                <a:off x="80077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/>
              <p:cNvSpPr>
                <a:spLocks noChangeAspect="1"/>
              </p:cNvSpPr>
              <p:nvPr/>
            </p:nvSpPr>
            <p:spPr>
              <a:xfrm rot="8100000">
                <a:off x="80091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/>
              <p:cNvSpPr>
                <a:spLocks noChangeAspect="1"/>
              </p:cNvSpPr>
              <p:nvPr/>
            </p:nvSpPr>
            <p:spPr>
              <a:xfrm rot="5400000">
                <a:off x="80077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/>
              <p:cNvSpPr>
                <a:spLocks noChangeAspect="1"/>
              </p:cNvSpPr>
              <p:nvPr/>
            </p:nvSpPr>
            <p:spPr>
              <a:xfrm rot="8100000">
                <a:off x="80091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/>
              <p:cNvSpPr>
                <a:spLocks noChangeAspect="1"/>
              </p:cNvSpPr>
              <p:nvPr/>
            </p:nvSpPr>
            <p:spPr>
              <a:xfrm rot="5400000">
                <a:off x="80077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/>
              <p:cNvSpPr>
                <a:spLocks noChangeAspect="1"/>
              </p:cNvSpPr>
              <p:nvPr/>
            </p:nvSpPr>
            <p:spPr>
              <a:xfrm rot="8100000">
                <a:off x="80091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/>
              <p:cNvSpPr>
                <a:spLocks noChangeAspect="1"/>
              </p:cNvSpPr>
              <p:nvPr/>
            </p:nvSpPr>
            <p:spPr>
              <a:xfrm rot="5400000">
                <a:off x="80077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Oval 1054"/>
              <p:cNvSpPr>
                <a:spLocks noChangeAspect="1"/>
              </p:cNvSpPr>
              <p:nvPr/>
            </p:nvSpPr>
            <p:spPr>
              <a:xfrm rot="8100000">
                <a:off x="80091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Oval 1055"/>
              <p:cNvSpPr>
                <a:spLocks noChangeAspect="1"/>
              </p:cNvSpPr>
              <p:nvPr/>
            </p:nvSpPr>
            <p:spPr>
              <a:xfrm rot="5400000">
                <a:off x="80077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Oval 1056"/>
              <p:cNvSpPr>
                <a:spLocks noChangeAspect="1"/>
              </p:cNvSpPr>
              <p:nvPr/>
            </p:nvSpPr>
            <p:spPr>
              <a:xfrm rot="8100000">
                <a:off x="80091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8" name="Straight Arrow Connector 1057"/>
              <p:cNvCxnSpPr/>
              <p:nvPr/>
            </p:nvCxnSpPr>
            <p:spPr>
              <a:xfrm rot="5400000" flipV="1">
                <a:off x="79957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Arrow Connector 1058"/>
              <p:cNvCxnSpPr/>
              <p:nvPr/>
            </p:nvCxnSpPr>
            <p:spPr>
              <a:xfrm rot="5400000" flipV="1">
                <a:off x="79957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Arrow Connector 1059"/>
              <p:cNvCxnSpPr/>
              <p:nvPr/>
            </p:nvCxnSpPr>
            <p:spPr>
              <a:xfrm rot="5400000" flipV="1">
                <a:off x="79957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Arrow Connector 1060"/>
              <p:cNvCxnSpPr/>
              <p:nvPr/>
            </p:nvCxnSpPr>
            <p:spPr>
              <a:xfrm rot="5400000" flipV="1">
                <a:off x="79957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Arrow Connector 1061"/>
              <p:cNvCxnSpPr/>
              <p:nvPr/>
            </p:nvCxnSpPr>
            <p:spPr>
              <a:xfrm rot="5400000" flipV="1">
                <a:off x="79957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Arrow Connector 1062"/>
              <p:cNvCxnSpPr/>
              <p:nvPr/>
            </p:nvCxnSpPr>
            <p:spPr>
              <a:xfrm rot="5400000" flipV="1">
                <a:off x="79957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Arrow Connector 1063"/>
              <p:cNvCxnSpPr/>
              <p:nvPr/>
            </p:nvCxnSpPr>
            <p:spPr>
              <a:xfrm rot="5400000" flipV="1">
                <a:off x="79957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Arrow Connector 1064"/>
              <p:cNvCxnSpPr/>
              <p:nvPr/>
            </p:nvCxnSpPr>
            <p:spPr>
              <a:xfrm rot="5400000" flipV="1">
                <a:off x="79957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6" name="Straight Arrow Connector 1065"/>
            <p:cNvCxnSpPr/>
            <p:nvPr/>
          </p:nvCxnSpPr>
          <p:spPr>
            <a:xfrm>
              <a:off x="11256621" y="1741799"/>
              <a:ext cx="33502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Arrow Connector 1066"/>
            <p:cNvCxnSpPr/>
            <p:nvPr/>
          </p:nvCxnSpPr>
          <p:spPr>
            <a:xfrm>
              <a:off x="11239107" y="1784081"/>
              <a:ext cx="351047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/>
            <p:nvPr/>
          </p:nvCxnSpPr>
          <p:spPr>
            <a:xfrm>
              <a:off x="11256621" y="2265917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Arrow Connector 1068"/>
            <p:cNvCxnSpPr/>
            <p:nvPr/>
          </p:nvCxnSpPr>
          <p:spPr>
            <a:xfrm>
              <a:off x="11239107" y="2308199"/>
              <a:ext cx="351047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/>
            <p:nvPr/>
          </p:nvCxnSpPr>
          <p:spPr>
            <a:xfrm>
              <a:off x="11256621" y="3314155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Arrow Connector 1070"/>
            <p:cNvCxnSpPr/>
            <p:nvPr/>
          </p:nvCxnSpPr>
          <p:spPr>
            <a:xfrm>
              <a:off x="11239107" y="3356437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/>
            <p:nvPr/>
          </p:nvCxnSpPr>
          <p:spPr>
            <a:xfrm>
              <a:off x="11256621" y="5410631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Arrow Connector 1072"/>
            <p:cNvCxnSpPr/>
            <p:nvPr/>
          </p:nvCxnSpPr>
          <p:spPr>
            <a:xfrm>
              <a:off x="11239107" y="5452913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/>
            <p:nvPr/>
          </p:nvCxnSpPr>
          <p:spPr>
            <a:xfrm>
              <a:off x="11256621" y="2790036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Arrow Connector 1074"/>
            <p:cNvCxnSpPr/>
            <p:nvPr/>
          </p:nvCxnSpPr>
          <p:spPr>
            <a:xfrm>
              <a:off x="11256621" y="5934751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/>
            <p:nvPr/>
          </p:nvCxnSpPr>
          <p:spPr>
            <a:xfrm>
              <a:off x="11239107" y="2832318"/>
              <a:ext cx="351047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/>
            <p:cNvCxnSpPr/>
            <p:nvPr/>
          </p:nvCxnSpPr>
          <p:spPr>
            <a:xfrm>
              <a:off x="11239107" y="5977033"/>
              <a:ext cx="351047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/>
            <p:nvPr/>
          </p:nvCxnSpPr>
          <p:spPr>
            <a:xfrm>
              <a:off x="11256621" y="3838273"/>
              <a:ext cx="33502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/>
            <p:cNvCxnSpPr/>
            <p:nvPr/>
          </p:nvCxnSpPr>
          <p:spPr>
            <a:xfrm>
              <a:off x="11239107" y="3880555"/>
              <a:ext cx="351047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/>
            <p:nvPr/>
          </p:nvCxnSpPr>
          <p:spPr>
            <a:xfrm>
              <a:off x="11256621" y="4362392"/>
              <a:ext cx="335022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Arrow Connector 1080"/>
            <p:cNvCxnSpPr/>
            <p:nvPr/>
          </p:nvCxnSpPr>
          <p:spPr>
            <a:xfrm>
              <a:off x="11239107" y="4404674"/>
              <a:ext cx="351047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/>
            <p:nvPr/>
          </p:nvCxnSpPr>
          <p:spPr>
            <a:xfrm>
              <a:off x="11256621" y="4886511"/>
              <a:ext cx="33502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Arrow Connector 1082"/>
            <p:cNvCxnSpPr/>
            <p:nvPr/>
          </p:nvCxnSpPr>
          <p:spPr>
            <a:xfrm>
              <a:off x="11239107" y="4928793"/>
              <a:ext cx="351047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Arrow Connector 1083"/>
            <p:cNvCxnSpPr/>
            <p:nvPr/>
          </p:nvCxnSpPr>
          <p:spPr>
            <a:xfrm>
              <a:off x="10802007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Arrow Connector 1084"/>
            <p:cNvCxnSpPr/>
            <p:nvPr/>
          </p:nvCxnSpPr>
          <p:spPr>
            <a:xfrm>
              <a:off x="10784493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Arrow Connector 1085"/>
            <p:cNvCxnSpPr/>
            <p:nvPr/>
          </p:nvCxnSpPr>
          <p:spPr>
            <a:xfrm>
              <a:off x="10802007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Arrow Connector 1086"/>
            <p:cNvCxnSpPr/>
            <p:nvPr/>
          </p:nvCxnSpPr>
          <p:spPr>
            <a:xfrm>
              <a:off x="10784493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Arrow Connector 1087"/>
            <p:cNvCxnSpPr/>
            <p:nvPr/>
          </p:nvCxnSpPr>
          <p:spPr>
            <a:xfrm>
              <a:off x="10802007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Arrow Connector 1088"/>
            <p:cNvCxnSpPr/>
            <p:nvPr/>
          </p:nvCxnSpPr>
          <p:spPr>
            <a:xfrm>
              <a:off x="10784493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Arrow Connector 1089"/>
            <p:cNvCxnSpPr/>
            <p:nvPr/>
          </p:nvCxnSpPr>
          <p:spPr>
            <a:xfrm>
              <a:off x="10802007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Arrow Connector 1090"/>
            <p:cNvCxnSpPr/>
            <p:nvPr/>
          </p:nvCxnSpPr>
          <p:spPr>
            <a:xfrm>
              <a:off x="10784493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Arrow Connector 1091"/>
            <p:cNvCxnSpPr/>
            <p:nvPr/>
          </p:nvCxnSpPr>
          <p:spPr>
            <a:xfrm>
              <a:off x="10802007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Straight Arrow Connector 1092"/>
            <p:cNvCxnSpPr/>
            <p:nvPr/>
          </p:nvCxnSpPr>
          <p:spPr>
            <a:xfrm>
              <a:off x="10784493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Straight Arrow Connector 1093"/>
            <p:cNvCxnSpPr/>
            <p:nvPr/>
          </p:nvCxnSpPr>
          <p:spPr>
            <a:xfrm>
              <a:off x="10802007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Arrow Connector 1094"/>
            <p:cNvCxnSpPr/>
            <p:nvPr/>
          </p:nvCxnSpPr>
          <p:spPr>
            <a:xfrm>
              <a:off x="10784493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Arrow Connector 1095"/>
            <p:cNvCxnSpPr/>
            <p:nvPr/>
          </p:nvCxnSpPr>
          <p:spPr>
            <a:xfrm>
              <a:off x="10802007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Arrow Connector 1096"/>
            <p:cNvCxnSpPr/>
            <p:nvPr/>
          </p:nvCxnSpPr>
          <p:spPr>
            <a:xfrm>
              <a:off x="10784493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Arrow Connector 1097"/>
            <p:cNvCxnSpPr/>
            <p:nvPr/>
          </p:nvCxnSpPr>
          <p:spPr>
            <a:xfrm>
              <a:off x="10802007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Arrow Connector 1098"/>
            <p:cNvCxnSpPr/>
            <p:nvPr/>
          </p:nvCxnSpPr>
          <p:spPr>
            <a:xfrm>
              <a:off x="10784493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Arrow Connector 1099"/>
            <p:cNvCxnSpPr/>
            <p:nvPr/>
          </p:nvCxnSpPr>
          <p:spPr>
            <a:xfrm>
              <a:off x="10802007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Arrow Connector 1100"/>
            <p:cNvCxnSpPr/>
            <p:nvPr/>
          </p:nvCxnSpPr>
          <p:spPr>
            <a:xfrm>
              <a:off x="10784493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Arrow Connector 1101"/>
            <p:cNvCxnSpPr>
              <a:stCxn id="1086" idx="1"/>
            </p:cNvCxnSpPr>
            <p:nvPr/>
          </p:nvCxnSpPr>
          <p:spPr>
            <a:xfrm>
              <a:off x="9892779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Arrow Connector 1102"/>
            <p:cNvCxnSpPr>
              <a:stCxn id="1086" idx="0"/>
            </p:cNvCxnSpPr>
            <p:nvPr/>
          </p:nvCxnSpPr>
          <p:spPr>
            <a:xfrm>
              <a:off x="9875265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Arrow Connector 1103"/>
            <p:cNvCxnSpPr>
              <a:stCxn id="1092" idx="1"/>
            </p:cNvCxnSpPr>
            <p:nvPr/>
          </p:nvCxnSpPr>
          <p:spPr>
            <a:xfrm>
              <a:off x="9892779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Arrow Connector 1104"/>
            <p:cNvCxnSpPr>
              <a:stCxn id="1092" idx="0"/>
            </p:cNvCxnSpPr>
            <p:nvPr/>
          </p:nvCxnSpPr>
          <p:spPr>
            <a:xfrm>
              <a:off x="9875265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Arrow Connector 1105"/>
            <p:cNvCxnSpPr>
              <a:stCxn id="1090" idx="1"/>
            </p:cNvCxnSpPr>
            <p:nvPr/>
          </p:nvCxnSpPr>
          <p:spPr>
            <a:xfrm>
              <a:off x="9892779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Straight Arrow Connector 1106"/>
            <p:cNvCxnSpPr>
              <a:stCxn id="1090" idx="0"/>
            </p:cNvCxnSpPr>
            <p:nvPr/>
          </p:nvCxnSpPr>
          <p:spPr>
            <a:xfrm>
              <a:off x="9875265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Straight Arrow Connector 1107"/>
            <p:cNvCxnSpPr>
              <a:stCxn id="1088" idx="1"/>
            </p:cNvCxnSpPr>
            <p:nvPr/>
          </p:nvCxnSpPr>
          <p:spPr>
            <a:xfrm>
              <a:off x="9892779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Straight Arrow Connector 1108"/>
            <p:cNvCxnSpPr>
              <a:stCxn id="1088" idx="0"/>
            </p:cNvCxnSpPr>
            <p:nvPr/>
          </p:nvCxnSpPr>
          <p:spPr>
            <a:xfrm>
              <a:off x="9875265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Straight Arrow Connector 1109"/>
            <p:cNvCxnSpPr>
              <a:stCxn id="1094" idx="1"/>
            </p:cNvCxnSpPr>
            <p:nvPr/>
          </p:nvCxnSpPr>
          <p:spPr>
            <a:xfrm>
              <a:off x="9892779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Arrow Connector 1110"/>
            <p:cNvCxnSpPr>
              <a:stCxn id="1094" idx="0"/>
            </p:cNvCxnSpPr>
            <p:nvPr/>
          </p:nvCxnSpPr>
          <p:spPr>
            <a:xfrm>
              <a:off x="9875265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Arrow Connector 1111"/>
            <p:cNvCxnSpPr>
              <a:stCxn id="1102" idx="1"/>
            </p:cNvCxnSpPr>
            <p:nvPr/>
          </p:nvCxnSpPr>
          <p:spPr>
            <a:xfrm>
              <a:off x="9892779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Arrow Connector 1112"/>
            <p:cNvCxnSpPr>
              <a:stCxn id="1102" idx="0"/>
            </p:cNvCxnSpPr>
            <p:nvPr/>
          </p:nvCxnSpPr>
          <p:spPr>
            <a:xfrm>
              <a:off x="9875265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Straight Arrow Connector 1113"/>
            <p:cNvCxnSpPr>
              <a:stCxn id="1096" idx="1"/>
            </p:cNvCxnSpPr>
            <p:nvPr/>
          </p:nvCxnSpPr>
          <p:spPr>
            <a:xfrm>
              <a:off x="9892779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Arrow Connector 1114"/>
            <p:cNvCxnSpPr>
              <a:stCxn id="1096" idx="0"/>
            </p:cNvCxnSpPr>
            <p:nvPr/>
          </p:nvCxnSpPr>
          <p:spPr>
            <a:xfrm>
              <a:off x="9875265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98" idx="1"/>
            </p:cNvCxnSpPr>
            <p:nvPr/>
          </p:nvCxnSpPr>
          <p:spPr>
            <a:xfrm>
              <a:off x="9892779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98" idx="0"/>
            </p:cNvCxnSpPr>
            <p:nvPr/>
          </p:nvCxnSpPr>
          <p:spPr>
            <a:xfrm>
              <a:off x="9875265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Arrow Connector 1117"/>
            <p:cNvCxnSpPr>
              <a:stCxn id="1100" idx="1"/>
            </p:cNvCxnSpPr>
            <p:nvPr/>
          </p:nvCxnSpPr>
          <p:spPr>
            <a:xfrm>
              <a:off x="9892779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Arrow Connector 1118"/>
            <p:cNvCxnSpPr>
              <a:stCxn id="1100" idx="0"/>
            </p:cNvCxnSpPr>
            <p:nvPr/>
          </p:nvCxnSpPr>
          <p:spPr>
            <a:xfrm>
              <a:off x="9875265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Straight Arrow Connector 1119"/>
            <p:cNvCxnSpPr>
              <a:stCxn id="508" idx="1"/>
              <a:endCxn id="780" idx="5"/>
            </p:cNvCxnSpPr>
            <p:nvPr/>
          </p:nvCxnSpPr>
          <p:spPr>
            <a:xfrm>
              <a:off x="8099094" y="1771035"/>
              <a:ext cx="310252" cy="395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Arrow Connector 1122"/>
            <p:cNvCxnSpPr>
              <a:stCxn id="508" idx="0"/>
              <a:endCxn id="779" idx="4"/>
            </p:cNvCxnSpPr>
            <p:nvPr/>
          </p:nvCxnSpPr>
          <p:spPr>
            <a:xfrm>
              <a:off x="8081580" y="1813317"/>
              <a:ext cx="326277" cy="217569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Arrow Connector 1125"/>
            <p:cNvCxnSpPr>
              <a:stCxn id="514" idx="1"/>
              <a:endCxn id="786" idx="5"/>
            </p:cNvCxnSpPr>
            <p:nvPr/>
          </p:nvCxnSpPr>
          <p:spPr>
            <a:xfrm>
              <a:off x="8099094" y="2295153"/>
              <a:ext cx="310252" cy="3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Straight Arrow Connector 1128"/>
            <p:cNvCxnSpPr>
              <a:stCxn id="514" idx="0"/>
              <a:endCxn id="785" idx="4"/>
            </p:cNvCxnSpPr>
            <p:nvPr/>
          </p:nvCxnSpPr>
          <p:spPr>
            <a:xfrm>
              <a:off x="8081580" y="2337435"/>
              <a:ext cx="326277" cy="21757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Straight Arrow Connector 1131"/>
            <p:cNvCxnSpPr>
              <a:stCxn id="512" idx="1"/>
              <a:endCxn id="784" idx="5"/>
            </p:cNvCxnSpPr>
            <p:nvPr/>
          </p:nvCxnSpPr>
          <p:spPr>
            <a:xfrm>
              <a:off x="8099094" y="3343391"/>
              <a:ext cx="310252" cy="3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Straight Arrow Connector 1134"/>
            <p:cNvCxnSpPr>
              <a:stCxn id="512" idx="0"/>
              <a:endCxn id="783" idx="4"/>
            </p:cNvCxnSpPr>
            <p:nvPr/>
          </p:nvCxnSpPr>
          <p:spPr>
            <a:xfrm>
              <a:off x="8081580" y="3385673"/>
              <a:ext cx="326277" cy="2175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Arrow Connector 1137"/>
            <p:cNvCxnSpPr>
              <a:stCxn id="510" idx="1"/>
              <a:endCxn id="782" idx="5"/>
            </p:cNvCxnSpPr>
            <p:nvPr/>
          </p:nvCxnSpPr>
          <p:spPr>
            <a:xfrm>
              <a:off x="8099094" y="5439867"/>
              <a:ext cx="310252" cy="3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Arrow Connector 1140"/>
            <p:cNvCxnSpPr>
              <a:stCxn id="510" idx="0"/>
              <a:endCxn id="781" idx="4"/>
            </p:cNvCxnSpPr>
            <p:nvPr/>
          </p:nvCxnSpPr>
          <p:spPr>
            <a:xfrm>
              <a:off x="8081580" y="5482149"/>
              <a:ext cx="326277" cy="2175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Arrow Connector 1143"/>
            <p:cNvCxnSpPr>
              <a:stCxn id="516" idx="1"/>
              <a:endCxn id="788" idx="5"/>
            </p:cNvCxnSpPr>
            <p:nvPr/>
          </p:nvCxnSpPr>
          <p:spPr>
            <a:xfrm>
              <a:off x="8099094" y="2819272"/>
              <a:ext cx="310252" cy="39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Straight Arrow Connector 1146"/>
            <p:cNvCxnSpPr>
              <a:stCxn id="516" idx="0"/>
              <a:endCxn id="787" idx="4"/>
            </p:cNvCxnSpPr>
            <p:nvPr/>
          </p:nvCxnSpPr>
          <p:spPr>
            <a:xfrm>
              <a:off x="8081580" y="2861554"/>
              <a:ext cx="326277" cy="21757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Arrow Connector 1149"/>
            <p:cNvCxnSpPr>
              <a:stCxn id="524" idx="1"/>
              <a:endCxn id="796" idx="5"/>
            </p:cNvCxnSpPr>
            <p:nvPr/>
          </p:nvCxnSpPr>
          <p:spPr>
            <a:xfrm>
              <a:off x="8099094" y="5963987"/>
              <a:ext cx="310252" cy="39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Arrow Connector 1152"/>
            <p:cNvCxnSpPr>
              <a:stCxn id="524" idx="0"/>
              <a:endCxn id="795" idx="4"/>
            </p:cNvCxnSpPr>
            <p:nvPr/>
          </p:nvCxnSpPr>
          <p:spPr>
            <a:xfrm>
              <a:off x="8081580" y="6006269"/>
              <a:ext cx="326277" cy="217569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Straight Arrow Connector 1155"/>
            <p:cNvCxnSpPr>
              <a:stCxn id="518" idx="1"/>
              <a:endCxn id="790" idx="5"/>
            </p:cNvCxnSpPr>
            <p:nvPr/>
          </p:nvCxnSpPr>
          <p:spPr>
            <a:xfrm>
              <a:off x="8099094" y="3867509"/>
              <a:ext cx="310252" cy="39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Arrow Connector 1158"/>
            <p:cNvCxnSpPr>
              <a:stCxn id="518" idx="0"/>
              <a:endCxn id="789" idx="4"/>
            </p:cNvCxnSpPr>
            <p:nvPr/>
          </p:nvCxnSpPr>
          <p:spPr>
            <a:xfrm>
              <a:off x="8081580" y="3909791"/>
              <a:ext cx="326277" cy="21757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Straight Arrow Connector 1161"/>
            <p:cNvCxnSpPr>
              <a:stCxn id="520" idx="1"/>
              <a:endCxn id="792" idx="5"/>
            </p:cNvCxnSpPr>
            <p:nvPr/>
          </p:nvCxnSpPr>
          <p:spPr>
            <a:xfrm>
              <a:off x="8099094" y="4391628"/>
              <a:ext cx="310252" cy="39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Arrow Connector 1164"/>
            <p:cNvCxnSpPr>
              <a:stCxn id="520" idx="0"/>
              <a:endCxn id="791" idx="4"/>
            </p:cNvCxnSpPr>
            <p:nvPr/>
          </p:nvCxnSpPr>
          <p:spPr>
            <a:xfrm>
              <a:off x="8081580" y="4433910"/>
              <a:ext cx="326277" cy="21757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Straight Arrow Connector 1167"/>
            <p:cNvCxnSpPr>
              <a:stCxn id="522" idx="1"/>
              <a:endCxn id="794" idx="5"/>
            </p:cNvCxnSpPr>
            <p:nvPr/>
          </p:nvCxnSpPr>
          <p:spPr>
            <a:xfrm>
              <a:off x="8099094" y="4915747"/>
              <a:ext cx="310252" cy="39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Straight Arrow Connector 1170"/>
            <p:cNvCxnSpPr>
              <a:stCxn id="522" idx="0"/>
              <a:endCxn id="793" idx="4"/>
            </p:cNvCxnSpPr>
            <p:nvPr/>
          </p:nvCxnSpPr>
          <p:spPr>
            <a:xfrm>
              <a:off x="8081580" y="4958029"/>
              <a:ext cx="326277" cy="21757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" name="TextBox 1176"/>
            <p:cNvSpPr txBox="1"/>
            <p:nvPr/>
          </p:nvSpPr>
          <p:spPr>
            <a:xfrm>
              <a:off x="4458098" y="1751401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C000"/>
                  </a:solidFill>
                </a:rPr>
                <a:t>k</a:t>
              </a:r>
            </a:p>
          </p:txBody>
        </p:sp>
        <p:sp>
          <p:nvSpPr>
            <p:cNvPr id="1178" name="TextBox 1177"/>
            <p:cNvSpPr txBox="1"/>
            <p:nvPr/>
          </p:nvSpPr>
          <p:spPr>
            <a:xfrm>
              <a:off x="4397483" y="2277392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ae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79" name="TextBox 1178"/>
            <p:cNvSpPr txBox="1"/>
            <p:nvPr/>
          </p:nvSpPr>
          <p:spPr>
            <a:xfrm>
              <a:off x="4391713" y="3322077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ae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80" name="TextBox 1179"/>
            <p:cNvSpPr txBox="1"/>
            <p:nvPr/>
          </p:nvSpPr>
          <p:spPr>
            <a:xfrm>
              <a:off x="4395545" y="5421536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ae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81" name="TextBox 1180"/>
            <p:cNvSpPr txBox="1"/>
            <p:nvPr/>
          </p:nvSpPr>
          <p:spPr>
            <a:xfrm>
              <a:off x="4456973" y="2787590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t</a:t>
              </a:r>
            </a:p>
          </p:txBody>
        </p:sp>
        <p:sp>
          <p:nvSpPr>
            <p:cNvPr id="1182" name="TextBox 1181"/>
            <p:cNvSpPr txBox="1"/>
            <p:nvPr/>
          </p:nvSpPr>
          <p:spPr>
            <a:xfrm>
              <a:off x="4460694" y="5940876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t</a:t>
              </a:r>
            </a:p>
          </p:txBody>
        </p:sp>
        <p:sp>
          <p:nvSpPr>
            <p:cNvPr id="1183" name="TextBox 1182"/>
            <p:cNvSpPr txBox="1"/>
            <p:nvPr/>
          </p:nvSpPr>
          <p:spPr>
            <a:xfrm>
              <a:off x="4460694" y="3849287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n</a:t>
              </a:r>
            </a:p>
          </p:txBody>
        </p:sp>
        <p:sp>
          <p:nvSpPr>
            <p:cNvPr id="1184" name="TextBox 1183"/>
            <p:cNvSpPr txBox="1"/>
            <p:nvPr/>
          </p:nvSpPr>
          <p:spPr>
            <a:xfrm>
              <a:off x="4459308" y="4380478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2F92"/>
                  </a:solidFill>
                </a:rPr>
                <a:t>d</a:t>
              </a:r>
            </a:p>
          </p:txBody>
        </p:sp>
        <p:sp>
          <p:nvSpPr>
            <p:cNvPr id="1185" name="TextBox 1184"/>
            <p:cNvSpPr txBox="1"/>
            <p:nvPr/>
          </p:nvSpPr>
          <p:spPr>
            <a:xfrm>
              <a:off x="4458167" y="4912727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h</a:t>
              </a:r>
            </a:p>
          </p:txBody>
        </p:sp>
      </p:grpSp>
      <p:pic>
        <p:nvPicPr>
          <p:cNvPr id="1187" name="Picture 1186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100" y="6378539"/>
            <a:ext cx="7250162" cy="318322"/>
          </a:xfrm>
          <a:prstGeom prst="rect">
            <a:avLst/>
          </a:prstGeom>
        </p:spPr>
      </p:pic>
      <p:grpSp>
        <p:nvGrpSpPr>
          <p:cNvPr id="1260" name="Group 1259"/>
          <p:cNvGrpSpPr/>
          <p:nvPr/>
        </p:nvGrpSpPr>
        <p:grpSpPr>
          <a:xfrm>
            <a:off x="4911190" y="1581345"/>
            <a:ext cx="523092" cy="4585066"/>
            <a:chOff x="4911190" y="1581345"/>
            <a:chExt cx="523092" cy="4585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6" name="TextBox 1205"/>
                <p:cNvSpPr txBox="1"/>
                <p:nvPr/>
              </p:nvSpPr>
              <p:spPr>
                <a:xfrm>
                  <a:off x="4911190" y="1581345"/>
                  <a:ext cx="46217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k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06" name="TextBox 1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1581345"/>
                  <a:ext cx="462178" cy="16158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667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7" name="TextBox 1206"/>
                <p:cNvSpPr txBox="1"/>
                <p:nvPr/>
              </p:nvSpPr>
              <p:spPr>
                <a:xfrm>
                  <a:off x="4911190" y="2117115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07" name="TextBox 1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2117115"/>
                  <a:ext cx="523092" cy="16158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882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8" name="TextBox 1207"/>
                <p:cNvSpPr txBox="1"/>
                <p:nvPr/>
              </p:nvSpPr>
              <p:spPr>
                <a:xfrm>
                  <a:off x="4911190" y="2628257"/>
                  <a:ext cx="436530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08" name="TextBox 1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2628257"/>
                  <a:ext cx="436530" cy="16158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042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9" name="TextBox 1208"/>
                <p:cNvSpPr txBox="1"/>
                <p:nvPr/>
              </p:nvSpPr>
              <p:spPr>
                <a:xfrm>
                  <a:off x="4911190" y="3911893"/>
                  <a:ext cx="46698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09" name="TextBox 1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3911893"/>
                  <a:ext cx="466986" cy="16158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579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0" name="TextBox 1209"/>
                <p:cNvSpPr txBox="1"/>
                <p:nvPr/>
              </p:nvSpPr>
              <p:spPr>
                <a:xfrm>
                  <a:off x="4911190" y="4428794"/>
                  <a:ext cx="46698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2F92"/>
                                </a:solidFill>
                                <a:latin typeface="Cambria Math" charset="0"/>
                              </a:rPr>
                              <m:t>d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10" name="TextBox 1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4428794"/>
                  <a:ext cx="466986" cy="16158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6579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1" name="TextBox 1210"/>
                <p:cNvSpPr txBox="1"/>
                <p:nvPr/>
              </p:nvSpPr>
              <p:spPr>
                <a:xfrm>
                  <a:off x="4911190" y="4724356"/>
                  <a:ext cx="46538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11" name="TextBox 12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4724356"/>
                  <a:ext cx="465384" cy="16158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579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2" name="TextBox 1211"/>
                <p:cNvSpPr txBox="1"/>
                <p:nvPr/>
              </p:nvSpPr>
              <p:spPr>
                <a:xfrm>
                  <a:off x="4911190" y="1814040"/>
                  <a:ext cx="46217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k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12" name="TextBox 1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1814040"/>
                  <a:ext cx="462178" cy="16158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6667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3" name="TextBox 1212"/>
                <p:cNvSpPr txBox="1"/>
                <p:nvPr/>
              </p:nvSpPr>
              <p:spPr>
                <a:xfrm>
                  <a:off x="4911190" y="2332611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13" name="TextBox 1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2332611"/>
                  <a:ext cx="523092" cy="16158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5882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4" name="TextBox 1213"/>
                <p:cNvSpPr txBox="1"/>
                <p:nvPr/>
              </p:nvSpPr>
              <p:spPr>
                <a:xfrm>
                  <a:off x="4911190" y="3156962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14" name="TextBox 1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3156962"/>
                  <a:ext cx="523092" cy="161583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5882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5" name="TextBox 1214"/>
                <p:cNvSpPr txBox="1"/>
                <p:nvPr/>
              </p:nvSpPr>
              <p:spPr>
                <a:xfrm>
                  <a:off x="4911190" y="3378087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15" name="TextBox 12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3378087"/>
                  <a:ext cx="523092" cy="16158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5882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6" name="TextBox 1215"/>
                <p:cNvSpPr txBox="1"/>
                <p:nvPr/>
              </p:nvSpPr>
              <p:spPr>
                <a:xfrm>
                  <a:off x="4911190" y="5483137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16" name="TextBox 12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5483137"/>
                  <a:ext cx="523092" cy="161583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5882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7" name="TextBox 1216"/>
                <p:cNvSpPr txBox="1"/>
                <p:nvPr/>
              </p:nvSpPr>
              <p:spPr>
                <a:xfrm>
                  <a:off x="4911190" y="5248011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17" name="TextBox 1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5248011"/>
                  <a:ext cx="523092" cy="16158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5882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8" name="TextBox 1217"/>
                <p:cNvSpPr txBox="1"/>
                <p:nvPr/>
              </p:nvSpPr>
              <p:spPr>
                <a:xfrm>
                  <a:off x="4911190" y="2866709"/>
                  <a:ext cx="436530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18" name="TextBox 12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2866709"/>
                  <a:ext cx="436530" cy="16158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7042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9" name="TextBox 1218"/>
                <p:cNvSpPr txBox="1"/>
                <p:nvPr/>
              </p:nvSpPr>
              <p:spPr>
                <a:xfrm>
                  <a:off x="4911190" y="6004828"/>
                  <a:ext cx="436530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19" name="TextBox 1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6004828"/>
                  <a:ext cx="436530" cy="161583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7042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0" name="TextBox 1219"/>
                <p:cNvSpPr txBox="1"/>
                <p:nvPr/>
              </p:nvSpPr>
              <p:spPr>
                <a:xfrm>
                  <a:off x="4911190" y="5771467"/>
                  <a:ext cx="436530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20" name="TextBox 12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5771467"/>
                  <a:ext cx="436530" cy="161583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7042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1" name="TextBox 1220"/>
                <p:cNvSpPr txBox="1"/>
                <p:nvPr/>
              </p:nvSpPr>
              <p:spPr>
                <a:xfrm>
                  <a:off x="4911190" y="3673507"/>
                  <a:ext cx="46698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21" name="TextBox 12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3673507"/>
                  <a:ext cx="466986" cy="161583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6579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2" name="TextBox 1221"/>
                <p:cNvSpPr txBox="1"/>
                <p:nvPr/>
              </p:nvSpPr>
              <p:spPr>
                <a:xfrm>
                  <a:off x="4911190" y="4208508"/>
                  <a:ext cx="466986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2F92"/>
                                </a:solidFill>
                                <a:latin typeface="Cambria Math" charset="0"/>
                              </a:rPr>
                              <m:t>d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22" name="TextBox 12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4208508"/>
                  <a:ext cx="466986" cy="16158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6579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3" name="TextBox 1222"/>
                <p:cNvSpPr txBox="1"/>
                <p:nvPr/>
              </p:nvSpPr>
              <p:spPr>
                <a:xfrm>
                  <a:off x="4911190" y="4952913"/>
                  <a:ext cx="46538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23" name="TextBox 1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1190" y="4952913"/>
                  <a:ext cx="465384" cy="161583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6579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2" name="Group 1261"/>
          <p:cNvGrpSpPr/>
          <p:nvPr/>
        </p:nvGrpSpPr>
        <p:grpSpPr>
          <a:xfrm>
            <a:off x="11269319" y="1550788"/>
            <a:ext cx="523092" cy="4585066"/>
            <a:chOff x="11269319" y="1550788"/>
            <a:chExt cx="523092" cy="4585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4" name="TextBox 1223"/>
                <p:cNvSpPr txBox="1"/>
                <p:nvPr/>
              </p:nvSpPr>
              <p:spPr>
                <a:xfrm>
                  <a:off x="11269319" y="1550788"/>
                  <a:ext cx="46724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k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24" name="TextBox 1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1550788"/>
                  <a:ext cx="467243" cy="161583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6579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5" name="TextBox 1224"/>
                <p:cNvSpPr txBox="1"/>
                <p:nvPr/>
              </p:nvSpPr>
              <p:spPr>
                <a:xfrm>
                  <a:off x="11269319" y="2086558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25" name="TextBox 12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2086558"/>
                  <a:ext cx="523092" cy="161583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l="-7059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6" name="TextBox 1225"/>
                <p:cNvSpPr txBox="1"/>
                <p:nvPr/>
              </p:nvSpPr>
              <p:spPr>
                <a:xfrm>
                  <a:off x="11269319" y="2597700"/>
                  <a:ext cx="441595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26" name="TextBox 12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2597700"/>
                  <a:ext cx="441595" cy="161583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l="-6944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7" name="TextBox 1226"/>
                <p:cNvSpPr txBox="1"/>
                <p:nvPr/>
              </p:nvSpPr>
              <p:spPr>
                <a:xfrm>
                  <a:off x="11269319" y="3881336"/>
                  <a:ext cx="47205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27" name="TextBox 1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3881336"/>
                  <a:ext cx="472052" cy="161583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6494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8" name="TextBox 1227"/>
                <p:cNvSpPr txBox="1"/>
                <p:nvPr/>
              </p:nvSpPr>
              <p:spPr>
                <a:xfrm>
                  <a:off x="11269319" y="4398237"/>
                  <a:ext cx="47205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2F92"/>
                                </a:solidFill>
                                <a:latin typeface="Cambria Math" charset="0"/>
                              </a:rPr>
                              <m:t>d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28" name="TextBox 1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4398237"/>
                  <a:ext cx="472052" cy="161583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6494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9" name="TextBox 1228"/>
                <p:cNvSpPr txBox="1"/>
                <p:nvPr/>
              </p:nvSpPr>
              <p:spPr>
                <a:xfrm>
                  <a:off x="11269319" y="4693799"/>
                  <a:ext cx="470449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29" name="TextBox 1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4693799"/>
                  <a:ext cx="470449" cy="161583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6494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0" name="TextBox 1229"/>
                <p:cNvSpPr txBox="1"/>
                <p:nvPr/>
              </p:nvSpPr>
              <p:spPr>
                <a:xfrm>
                  <a:off x="11269319" y="1783483"/>
                  <a:ext cx="46724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k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30" name="TextBox 12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1783483"/>
                  <a:ext cx="467243" cy="161583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6579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1" name="TextBox 1230"/>
                <p:cNvSpPr txBox="1"/>
                <p:nvPr/>
              </p:nvSpPr>
              <p:spPr>
                <a:xfrm>
                  <a:off x="11269319" y="2302054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31" name="TextBox 1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2302054"/>
                  <a:ext cx="523092" cy="161583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7059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2" name="TextBox 1231"/>
                <p:cNvSpPr txBox="1"/>
                <p:nvPr/>
              </p:nvSpPr>
              <p:spPr>
                <a:xfrm>
                  <a:off x="11269319" y="3126405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32" name="TextBox 1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3126405"/>
                  <a:ext cx="523092" cy="161583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7059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3" name="TextBox 1232"/>
                <p:cNvSpPr txBox="1"/>
                <p:nvPr/>
              </p:nvSpPr>
              <p:spPr>
                <a:xfrm>
                  <a:off x="11269319" y="3347530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33" name="TextBox 1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3347530"/>
                  <a:ext cx="523092" cy="161583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7059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4" name="TextBox 1233"/>
                <p:cNvSpPr txBox="1"/>
                <p:nvPr/>
              </p:nvSpPr>
              <p:spPr>
                <a:xfrm>
                  <a:off x="11269319" y="5452580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34" name="TextBox 12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5452580"/>
                  <a:ext cx="523092" cy="161583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7059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5" name="TextBox 1234"/>
                <p:cNvSpPr txBox="1"/>
                <p:nvPr/>
              </p:nvSpPr>
              <p:spPr>
                <a:xfrm>
                  <a:off x="11269319" y="5217454"/>
                  <a:ext cx="52309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35" name="TextBox 12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5217454"/>
                  <a:ext cx="523092" cy="161583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7059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6" name="TextBox 1235"/>
                <p:cNvSpPr txBox="1"/>
                <p:nvPr/>
              </p:nvSpPr>
              <p:spPr>
                <a:xfrm>
                  <a:off x="11269319" y="2836152"/>
                  <a:ext cx="441595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36" name="TextBox 12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2836152"/>
                  <a:ext cx="441595" cy="161583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6944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7" name="TextBox 1236"/>
                <p:cNvSpPr txBox="1"/>
                <p:nvPr/>
              </p:nvSpPr>
              <p:spPr>
                <a:xfrm>
                  <a:off x="11269319" y="5974271"/>
                  <a:ext cx="441595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37" name="TextBox 1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5974271"/>
                  <a:ext cx="441595" cy="161583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6944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8" name="TextBox 1237"/>
                <p:cNvSpPr txBox="1"/>
                <p:nvPr/>
              </p:nvSpPr>
              <p:spPr>
                <a:xfrm>
                  <a:off x="11269319" y="5740910"/>
                  <a:ext cx="441595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38" name="TextBox 12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5740910"/>
                  <a:ext cx="441595" cy="161583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6944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9" name="TextBox 1238"/>
                <p:cNvSpPr txBox="1"/>
                <p:nvPr/>
              </p:nvSpPr>
              <p:spPr>
                <a:xfrm>
                  <a:off x="11269319" y="3642950"/>
                  <a:ext cx="47205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39" name="TextBox 12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3642950"/>
                  <a:ext cx="472052" cy="161583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6494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0" name="TextBox 1239"/>
                <p:cNvSpPr txBox="1"/>
                <p:nvPr/>
              </p:nvSpPr>
              <p:spPr>
                <a:xfrm>
                  <a:off x="11269319" y="4177951"/>
                  <a:ext cx="47205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2F92"/>
                                </a:solidFill>
                                <a:latin typeface="Cambria Math" charset="0"/>
                              </a:rPr>
                              <m:t>d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40" name="TextBox 12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4177951"/>
                  <a:ext cx="472052" cy="161583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l="-6494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1" name="TextBox 1240"/>
                <p:cNvSpPr txBox="1"/>
                <p:nvPr/>
              </p:nvSpPr>
              <p:spPr>
                <a:xfrm>
                  <a:off x="11269319" y="4922356"/>
                  <a:ext cx="470449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41" name="TextBox 12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9319" y="4922356"/>
                  <a:ext cx="470449" cy="161583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 l="-6494"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1" name="Group 1260"/>
          <p:cNvGrpSpPr/>
          <p:nvPr/>
        </p:nvGrpSpPr>
        <p:grpSpPr>
          <a:xfrm>
            <a:off x="7645216" y="1579095"/>
            <a:ext cx="523092" cy="4585066"/>
            <a:chOff x="7645216" y="1579095"/>
            <a:chExt cx="523092" cy="4585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2" name="TextBox 1241"/>
                <p:cNvSpPr txBox="1"/>
                <p:nvPr/>
              </p:nvSpPr>
              <p:spPr>
                <a:xfrm>
                  <a:off x="7645216" y="1579095"/>
                  <a:ext cx="462178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k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42" name="TextBox 12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1579095"/>
                  <a:ext cx="462178" cy="161583"/>
                </a:xfrm>
                <a:prstGeom prst="rect">
                  <a:avLst/>
                </a:prstGeom>
                <a:blipFill rotWithShape="0">
                  <a:blip r:embed="rId39"/>
                  <a:stretch>
                    <a:fillRect l="-5263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3" name="TextBox 1242"/>
                <p:cNvSpPr txBox="1"/>
                <p:nvPr/>
              </p:nvSpPr>
              <p:spPr>
                <a:xfrm>
                  <a:off x="7645216" y="2114865"/>
                  <a:ext cx="523092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43" name="TextBox 12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2114865"/>
                  <a:ext cx="523092" cy="161583"/>
                </a:xfrm>
                <a:prstGeom prst="rect">
                  <a:avLst/>
                </a:prstGeom>
                <a:blipFill rotWithShape="0">
                  <a:blip r:embed="rId40"/>
                  <a:stretch>
                    <a:fillRect l="-4651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4" name="TextBox 1243"/>
                <p:cNvSpPr txBox="1"/>
                <p:nvPr/>
              </p:nvSpPr>
              <p:spPr>
                <a:xfrm>
                  <a:off x="7645216" y="2626007"/>
                  <a:ext cx="436530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44" name="TextBox 12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2626007"/>
                  <a:ext cx="436530" cy="161583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 l="-5556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5" name="TextBox 1244"/>
                <p:cNvSpPr txBox="1"/>
                <p:nvPr/>
              </p:nvSpPr>
              <p:spPr>
                <a:xfrm>
                  <a:off x="7645216" y="3909643"/>
                  <a:ext cx="466986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45" name="TextBox 12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3909643"/>
                  <a:ext cx="466986" cy="161583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5195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6" name="TextBox 1245"/>
                <p:cNvSpPr txBox="1"/>
                <p:nvPr/>
              </p:nvSpPr>
              <p:spPr>
                <a:xfrm>
                  <a:off x="7645216" y="4426544"/>
                  <a:ext cx="466986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2F92"/>
                                </a:solidFill>
                                <a:latin typeface="Cambria Math" charset="0"/>
                              </a:rPr>
                              <m:t>d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46" name="TextBox 12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4426544"/>
                  <a:ext cx="466986" cy="161583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 l="-5195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7" name="TextBox 1246"/>
                <p:cNvSpPr txBox="1"/>
                <p:nvPr/>
              </p:nvSpPr>
              <p:spPr>
                <a:xfrm>
                  <a:off x="7645216" y="4722106"/>
                  <a:ext cx="465384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47" name="TextBox 12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4722106"/>
                  <a:ext cx="465384" cy="161583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 l="-5263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8" name="TextBox 1247"/>
                <p:cNvSpPr txBox="1"/>
                <p:nvPr/>
              </p:nvSpPr>
              <p:spPr>
                <a:xfrm>
                  <a:off x="7645216" y="1811790"/>
                  <a:ext cx="462178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k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48" name="TextBox 12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1811790"/>
                  <a:ext cx="462178" cy="161583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 l="-5263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9" name="TextBox 1248"/>
                <p:cNvSpPr txBox="1"/>
                <p:nvPr/>
              </p:nvSpPr>
              <p:spPr>
                <a:xfrm>
                  <a:off x="7645216" y="2330361"/>
                  <a:ext cx="523092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49" name="TextBox 12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2330361"/>
                  <a:ext cx="523092" cy="161583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4651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0" name="TextBox 1249"/>
                <p:cNvSpPr txBox="1"/>
                <p:nvPr/>
              </p:nvSpPr>
              <p:spPr>
                <a:xfrm>
                  <a:off x="7645216" y="3154712"/>
                  <a:ext cx="523092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50" name="TextBox 12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3154712"/>
                  <a:ext cx="523092" cy="161583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4651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1" name="TextBox 1250"/>
                <p:cNvSpPr txBox="1"/>
                <p:nvPr/>
              </p:nvSpPr>
              <p:spPr>
                <a:xfrm>
                  <a:off x="7645216" y="3375837"/>
                  <a:ext cx="523092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51" name="TextBox 12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3375837"/>
                  <a:ext cx="523092" cy="161583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4651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2" name="TextBox 1251"/>
                <p:cNvSpPr txBox="1"/>
                <p:nvPr/>
              </p:nvSpPr>
              <p:spPr>
                <a:xfrm>
                  <a:off x="7645216" y="5480887"/>
                  <a:ext cx="523092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52" name="TextBox 12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5480887"/>
                  <a:ext cx="523092" cy="161583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4651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3" name="TextBox 1252"/>
                <p:cNvSpPr txBox="1"/>
                <p:nvPr/>
              </p:nvSpPr>
              <p:spPr>
                <a:xfrm>
                  <a:off x="7645216" y="5245761"/>
                  <a:ext cx="523092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53" name="TextBox 12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5245761"/>
                  <a:ext cx="523092" cy="161583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l="-4651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4" name="TextBox 1253"/>
                <p:cNvSpPr txBox="1"/>
                <p:nvPr/>
              </p:nvSpPr>
              <p:spPr>
                <a:xfrm>
                  <a:off x="7645216" y="2864459"/>
                  <a:ext cx="436530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54" name="TextBox 12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2864459"/>
                  <a:ext cx="436530" cy="161583"/>
                </a:xfrm>
                <a:prstGeom prst="rect">
                  <a:avLst/>
                </a:prstGeom>
                <a:blipFill rotWithShape="0">
                  <a:blip r:embed="rId51"/>
                  <a:stretch>
                    <a:fillRect l="-5556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5" name="TextBox 1254"/>
                <p:cNvSpPr txBox="1"/>
                <p:nvPr/>
              </p:nvSpPr>
              <p:spPr>
                <a:xfrm>
                  <a:off x="7645216" y="6002578"/>
                  <a:ext cx="436530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55" name="TextBox 12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6002578"/>
                  <a:ext cx="436530" cy="161583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 l="-5556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6" name="TextBox 1255"/>
                <p:cNvSpPr txBox="1"/>
                <p:nvPr/>
              </p:nvSpPr>
              <p:spPr>
                <a:xfrm>
                  <a:off x="7645216" y="5769217"/>
                  <a:ext cx="436530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56" name="TextBox 12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5769217"/>
                  <a:ext cx="436530" cy="161583"/>
                </a:xfrm>
                <a:prstGeom prst="rect">
                  <a:avLst/>
                </a:prstGeom>
                <a:blipFill rotWithShape="0">
                  <a:blip r:embed="rId53"/>
                  <a:stretch>
                    <a:fillRect l="-5556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7" name="TextBox 1256"/>
                <p:cNvSpPr txBox="1"/>
                <p:nvPr/>
              </p:nvSpPr>
              <p:spPr>
                <a:xfrm>
                  <a:off x="7645216" y="3671257"/>
                  <a:ext cx="466986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57" name="TextBox 12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3671257"/>
                  <a:ext cx="466986" cy="161583"/>
                </a:xfrm>
                <a:prstGeom prst="rect">
                  <a:avLst/>
                </a:prstGeom>
                <a:blipFill rotWithShape="0">
                  <a:blip r:embed="rId54"/>
                  <a:stretch>
                    <a:fillRect l="-5195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8" name="TextBox 1257"/>
                <p:cNvSpPr txBox="1"/>
                <p:nvPr/>
              </p:nvSpPr>
              <p:spPr>
                <a:xfrm>
                  <a:off x="7645216" y="4206258"/>
                  <a:ext cx="466986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2F92"/>
                                </a:solidFill>
                                <a:latin typeface="Cambria Math" charset="0"/>
                              </a:rPr>
                              <m:t>d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58" name="TextBox 12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4206258"/>
                  <a:ext cx="466986" cy="161583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l="-5195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9" name="TextBox 1258"/>
                <p:cNvSpPr txBox="1"/>
                <p:nvPr/>
              </p:nvSpPr>
              <p:spPr>
                <a:xfrm>
                  <a:off x="7645216" y="4950663"/>
                  <a:ext cx="465384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259" name="TextBox 12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216" y="4950663"/>
                  <a:ext cx="465384" cy="161583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l="-5263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864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1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B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ection"/>
          <p:cNvSpPr txBox="1"/>
          <p:nvPr/>
        </p:nvSpPr>
        <p:spPr>
          <a:xfrm>
            <a:off x="1082624" y="2697779"/>
            <a:ext cx="6724598" cy="125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7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228600" hangingPunct="0"/>
            <a:r>
              <a:rPr lang="en-US" sz="3900" kern="0" dirty="0"/>
              <a:t>The Basic Mathematics of</a:t>
            </a:r>
          </a:p>
          <a:p>
            <a:pPr defTabSz="228600" hangingPunct="0"/>
            <a:r>
              <a:rPr lang="en-US" sz="3900" kern="0" dirty="0"/>
              <a:t>Automatic Speech Recognition</a:t>
            </a:r>
            <a:endParaRPr sz="3900" kern="0" dirty="0"/>
          </a:p>
        </p:txBody>
      </p:sp>
      <p:sp>
        <p:nvSpPr>
          <p:cNvPr id="3" name="Key Phases, Activities and Deliverables">
            <a:extLst>
              <a:ext uri="{FF2B5EF4-FFF2-40B4-BE49-F238E27FC236}">
                <a16:creationId xmlns:a16="http://schemas.microsoft.com/office/drawing/2014/main" id="{48995E4D-BDD2-AF41-9D19-262852A83FA6}"/>
              </a:ext>
            </a:extLst>
          </p:cNvPr>
          <p:cNvSpPr txBox="1"/>
          <p:nvPr/>
        </p:nvSpPr>
        <p:spPr>
          <a:xfrm>
            <a:off x="1371252" y="4151502"/>
            <a:ext cx="2476640" cy="94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2900">
                <a:solidFill>
                  <a:srgbClr val="FFFFFF"/>
                </a:solidFill>
                <a:latin typeface="Helvetica Neue LT Arabic 75 Bold"/>
                <a:ea typeface="Helvetica Neue LT Arabic 75 Bold"/>
                <a:cs typeface="Helvetica Neue LT Arabic 75 Bold"/>
                <a:sym typeface="Helvetica Neue LT Arabic 75 Bold"/>
              </a:defRPr>
            </a:lvl1pPr>
          </a:lstStyle>
          <a:p>
            <a:pPr defTabSz="412750" hangingPunct="0"/>
            <a:r>
              <a:rPr lang="en-US" sz="1450" kern="0" dirty="0"/>
              <a:t>The Source-Channel Model</a:t>
            </a:r>
          </a:p>
          <a:p>
            <a:pPr defTabSz="412750" hangingPunct="0"/>
            <a:r>
              <a:rPr lang="en-US" sz="1450" kern="0" dirty="0"/>
              <a:t>Hidden Markov Models</a:t>
            </a:r>
          </a:p>
          <a:p>
            <a:pPr defTabSz="412750" hangingPunct="0"/>
            <a:r>
              <a:rPr lang="en-US" sz="1450" kern="0" dirty="0"/>
              <a:t>N-gram Models</a:t>
            </a:r>
          </a:p>
          <a:p>
            <a:pPr defTabSz="412750" hangingPunct="0"/>
            <a:r>
              <a:rPr lang="en-US" sz="1450" kern="0" dirty="0"/>
              <a:t>Viterbi Search</a:t>
            </a:r>
            <a:endParaRPr sz="1450" kern="0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0FA2C5B-061C-2743-900E-CD436723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03" y="4228900"/>
            <a:ext cx="120229" cy="200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/>
          <p:nvPr/>
        </p:nvGrpSpPr>
        <p:grpSpPr>
          <a:xfrm>
            <a:off x="678431" y="1055469"/>
            <a:ext cx="6991561" cy="204096"/>
            <a:chOff x="4645968" y="2879069"/>
            <a:chExt cx="6991561" cy="204096"/>
          </a:xfrm>
        </p:grpSpPr>
        <p:grpSp>
          <p:nvGrpSpPr>
            <p:cNvPr id="76" name="Group 75"/>
            <p:cNvGrpSpPr/>
            <p:nvPr/>
          </p:nvGrpSpPr>
          <p:grpSpPr>
            <a:xfrm>
              <a:off x="4645968" y="2879069"/>
              <a:ext cx="579645" cy="204096"/>
              <a:chOff x="4170379" y="4815833"/>
              <a:chExt cx="579645" cy="204096"/>
            </a:xfrm>
          </p:grpSpPr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4567144" y="4837049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 rot="2700000">
                <a:off x="4170379" y="4834771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urved Connector 78"/>
              <p:cNvCxnSpPr/>
              <p:nvPr/>
            </p:nvCxnSpPr>
            <p:spPr>
              <a:xfrm rot="13500000" flipH="1">
                <a:off x="4216099" y="4815833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>
                <a:off x="4353259" y="4926211"/>
                <a:ext cx="213885" cy="2278"/>
              </a:xfrm>
              <a:prstGeom prst="straightConnector1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>
              <a:off x="10256393" y="2879069"/>
              <a:ext cx="579645" cy="204096"/>
              <a:chOff x="4170379" y="2874110"/>
              <a:chExt cx="579645" cy="204096"/>
            </a:xfrm>
          </p:grpSpPr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Curved Connector 83"/>
              <p:cNvCxnSpPr>
                <a:stCxn id="82" idx="2"/>
                <a:endCxn id="82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82" idx="7"/>
                <a:endCxn id="83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7050435" y="2879069"/>
              <a:ext cx="579645" cy="204096"/>
              <a:chOff x="4170379" y="2874110"/>
              <a:chExt cx="579645" cy="204096"/>
            </a:xfrm>
          </p:grpSpPr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Curved Connector 88"/>
              <p:cNvCxnSpPr>
                <a:stCxn id="87" idx="2"/>
                <a:endCxn id="87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87" idx="7"/>
                <a:endCxn id="88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5447457" y="2879069"/>
              <a:ext cx="579645" cy="204096"/>
              <a:chOff x="4170379" y="2874110"/>
              <a:chExt cx="579645" cy="204096"/>
            </a:xfrm>
          </p:grpSpPr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Curved Connector 93"/>
              <p:cNvCxnSpPr>
                <a:stCxn id="92" idx="2"/>
                <a:endCxn id="92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92" idx="7"/>
                <a:endCxn id="93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6248946" y="2879069"/>
              <a:ext cx="579645" cy="204096"/>
              <a:chOff x="4170379" y="6110317"/>
              <a:chExt cx="579645" cy="204096"/>
            </a:xfrm>
          </p:grpSpPr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Curved Connector 98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7851924" y="2879069"/>
              <a:ext cx="579645" cy="204096"/>
              <a:chOff x="4170379" y="5463074"/>
              <a:chExt cx="579645" cy="204096"/>
            </a:xfrm>
          </p:grpSpPr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4567144" y="5484290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 rot="2700000">
                <a:off x="4170379" y="5482012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Curved Connector 103"/>
              <p:cNvCxnSpPr/>
              <p:nvPr/>
            </p:nvCxnSpPr>
            <p:spPr>
              <a:xfrm rot="13500000" flipH="1">
                <a:off x="4216099" y="5463074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4353259" y="5573452"/>
                <a:ext cx="213885" cy="2278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653413" y="2879069"/>
              <a:ext cx="579645" cy="204096"/>
              <a:chOff x="4170379" y="3521351"/>
              <a:chExt cx="579645" cy="204096"/>
            </a:xfrm>
          </p:grpSpPr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4567144" y="3542567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 rot="2700000">
                <a:off x="4170379" y="3540289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Curved Connector 108"/>
              <p:cNvCxnSpPr/>
              <p:nvPr/>
            </p:nvCxnSpPr>
            <p:spPr>
              <a:xfrm rot="13500000" flipH="1">
                <a:off x="4216099" y="3521351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>
                <a:off x="4353259" y="3631729"/>
                <a:ext cx="213885" cy="2278"/>
              </a:xfrm>
              <a:prstGeom prst="straightConnector1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9454903" y="2879069"/>
              <a:ext cx="579645" cy="204096"/>
              <a:chOff x="4170379" y="4168592"/>
              <a:chExt cx="579645" cy="204096"/>
            </a:xfrm>
          </p:grpSpPr>
          <p:sp>
            <p:nvSpPr>
              <p:cNvPr id="112" name="Oval 111"/>
              <p:cNvSpPr>
                <a:spLocks noChangeAspect="1"/>
              </p:cNvSpPr>
              <p:nvPr/>
            </p:nvSpPr>
            <p:spPr>
              <a:xfrm>
                <a:off x="4567144" y="4189808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>
              <a:xfrm rot="2700000">
                <a:off x="4170379" y="4187530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Curved Connector 113"/>
              <p:cNvCxnSpPr/>
              <p:nvPr/>
            </p:nvCxnSpPr>
            <p:spPr>
              <a:xfrm rot="13500000" flipH="1">
                <a:off x="4216099" y="4168592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4353259" y="4278970"/>
                <a:ext cx="213885" cy="2278"/>
              </a:xfrm>
              <a:prstGeom prst="straightConnector1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11057884" y="2879069"/>
              <a:ext cx="579645" cy="204096"/>
              <a:chOff x="4170379" y="6110317"/>
              <a:chExt cx="579645" cy="204096"/>
            </a:xfrm>
          </p:grpSpPr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Curved Connector 118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3" name="Straight Arrow Connector 122"/>
            <p:cNvCxnSpPr>
              <a:stCxn id="77" idx="6"/>
              <a:endCxn id="93" idx="3"/>
            </p:cNvCxnSpPr>
            <p:nvPr/>
          </p:nvCxnSpPr>
          <p:spPr>
            <a:xfrm flipV="1">
              <a:off x="5225613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92" idx="6"/>
              <a:endCxn id="98" idx="3"/>
            </p:cNvCxnSpPr>
            <p:nvPr/>
          </p:nvCxnSpPr>
          <p:spPr>
            <a:xfrm flipV="1">
              <a:off x="6027102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97" idx="6"/>
              <a:endCxn id="88" idx="3"/>
            </p:cNvCxnSpPr>
            <p:nvPr/>
          </p:nvCxnSpPr>
          <p:spPr>
            <a:xfrm flipV="1">
              <a:off x="6828591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87" idx="6"/>
              <a:endCxn id="103" idx="3"/>
            </p:cNvCxnSpPr>
            <p:nvPr/>
          </p:nvCxnSpPr>
          <p:spPr>
            <a:xfrm flipV="1">
              <a:off x="7630080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2" idx="6"/>
              <a:endCxn id="108" idx="3"/>
            </p:cNvCxnSpPr>
            <p:nvPr/>
          </p:nvCxnSpPr>
          <p:spPr>
            <a:xfrm flipV="1">
              <a:off x="8431569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7" idx="6"/>
              <a:endCxn id="113" idx="3"/>
            </p:cNvCxnSpPr>
            <p:nvPr/>
          </p:nvCxnSpPr>
          <p:spPr>
            <a:xfrm flipV="1">
              <a:off x="9233058" y="2989447"/>
              <a:ext cx="221845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2" idx="6"/>
              <a:endCxn id="83" idx="3"/>
            </p:cNvCxnSpPr>
            <p:nvPr/>
          </p:nvCxnSpPr>
          <p:spPr>
            <a:xfrm flipV="1">
              <a:off x="10034548" y="2989447"/>
              <a:ext cx="221845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82" idx="6"/>
              <a:endCxn id="118" idx="3"/>
            </p:cNvCxnSpPr>
            <p:nvPr/>
          </p:nvCxnSpPr>
          <p:spPr>
            <a:xfrm flipV="1">
              <a:off x="10836038" y="2989447"/>
              <a:ext cx="221846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/>
          <p:cNvSpPr txBox="1"/>
          <p:nvPr/>
        </p:nvSpPr>
        <p:spPr>
          <a:xfrm>
            <a:off x="2482626" y="147135"/>
            <a:ext cx="338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HMM for “cat and hat”</a:t>
            </a:r>
          </a:p>
        </p:txBody>
      </p:sp>
      <p:grpSp>
        <p:nvGrpSpPr>
          <p:cNvPr id="1186" name="Group 1185"/>
          <p:cNvGrpSpPr/>
          <p:nvPr/>
        </p:nvGrpSpPr>
        <p:grpSpPr>
          <a:xfrm>
            <a:off x="514451" y="1720749"/>
            <a:ext cx="7319521" cy="4601630"/>
            <a:chOff x="4391713" y="1682003"/>
            <a:chExt cx="7319521" cy="4601630"/>
          </a:xfrm>
        </p:grpSpPr>
        <p:grpSp>
          <p:nvGrpSpPr>
            <p:cNvPr id="770" name="Group 769"/>
            <p:cNvGrpSpPr/>
            <p:nvPr/>
          </p:nvGrpSpPr>
          <p:grpSpPr>
            <a:xfrm>
              <a:off x="4795717" y="1711239"/>
              <a:ext cx="121080" cy="4571999"/>
              <a:chOff x="4825407" y="1692420"/>
              <a:chExt cx="121080" cy="4571999"/>
            </a:xfrm>
          </p:grpSpPr>
          <p:sp>
            <p:nvSpPr>
              <p:cNvPr id="199" name="Oval 198"/>
              <p:cNvSpPr>
                <a:spLocks noChangeAspect="1"/>
              </p:cNvSpPr>
              <p:nvPr/>
            </p:nvSpPr>
            <p:spPr>
              <a:xfrm rot="5400000">
                <a:off x="4825407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>
                <a:spLocks noChangeAspect="1"/>
              </p:cNvSpPr>
              <p:nvPr/>
            </p:nvSpPr>
            <p:spPr>
              <a:xfrm rot="8100000">
                <a:off x="4826896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>
                <a:spLocks noChangeAspect="1"/>
              </p:cNvSpPr>
              <p:nvPr/>
            </p:nvSpPr>
            <p:spPr>
              <a:xfrm rot="5400000">
                <a:off x="4825407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>
                <a:spLocks noChangeAspect="1"/>
              </p:cNvSpPr>
              <p:nvPr/>
            </p:nvSpPr>
            <p:spPr>
              <a:xfrm rot="8100000">
                <a:off x="4826896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>
                <a:spLocks noChangeAspect="1"/>
              </p:cNvSpPr>
              <p:nvPr/>
            </p:nvSpPr>
            <p:spPr>
              <a:xfrm rot="5400000">
                <a:off x="4825407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>
                <a:spLocks noChangeAspect="1"/>
              </p:cNvSpPr>
              <p:nvPr/>
            </p:nvSpPr>
            <p:spPr>
              <a:xfrm rot="8100000">
                <a:off x="4826896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>
                <a:spLocks noChangeAspect="1"/>
              </p:cNvSpPr>
              <p:nvPr/>
            </p:nvSpPr>
            <p:spPr>
              <a:xfrm rot="5400000">
                <a:off x="4825407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>
                <a:spLocks noChangeAspect="1"/>
              </p:cNvSpPr>
              <p:nvPr/>
            </p:nvSpPr>
            <p:spPr>
              <a:xfrm rot="8100000">
                <a:off x="4826896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>
                <a:spLocks noChangeAspect="1"/>
              </p:cNvSpPr>
              <p:nvPr/>
            </p:nvSpPr>
            <p:spPr>
              <a:xfrm rot="5400000">
                <a:off x="4825407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>
                <a:spLocks noChangeAspect="1"/>
              </p:cNvSpPr>
              <p:nvPr/>
            </p:nvSpPr>
            <p:spPr>
              <a:xfrm rot="8100000">
                <a:off x="4826896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>
                <a:spLocks noChangeAspect="1"/>
              </p:cNvSpPr>
              <p:nvPr/>
            </p:nvSpPr>
            <p:spPr>
              <a:xfrm rot="5400000">
                <a:off x="4825407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>
                <a:spLocks noChangeAspect="1"/>
              </p:cNvSpPr>
              <p:nvPr/>
            </p:nvSpPr>
            <p:spPr>
              <a:xfrm rot="8100000">
                <a:off x="4826896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>
                <a:spLocks noChangeAspect="1"/>
              </p:cNvSpPr>
              <p:nvPr/>
            </p:nvSpPr>
            <p:spPr>
              <a:xfrm rot="5400000">
                <a:off x="4825407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>
                <a:spLocks noChangeAspect="1"/>
              </p:cNvSpPr>
              <p:nvPr/>
            </p:nvSpPr>
            <p:spPr>
              <a:xfrm rot="8100000">
                <a:off x="4826896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>
                <a:spLocks noChangeAspect="1"/>
              </p:cNvSpPr>
              <p:nvPr/>
            </p:nvSpPr>
            <p:spPr>
              <a:xfrm rot="5400000">
                <a:off x="4825407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>
                <a:spLocks noChangeAspect="1"/>
              </p:cNvSpPr>
              <p:nvPr/>
            </p:nvSpPr>
            <p:spPr>
              <a:xfrm rot="8100000">
                <a:off x="4826896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>
                <a:spLocks noChangeAspect="1"/>
              </p:cNvSpPr>
              <p:nvPr/>
            </p:nvSpPr>
            <p:spPr>
              <a:xfrm rot="5400000">
                <a:off x="4825407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>
                <a:spLocks noChangeAspect="1"/>
              </p:cNvSpPr>
              <p:nvPr/>
            </p:nvSpPr>
            <p:spPr>
              <a:xfrm rot="8100000">
                <a:off x="4826896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Arrow Connector 158"/>
              <p:cNvCxnSpPr/>
              <p:nvPr/>
            </p:nvCxnSpPr>
            <p:spPr>
              <a:xfrm rot="5400000" flipV="1">
                <a:off x="4813412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 rot="5400000" flipV="1">
                <a:off x="4813412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 rot="5400000" flipV="1">
                <a:off x="4813412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rot="5400000" flipV="1">
                <a:off x="4813412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rot="5400000" flipV="1">
                <a:off x="4813412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rot="5400000" flipV="1">
                <a:off x="4813411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 rot="5400000" flipV="1">
                <a:off x="4813411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 rot="5400000" flipV="1">
                <a:off x="4813411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1" name="Group 770"/>
            <p:cNvGrpSpPr/>
            <p:nvPr/>
          </p:nvGrpSpPr>
          <p:grpSpPr>
            <a:xfrm>
              <a:off x="5250331" y="1711239"/>
              <a:ext cx="121080" cy="4571999"/>
              <a:chOff x="5308819" y="1692420"/>
              <a:chExt cx="121080" cy="4571999"/>
            </a:xfrm>
          </p:grpSpPr>
          <p:sp>
            <p:nvSpPr>
              <p:cNvPr id="206" name="Oval 205"/>
              <p:cNvSpPr>
                <a:spLocks noChangeAspect="1"/>
              </p:cNvSpPr>
              <p:nvPr/>
            </p:nvSpPr>
            <p:spPr>
              <a:xfrm rot="5400000">
                <a:off x="53088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>
              <a:xfrm rot="8100000">
                <a:off x="53103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>
              <a:xfrm rot="5400000">
                <a:off x="53088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>
              <a:xfrm rot="8100000">
                <a:off x="53103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>
              <a:xfrm rot="5400000">
                <a:off x="53088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>
              <a:xfrm rot="8100000">
                <a:off x="53103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>
                <a:spLocks noChangeAspect="1"/>
              </p:cNvSpPr>
              <p:nvPr/>
            </p:nvSpPr>
            <p:spPr>
              <a:xfrm rot="5400000">
                <a:off x="53088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>
                <a:spLocks noChangeAspect="1"/>
              </p:cNvSpPr>
              <p:nvPr/>
            </p:nvSpPr>
            <p:spPr>
              <a:xfrm rot="8100000">
                <a:off x="53103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>
                <a:spLocks noChangeAspect="1"/>
              </p:cNvSpPr>
              <p:nvPr/>
            </p:nvSpPr>
            <p:spPr>
              <a:xfrm rot="5400000">
                <a:off x="53088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>
                <a:spLocks noChangeAspect="1"/>
              </p:cNvSpPr>
              <p:nvPr/>
            </p:nvSpPr>
            <p:spPr>
              <a:xfrm rot="8100000">
                <a:off x="53103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>
                <a:spLocks noChangeAspect="1"/>
              </p:cNvSpPr>
              <p:nvPr/>
            </p:nvSpPr>
            <p:spPr>
              <a:xfrm rot="5400000">
                <a:off x="53088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>
                <a:spLocks noChangeAspect="1"/>
              </p:cNvSpPr>
              <p:nvPr/>
            </p:nvSpPr>
            <p:spPr>
              <a:xfrm rot="8100000">
                <a:off x="53103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>
                <a:spLocks noChangeAspect="1"/>
              </p:cNvSpPr>
              <p:nvPr/>
            </p:nvSpPr>
            <p:spPr>
              <a:xfrm rot="5400000">
                <a:off x="53088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>
                <a:spLocks noChangeAspect="1"/>
              </p:cNvSpPr>
              <p:nvPr/>
            </p:nvSpPr>
            <p:spPr>
              <a:xfrm rot="8100000">
                <a:off x="53103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>
                <a:spLocks noChangeAspect="1"/>
              </p:cNvSpPr>
              <p:nvPr/>
            </p:nvSpPr>
            <p:spPr>
              <a:xfrm rot="5400000">
                <a:off x="53088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>
                <a:spLocks noChangeAspect="1"/>
              </p:cNvSpPr>
              <p:nvPr/>
            </p:nvSpPr>
            <p:spPr>
              <a:xfrm rot="8100000">
                <a:off x="53103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>
                <a:spLocks noChangeAspect="1"/>
              </p:cNvSpPr>
              <p:nvPr/>
            </p:nvSpPr>
            <p:spPr>
              <a:xfrm rot="5400000">
                <a:off x="53088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>
                <a:spLocks noChangeAspect="1"/>
              </p:cNvSpPr>
              <p:nvPr/>
            </p:nvSpPr>
            <p:spPr>
              <a:xfrm rot="8100000">
                <a:off x="53103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4" name="Straight Arrow Connector 223"/>
              <p:cNvCxnSpPr/>
              <p:nvPr/>
            </p:nvCxnSpPr>
            <p:spPr>
              <a:xfrm rot="5400000" flipV="1">
                <a:off x="52968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 rot="5400000" flipV="1">
                <a:off x="52968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rot="5400000" flipV="1">
                <a:off x="52968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 rot="5400000" flipV="1">
                <a:off x="52968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 rot="5400000" flipV="1">
                <a:off x="52968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rot="5400000" flipV="1">
                <a:off x="52968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rot="5400000" flipV="1">
                <a:off x="52968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/>
              <p:cNvCxnSpPr/>
              <p:nvPr/>
            </p:nvCxnSpPr>
            <p:spPr>
              <a:xfrm rot="5400000" flipV="1">
                <a:off x="52968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3" name="Straight Arrow Connector 232"/>
            <p:cNvCxnSpPr>
              <a:stCxn id="200" idx="1"/>
              <a:endCxn id="207" idx="5"/>
            </p:cNvCxnSpPr>
            <p:nvPr/>
          </p:nvCxnSpPr>
          <p:spPr>
            <a:xfrm>
              <a:off x="4916797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200" idx="0"/>
              <a:endCxn id="206" idx="4"/>
            </p:cNvCxnSpPr>
            <p:nvPr/>
          </p:nvCxnSpPr>
          <p:spPr>
            <a:xfrm>
              <a:off x="4899283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88" idx="1"/>
              <a:endCxn id="213" idx="5"/>
            </p:cNvCxnSpPr>
            <p:nvPr/>
          </p:nvCxnSpPr>
          <p:spPr>
            <a:xfrm>
              <a:off x="4916797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188" idx="0"/>
              <a:endCxn id="212" idx="4"/>
            </p:cNvCxnSpPr>
            <p:nvPr/>
          </p:nvCxnSpPr>
          <p:spPr>
            <a:xfrm>
              <a:off x="4899283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192" idx="1"/>
              <a:endCxn id="211" idx="5"/>
            </p:cNvCxnSpPr>
            <p:nvPr/>
          </p:nvCxnSpPr>
          <p:spPr>
            <a:xfrm>
              <a:off x="4916797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>
              <a:stCxn id="192" idx="0"/>
              <a:endCxn id="210" idx="4"/>
            </p:cNvCxnSpPr>
            <p:nvPr/>
          </p:nvCxnSpPr>
          <p:spPr>
            <a:xfrm>
              <a:off x="4899283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>
              <a:stCxn id="196" idx="1"/>
              <a:endCxn id="209" idx="5"/>
            </p:cNvCxnSpPr>
            <p:nvPr/>
          </p:nvCxnSpPr>
          <p:spPr>
            <a:xfrm>
              <a:off x="4916797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>
              <a:stCxn id="196" idx="0"/>
              <a:endCxn id="208" idx="4"/>
            </p:cNvCxnSpPr>
            <p:nvPr/>
          </p:nvCxnSpPr>
          <p:spPr>
            <a:xfrm>
              <a:off x="4899283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84" idx="1"/>
              <a:endCxn id="215" idx="5"/>
            </p:cNvCxnSpPr>
            <p:nvPr/>
          </p:nvCxnSpPr>
          <p:spPr>
            <a:xfrm>
              <a:off x="4916797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>
              <a:stCxn id="168" idx="1"/>
              <a:endCxn id="223" idx="5"/>
            </p:cNvCxnSpPr>
            <p:nvPr/>
          </p:nvCxnSpPr>
          <p:spPr>
            <a:xfrm>
              <a:off x="4916797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>
              <a:stCxn id="184" idx="0"/>
              <a:endCxn id="214" idx="4"/>
            </p:cNvCxnSpPr>
            <p:nvPr/>
          </p:nvCxnSpPr>
          <p:spPr>
            <a:xfrm>
              <a:off x="4899283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168" idx="0"/>
              <a:endCxn id="222" idx="4"/>
            </p:cNvCxnSpPr>
            <p:nvPr/>
          </p:nvCxnSpPr>
          <p:spPr>
            <a:xfrm>
              <a:off x="4899283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180" idx="1"/>
              <a:endCxn id="217" idx="5"/>
            </p:cNvCxnSpPr>
            <p:nvPr/>
          </p:nvCxnSpPr>
          <p:spPr>
            <a:xfrm>
              <a:off x="4916797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>
              <a:stCxn id="180" idx="0"/>
              <a:endCxn id="216" idx="4"/>
            </p:cNvCxnSpPr>
            <p:nvPr/>
          </p:nvCxnSpPr>
          <p:spPr>
            <a:xfrm>
              <a:off x="4899283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76" idx="1"/>
              <a:endCxn id="219" idx="5"/>
            </p:cNvCxnSpPr>
            <p:nvPr/>
          </p:nvCxnSpPr>
          <p:spPr>
            <a:xfrm>
              <a:off x="4916797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176" idx="0"/>
              <a:endCxn id="218" idx="4"/>
            </p:cNvCxnSpPr>
            <p:nvPr/>
          </p:nvCxnSpPr>
          <p:spPr>
            <a:xfrm>
              <a:off x="4899283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>
              <a:stCxn id="172" idx="1"/>
              <a:endCxn id="221" idx="5"/>
            </p:cNvCxnSpPr>
            <p:nvPr/>
          </p:nvCxnSpPr>
          <p:spPr>
            <a:xfrm>
              <a:off x="4916797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2" idx="0"/>
              <a:endCxn id="220" idx="4"/>
            </p:cNvCxnSpPr>
            <p:nvPr/>
          </p:nvCxnSpPr>
          <p:spPr>
            <a:xfrm>
              <a:off x="4899283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2" name="Group 771"/>
            <p:cNvGrpSpPr/>
            <p:nvPr/>
          </p:nvGrpSpPr>
          <p:grpSpPr>
            <a:xfrm>
              <a:off x="5704945" y="1711239"/>
              <a:ext cx="121080" cy="4571999"/>
              <a:chOff x="5733907" y="1692420"/>
              <a:chExt cx="121080" cy="4571999"/>
            </a:xfrm>
          </p:grpSpPr>
          <p:sp>
            <p:nvSpPr>
              <p:cNvPr id="282" name="Oval 281"/>
              <p:cNvSpPr>
                <a:spLocks noChangeAspect="1"/>
              </p:cNvSpPr>
              <p:nvPr/>
            </p:nvSpPr>
            <p:spPr>
              <a:xfrm rot="5400000">
                <a:off x="5733907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/>
              <p:cNvSpPr>
                <a:spLocks noChangeAspect="1"/>
              </p:cNvSpPr>
              <p:nvPr/>
            </p:nvSpPr>
            <p:spPr>
              <a:xfrm rot="8100000">
                <a:off x="5735396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>
                <a:spLocks noChangeAspect="1"/>
              </p:cNvSpPr>
              <p:nvPr/>
            </p:nvSpPr>
            <p:spPr>
              <a:xfrm rot="5400000">
                <a:off x="5733907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>
                <a:spLocks noChangeAspect="1"/>
              </p:cNvSpPr>
              <p:nvPr/>
            </p:nvSpPr>
            <p:spPr>
              <a:xfrm rot="8100000">
                <a:off x="5735396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>
                <a:spLocks noChangeAspect="1"/>
              </p:cNvSpPr>
              <p:nvPr/>
            </p:nvSpPr>
            <p:spPr>
              <a:xfrm rot="5400000">
                <a:off x="5733907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>
                <a:spLocks noChangeAspect="1"/>
              </p:cNvSpPr>
              <p:nvPr/>
            </p:nvSpPr>
            <p:spPr>
              <a:xfrm rot="8100000">
                <a:off x="5735396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>
                <a:spLocks noChangeAspect="1"/>
              </p:cNvSpPr>
              <p:nvPr/>
            </p:nvSpPr>
            <p:spPr>
              <a:xfrm rot="5400000">
                <a:off x="5733907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>
                <a:spLocks noChangeAspect="1"/>
              </p:cNvSpPr>
              <p:nvPr/>
            </p:nvSpPr>
            <p:spPr>
              <a:xfrm rot="8100000">
                <a:off x="5735396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>
                <a:spLocks noChangeAspect="1"/>
              </p:cNvSpPr>
              <p:nvPr/>
            </p:nvSpPr>
            <p:spPr>
              <a:xfrm rot="5400000">
                <a:off x="5733907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/>
              <p:cNvSpPr>
                <a:spLocks noChangeAspect="1"/>
              </p:cNvSpPr>
              <p:nvPr/>
            </p:nvSpPr>
            <p:spPr>
              <a:xfrm rot="8100000">
                <a:off x="5735396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>
                <a:spLocks noChangeAspect="1"/>
              </p:cNvSpPr>
              <p:nvPr/>
            </p:nvSpPr>
            <p:spPr>
              <a:xfrm rot="5400000">
                <a:off x="5733907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/>
              <p:cNvSpPr>
                <a:spLocks noChangeAspect="1"/>
              </p:cNvSpPr>
              <p:nvPr/>
            </p:nvSpPr>
            <p:spPr>
              <a:xfrm rot="8100000">
                <a:off x="5735396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>
                <a:spLocks noChangeAspect="1"/>
              </p:cNvSpPr>
              <p:nvPr/>
            </p:nvSpPr>
            <p:spPr>
              <a:xfrm rot="5400000">
                <a:off x="5733907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>
                <a:spLocks noChangeAspect="1"/>
              </p:cNvSpPr>
              <p:nvPr/>
            </p:nvSpPr>
            <p:spPr>
              <a:xfrm rot="8100000">
                <a:off x="5735396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>
                <a:spLocks noChangeAspect="1"/>
              </p:cNvSpPr>
              <p:nvPr/>
            </p:nvSpPr>
            <p:spPr>
              <a:xfrm rot="5400000">
                <a:off x="5733907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>
                <a:spLocks noChangeAspect="1"/>
              </p:cNvSpPr>
              <p:nvPr/>
            </p:nvSpPr>
            <p:spPr>
              <a:xfrm rot="8100000">
                <a:off x="5735396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>
                <a:spLocks noChangeAspect="1"/>
              </p:cNvSpPr>
              <p:nvPr/>
            </p:nvSpPr>
            <p:spPr>
              <a:xfrm rot="5400000">
                <a:off x="5733907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/>
              <p:cNvSpPr>
                <a:spLocks noChangeAspect="1"/>
              </p:cNvSpPr>
              <p:nvPr/>
            </p:nvSpPr>
            <p:spPr>
              <a:xfrm rot="8100000">
                <a:off x="5735396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0" name="Straight Arrow Connector 299"/>
              <p:cNvCxnSpPr/>
              <p:nvPr/>
            </p:nvCxnSpPr>
            <p:spPr>
              <a:xfrm rot="5400000" flipV="1">
                <a:off x="5721912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/>
              <p:cNvCxnSpPr/>
              <p:nvPr/>
            </p:nvCxnSpPr>
            <p:spPr>
              <a:xfrm rot="5400000" flipV="1">
                <a:off x="5721912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/>
              <p:cNvCxnSpPr/>
              <p:nvPr/>
            </p:nvCxnSpPr>
            <p:spPr>
              <a:xfrm rot="5400000" flipV="1">
                <a:off x="5721912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/>
              <p:cNvCxnSpPr/>
              <p:nvPr/>
            </p:nvCxnSpPr>
            <p:spPr>
              <a:xfrm rot="5400000" flipV="1">
                <a:off x="5721912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/>
              <p:cNvCxnSpPr/>
              <p:nvPr/>
            </p:nvCxnSpPr>
            <p:spPr>
              <a:xfrm rot="5400000" flipV="1">
                <a:off x="5721912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/>
              <p:cNvCxnSpPr/>
              <p:nvPr/>
            </p:nvCxnSpPr>
            <p:spPr>
              <a:xfrm rot="5400000" flipV="1">
                <a:off x="5721911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/>
              <p:cNvCxnSpPr/>
              <p:nvPr/>
            </p:nvCxnSpPr>
            <p:spPr>
              <a:xfrm rot="5400000" flipV="1">
                <a:off x="5721911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/>
              <p:cNvCxnSpPr/>
              <p:nvPr/>
            </p:nvCxnSpPr>
            <p:spPr>
              <a:xfrm rot="5400000" flipV="1">
                <a:off x="5721911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3" name="Group 772"/>
            <p:cNvGrpSpPr/>
            <p:nvPr/>
          </p:nvGrpSpPr>
          <p:grpSpPr>
            <a:xfrm>
              <a:off x="6159559" y="1711239"/>
              <a:ext cx="121080" cy="4571999"/>
              <a:chOff x="6217319" y="1692420"/>
              <a:chExt cx="121080" cy="4571999"/>
            </a:xfrm>
          </p:grpSpPr>
          <p:sp>
            <p:nvSpPr>
              <p:cNvPr id="309" name="Oval 308"/>
              <p:cNvSpPr>
                <a:spLocks noChangeAspect="1"/>
              </p:cNvSpPr>
              <p:nvPr/>
            </p:nvSpPr>
            <p:spPr>
              <a:xfrm rot="5400000">
                <a:off x="62173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/>
              <p:cNvSpPr>
                <a:spLocks noChangeAspect="1"/>
              </p:cNvSpPr>
              <p:nvPr/>
            </p:nvSpPr>
            <p:spPr>
              <a:xfrm rot="8100000">
                <a:off x="62188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>
                <a:spLocks noChangeAspect="1"/>
              </p:cNvSpPr>
              <p:nvPr/>
            </p:nvSpPr>
            <p:spPr>
              <a:xfrm rot="5400000">
                <a:off x="62173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>
                <a:spLocks noChangeAspect="1"/>
              </p:cNvSpPr>
              <p:nvPr/>
            </p:nvSpPr>
            <p:spPr>
              <a:xfrm rot="8100000">
                <a:off x="62188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/>
              <p:cNvSpPr>
                <a:spLocks noChangeAspect="1"/>
              </p:cNvSpPr>
              <p:nvPr/>
            </p:nvSpPr>
            <p:spPr>
              <a:xfrm rot="5400000">
                <a:off x="62173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>
                <a:spLocks noChangeAspect="1"/>
              </p:cNvSpPr>
              <p:nvPr/>
            </p:nvSpPr>
            <p:spPr>
              <a:xfrm rot="8100000">
                <a:off x="62188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>
                <a:spLocks noChangeAspect="1"/>
              </p:cNvSpPr>
              <p:nvPr/>
            </p:nvSpPr>
            <p:spPr>
              <a:xfrm rot="5400000">
                <a:off x="62173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/>
              <p:cNvSpPr>
                <a:spLocks noChangeAspect="1"/>
              </p:cNvSpPr>
              <p:nvPr/>
            </p:nvSpPr>
            <p:spPr>
              <a:xfrm rot="8100000">
                <a:off x="62188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>
                <a:spLocks noChangeAspect="1"/>
              </p:cNvSpPr>
              <p:nvPr/>
            </p:nvSpPr>
            <p:spPr>
              <a:xfrm rot="5400000">
                <a:off x="62173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>
                <a:spLocks noChangeAspect="1"/>
              </p:cNvSpPr>
              <p:nvPr/>
            </p:nvSpPr>
            <p:spPr>
              <a:xfrm rot="8100000">
                <a:off x="62188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/>
              <p:cNvSpPr>
                <a:spLocks noChangeAspect="1"/>
              </p:cNvSpPr>
              <p:nvPr/>
            </p:nvSpPr>
            <p:spPr>
              <a:xfrm rot="5400000">
                <a:off x="62173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>
                <a:spLocks noChangeAspect="1"/>
              </p:cNvSpPr>
              <p:nvPr/>
            </p:nvSpPr>
            <p:spPr>
              <a:xfrm rot="8100000">
                <a:off x="62188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>
                <a:spLocks noChangeAspect="1"/>
              </p:cNvSpPr>
              <p:nvPr/>
            </p:nvSpPr>
            <p:spPr>
              <a:xfrm rot="5400000">
                <a:off x="62173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>
                <a:spLocks noChangeAspect="1"/>
              </p:cNvSpPr>
              <p:nvPr/>
            </p:nvSpPr>
            <p:spPr>
              <a:xfrm rot="8100000">
                <a:off x="62188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>
                <a:spLocks noChangeAspect="1"/>
              </p:cNvSpPr>
              <p:nvPr/>
            </p:nvSpPr>
            <p:spPr>
              <a:xfrm rot="5400000">
                <a:off x="62173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 rot="8100000">
                <a:off x="62188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/>
              <p:cNvSpPr>
                <a:spLocks noChangeAspect="1"/>
              </p:cNvSpPr>
              <p:nvPr/>
            </p:nvSpPr>
            <p:spPr>
              <a:xfrm rot="5400000">
                <a:off x="62173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>
                <a:spLocks noChangeAspect="1"/>
              </p:cNvSpPr>
              <p:nvPr/>
            </p:nvSpPr>
            <p:spPr>
              <a:xfrm rot="8100000">
                <a:off x="62188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7" name="Straight Arrow Connector 326"/>
              <p:cNvCxnSpPr/>
              <p:nvPr/>
            </p:nvCxnSpPr>
            <p:spPr>
              <a:xfrm rot="5400000" flipV="1">
                <a:off x="62053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/>
              <p:cNvCxnSpPr/>
              <p:nvPr/>
            </p:nvCxnSpPr>
            <p:spPr>
              <a:xfrm rot="5400000" flipV="1">
                <a:off x="62053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/>
              <p:cNvCxnSpPr/>
              <p:nvPr/>
            </p:nvCxnSpPr>
            <p:spPr>
              <a:xfrm rot="5400000" flipV="1">
                <a:off x="62053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/>
              <p:cNvCxnSpPr/>
              <p:nvPr/>
            </p:nvCxnSpPr>
            <p:spPr>
              <a:xfrm rot="5400000" flipV="1">
                <a:off x="62053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/>
              <p:cNvCxnSpPr/>
              <p:nvPr/>
            </p:nvCxnSpPr>
            <p:spPr>
              <a:xfrm rot="5400000" flipV="1">
                <a:off x="62053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/>
              <p:cNvCxnSpPr/>
              <p:nvPr/>
            </p:nvCxnSpPr>
            <p:spPr>
              <a:xfrm rot="5400000" flipV="1">
                <a:off x="62053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/>
              <p:cNvCxnSpPr/>
              <p:nvPr/>
            </p:nvCxnSpPr>
            <p:spPr>
              <a:xfrm rot="5400000" flipV="1">
                <a:off x="62053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/>
              <p:cNvCxnSpPr/>
              <p:nvPr/>
            </p:nvCxnSpPr>
            <p:spPr>
              <a:xfrm rot="5400000" flipV="1">
                <a:off x="62053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5" name="Straight Arrow Connector 334"/>
            <p:cNvCxnSpPr>
              <a:stCxn id="283" idx="1"/>
              <a:endCxn id="310" idx="5"/>
            </p:cNvCxnSpPr>
            <p:nvPr/>
          </p:nvCxnSpPr>
          <p:spPr>
            <a:xfrm>
              <a:off x="5826025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83" idx="0"/>
              <a:endCxn id="309" idx="4"/>
            </p:cNvCxnSpPr>
            <p:nvPr/>
          </p:nvCxnSpPr>
          <p:spPr>
            <a:xfrm>
              <a:off x="5808511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>
              <a:stCxn id="289" idx="1"/>
              <a:endCxn id="316" idx="5"/>
            </p:cNvCxnSpPr>
            <p:nvPr/>
          </p:nvCxnSpPr>
          <p:spPr>
            <a:xfrm>
              <a:off x="5826025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289" idx="0"/>
              <a:endCxn id="315" idx="4"/>
            </p:cNvCxnSpPr>
            <p:nvPr/>
          </p:nvCxnSpPr>
          <p:spPr>
            <a:xfrm>
              <a:off x="5808511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87" idx="1"/>
              <a:endCxn id="314" idx="5"/>
            </p:cNvCxnSpPr>
            <p:nvPr/>
          </p:nvCxnSpPr>
          <p:spPr>
            <a:xfrm>
              <a:off x="5826025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287" idx="0"/>
              <a:endCxn id="313" idx="4"/>
            </p:cNvCxnSpPr>
            <p:nvPr/>
          </p:nvCxnSpPr>
          <p:spPr>
            <a:xfrm>
              <a:off x="5808511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85" idx="1"/>
              <a:endCxn id="312" idx="5"/>
            </p:cNvCxnSpPr>
            <p:nvPr/>
          </p:nvCxnSpPr>
          <p:spPr>
            <a:xfrm>
              <a:off x="5826025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85" idx="0"/>
              <a:endCxn id="311" idx="4"/>
            </p:cNvCxnSpPr>
            <p:nvPr/>
          </p:nvCxnSpPr>
          <p:spPr>
            <a:xfrm>
              <a:off x="5808511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>
              <a:stCxn id="291" idx="1"/>
              <a:endCxn id="318" idx="5"/>
            </p:cNvCxnSpPr>
            <p:nvPr/>
          </p:nvCxnSpPr>
          <p:spPr>
            <a:xfrm>
              <a:off x="5826025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99" idx="1"/>
              <a:endCxn id="326" idx="5"/>
            </p:cNvCxnSpPr>
            <p:nvPr/>
          </p:nvCxnSpPr>
          <p:spPr>
            <a:xfrm>
              <a:off x="5826025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91" idx="0"/>
              <a:endCxn id="317" idx="4"/>
            </p:cNvCxnSpPr>
            <p:nvPr/>
          </p:nvCxnSpPr>
          <p:spPr>
            <a:xfrm>
              <a:off x="5808511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299" idx="0"/>
              <a:endCxn id="325" idx="4"/>
            </p:cNvCxnSpPr>
            <p:nvPr/>
          </p:nvCxnSpPr>
          <p:spPr>
            <a:xfrm>
              <a:off x="5808511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93" idx="1"/>
              <a:endCxn id="320" idx="5"/>
            </p:cNvCxnSpPr>
            <p:nvPr/>
          </p:nvCxnSpPr>
          <p:spPr>
            <a:xfrm>
              <a:off x="5826025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93" idx="0"/>
              <a:endCxn id="319" idx="4"/>
            </p:cNvCxnSpPr>
            <p:nvPr/>
          </p:nvCxnSpPr>
          <p:spPr>
            <a:xfrm>
              <a:off x="5808511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295" idx="1"/>
              <a:endCxn id="322" idx="5"/>
            </p:cNvCxnSpPr>
            <p:nvPr/>
          </p:nvCxnSpPr>
          <p:spPr>
            <a:xfrm>
              <a:off x="5826025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95" idx="0"/>
              <a:endCxn id="321" idx="4"/>
            </p:cNvCxnSpPr>
            <p:nvPr/>
          </p:nvCxnSpPr>
          <p:spPr>
            <a:xfrm>
              <a:off x="5808511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97" idx="1"/>
              <a:endCxn id="324" idx="5"/>
            </p:cNvCxnSpPr>
            <p:nvPr/>
          </p:nvCxnSpPr>
          <p:spPr>
            <a:xfrm>
              <a:off x="5826025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297" idx="0"/>
              <a:endCxn id="323" idx="4"/>
            </p:cNvCxnSpPr>
            <p:nvPr/>
          </p:nvCxnSpPr>
          <p:spPr>
            <a:xfrm>
              <a:off x="5808511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07" idx="1"/>
              <a:endCxn id="283" idx="5"/>
            </p:cNvCxnSpPr>
            <p:nvPr/>
          </p:nvCxnSpPr>
          <p:spPr>
            <a:xfrm>
              <a:off x="5371411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>
              <a:stCxn id="207" idx="0"/>
              <a:endCxn id="282" idx="4"/>
            </p:cNvCxnSpPr>
            <p:nvPr/>
          </p:nvCxnSpPr>
          <p:spPr>
            <a:xfrm>
              <a:off x="5353897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>
              <a:stCxn id="213" idx="1"/>
              <a:endCxn id="289" idx="5"/>
            </p:cNvCxnSpPr>
            <p:nvPr/>
          </p:nvCxnSpPr>
          <p:spPr>
            <a:xfrm>
              <a:off x="5371411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213" idx="0"/>
              <a:endCxn id="288" idx="4"/>
            </p:cNvCxnSpPr>
            <p:nvPr/>
          </p:nvCxnSpPr>
          <p:spPr>
            <a:xfrm>
              <a:off x="5353897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211" idx="1"/>
              <a:endCxn id="287" idx="5"/>
            </p:cNvCxnSpPr>
            <p:nvPr/>
          </p:nvCxnSpPr>
          <p:spPr>
            <a:xfrm>
              <a:off x="5371411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211" idx="0"/>
              <a:endCxn id="286" idx="4"/>
            </p:cNvCxnSpPr>
            <p:nvPr/>
          </p:nvCxnSpPr>
          <p:spPr>
            <a:xfrm>
              <a:off x="5353897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209" idx="1"/>
              <a:endCxn id="285" idx="5"/>
            </p:cNvCxnSpPr>
            <p:nvPr/>
          </p:nvCxnSpPr>
          <p:spPr>
            <a:xfrm>
              <a:off x="5371411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>
              <a:stCxn id="209" idx="0"/>
              <a:endCxn id="284" idx="4"/>
            </p:cNvCxnSpPr>
            <p:nvPr/>
          </p:nvCxnSpPr>
          <p:spPr>
            <a:xfrm>
              <a:off x="5353897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>
              <a:stCxn id="215" idx="1"/>
              <a:endCxn id="291" idx="5"/>
            </p:cNvCxnSpPr>
            <p:nvPr/>
          </p:nvCxnSpPr>
          <p:spPr>
            <a:xfrm>
              <a:off x="5371411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>
              <a:stCxn id="215" idx="0"/>
              <a:endCxn id="290" idx="4"/>
            </p:cNvCxnSpPr>
            <p:nvPr/>
          </p:nvCxnSpPr>
          <p:spPr>
            <a:xfrm>
              <a:off x="5353897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stCxn id="223" idx="1"/>
              <a:endCxn id="299" idx="5"/>
            </p:cNvCxnSpPr>
            <p:nvPr/>
          </p:nvCxnSpPr>
          <p:spPr>
            <a:xfrm>
              <a:off x="5371411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223" idx="0"/>
              <a:endCxn id="298" idx="4"/>
            </p:cNvCxnSpPr>
            <p:nvPr/>
          </p:nvCxnSpPr>
          <p:spPr>
            <a:xfrm>
              <a:off x="5353897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217" idx="1"/>
              <a:endCxn id="293" idx="5"/>
            </p:cNvCxnSpPr>
            <p:nvPr/>
          </p:nvCxnSpPr>
          <p:spPr>
            <a:xfrm>
              <a:off x="5371411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>
              <a:stCxn id="217" idx="0"/>
              <a:endCxn id="292" idx="4"/>
            </p:cNvCxnSpPr>
            <p:nvPr/>
          </p:nvCxnSpPr>
          <p:spPr>
            <a:xfrm>
              <a:off x="5353897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stCxn id="219" idx="1"/>
              <a:endCxn id="295" idx="5"/>
            </p:cNvCxnSpPr>
            <p:nvPr/>
          </p:nvCxnSpPr>
          <p:spPr>
            <a:xfrm>
              <a:off x="5371411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>
              <a:stCxn id="219" idx="0"/>
              <a:endCxn id="294" idx="4"/>
            </p:cNvCxnSpPr>
            <p:nvPr/>
          </p:nvCxnSpPr>
          <p:spPr>
            <a:xfrm>
              <a:off x="5353897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>
              <a:stCxn id="221" idx="1"/>
              <a:endCxn id="297" idx="5"/>
            </p:cNvCxnSpPr>
            <p:nvPr/>
          </p:nvCxnSpPr>
          <p:spPr>
            <a:xfrm>
              <a:off x="5371411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>
              <a:stCxn id="221" idx="0"/>
              <a:endCxn id="296" idx="4"/>
            </p:cNvCxnSpPr>
            <p:nvPr/>
          </p:nvCxnSpPr>
          <p:spPr>
            <a:xfrm>
              <a:off x="5353897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4" name="Group 773"/>
            <p:cNvGrpSpPr/>
            <p:nvPr/>
          </p:nvGrpSpPr>
          <p:grpSpPr>
            <a:xfrm>
              <a:off x="6614173" y="1711239"/>
              <a:ext cx="121080" cy="4571999"/>
              <a:chOff x="6615792" y="1693425"/>
              <a:chExt cx="121080" cy="4571999"/>
            </a:xfrm>
          </p:grpSpPr>
          <p:sp>
            <p:nvSpPr>
              <p:cNvPr id="408" name="Oval 407"/>
              <p:cNvSpPr>
                <a:spLocks noChangeAspect="1"/>
              </p:cNvSpPr>
              <p:nvPr/>
            </p:nvSpPr>
            <p:spPr>
              <a:xfrm rot="5400000">
                <a:off x="66157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/>
              <p:cNvSpPr>
                <a:spLocks noChangeAspect="1"/>
              </p:cNvSpPr>
              <p:nvPr/>
            </p:nvSpPr>
            <p:spPr>
              <a:xfrm rot="8100000">
                <a:off x="66172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>
                <a:spLocks noChangeAspect="1"/>
              </p:cNvSpPr>
              <p:nvPr/>
            </p:nvSpPr>
            <p:spPr>
              <a:xfrm rot="5400000">
                <a:off x="66157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/>
              <p:cNvSpPr>
                <a:spLocks noChangeAspect="1"/>
              </p:cNvSpPr>
              <p:nvPr/>
            </p:nvSpPr>
            <p:spPr>
              <a:xfrm rot="8100000">
                <a:off x="66172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>
                <a:spLocks noChangeAspect="1"/>
              </p:cNvSpPr>
              <p:nvPr/>
            </p:nvSpPr>
            <p:spPr>
              <a:xfrm rot="5400000">
                <a:off x="66157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/>
              <p:cNvSpPr>
                <a:spLocks noChangeAspect="1"/>
              </p:cNvSpPr>
              <p:nvPr/>
            </p:nvSpPr>
            <p:spPr>
              <a:xfrm rot="8100000">
                <a:off x="66172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>
                <a:spLocks noChangeAspect="1"/>
              </p:cNvSpPr>
              <p:nvPr/>
            </p:nvSpPr>
            <p:spPr>
              <a:xfrm rot="5400000">
                <a:off x="66157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/>
              <p:cNvSpPr>
                <a:spLocks noChangeAspect="1"/>
              </p:cNvSpPr>
              <p:nvPr/>
            </p:nvSpPr>
            <p:spPr>
              <a:xfrm rot="8100000">
                <a:off x="66172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>
                <a:spLocks noChangeAspect="1"/>
              </p:cNvSpPr>
              <p:nvPr/>
            </p:nvSpPr>
            <p:spPr>
              <a:xfrm rot="5400000">
                <a:off x="66157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/>
              <p:cNvSpPr>
                <a:spLocks noChangeAspect="1"/>
              </p:cNvSpPr>
              <p:nvPr/>
            </p:nvSpPr>
            <p:spPr>
              <a:xfrm rot="8100000">
                <a:off x="66172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>
                <a:spLocks noChangeAspect="1"/>
              </p:cNvSpPr>
              <p:nvPr/>
            </p:nvSpPr>
            <p:spPr>
              <a:xfrm rot="5400000">
                <a:off x="66157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/>
              <p:cNvSpPr>
                <a:spLocks noChangeAspect="1"/>
              </p:cNvSpPr>
              <p:nvPr/>
            </p:nvSpPr>
            <p:spPr>
              <a:xfrm rot="8100000">
                <a:off x="66172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>
                <a:spLocks noChangeAspect="1"/>
              </p:cNvSpPr>
              <p:nvPr/>
            </p:nvSpPr>
            <p:spPr>
              <a:xfrm rot="5400000">
                <a:off x="66157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/>
              <p:cNvSpPr>
                <a:spLocks noChangeAspect="1"/>
              </p:cNvSpPr>
              <p:nvPr/>
            </p:nvSpPr>
            <p:spPr>
              <a:xfrm rot="8100000">
                <a:off x="66172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>
                <a:spLocks noChangeAspect="1"/>
              </p:cNvSpPr>
              <p:nvPr/>
            </p:nvSpPr>
            <p:spPr>
              <a:xfrm rot="5400000">
                <a:off x="66157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Oval 422"/>
              <p:cNvSpPr>
                <a:spLocks noChangeAspect="1"/>
              </p:cNvSpPr>
              <p:nvPr/>
            </p:nvSpPr>
            <p:spPr>
              <a:xfrm rot="8100000">
                <a:off x="66172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>
                <a:spLocks noChangeAspect="1"/>
              </p:cNvSpPr>
              <p:nvPr/>
            </p:nvSpPr>
            <p:spPr>
              <a:xfrm rot="5400000">
                <a:off x="66157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/>
              <p:cNvSpPr>
                <a:spLocks noChangeAspect="1"/>
              </p:cNvSpPr>
              <p:nvPr/>
            </p:nvSpPr>
            <p:spPr>
              <a:xfrm rot="8100000">
                <a:off x="66172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Arrow Connector 425"/>
              <p:cNvCxnSpPr/>
              <p:nvPr/>
            </p:nvCxnSpPr>
            <p:spPr>
              <a:xfrm rot="5400000" flipV="1">
                <a:off x="66037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/>
              <p:cNvCxnSpPr/>
              <p:nvPr/>
            </p:nvCxnSpPr>
            <p:spPr>
              <a:xfrm rot="5400000" flipV="1">
                <a:off x="66037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/>
              <p:cNvCxnSpPr/>
              <p:nvPr/>
            </p:nvCxnSpPr>
            <p:spPr>
              <a:xfrm rot="5400000" flipV="1">
                <a:off x="66037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Arrow Connector 428"/>
              <p:cNvCxnSpPr/>
              <p:nvPr/>
            </p:nvCxnSpPr>
            <p:spPr>
              <a:xfrm rot="5400000" flipV="1">
                <a:off x="66037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Arrow Connector 429"/>
              <p:cNvCxnSpPr/>
              <p:nvPr/>
            </p:nvCxnSpPr>
            <p:spPr>
              <a:xfrm rot="5400000" flipV="1">
                <a:off x="66037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Arrow Connector 430"/>
              <p:cNvCxnSpPr/>
              <p:nvPr/>
            </p:nvCxnSpPr>
            <p:spPr>
              <a:xfrm rot="5400000" flipV="1">
                <a:off x="66037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Arrow Connector 431"/>
              <p:cNvCxnSpPr/>
              <p:nvPr/>
            </p:nvCxnSpPr>
            <p:spPr>
              <a:xfrm rot="5400000" flipV="1">
                <a:off x="66037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Arrow Connector 432"/>
              <p:cNvCxnSpPr/>
              <p:nvPr/>
            </p:nvCxnSpPr>
            <p:spPr>
              <a:xfrm rot="5400000" flipV="1">
                <a:off x="66037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Group 774"/>
            <p:cNvGrpSpPr/>
            <p:nvPr/>
          </p:nvGrpSpPr>
          <p:grpSpPr>
            <a:xfrm>
              <a:off x="7068787" y="1711239"/>
              <a:ext cx="121080" cy="4571999"/>
              <a:chOff x="7099204" y="1693425"/>
              <a:chExt cx="121080" cy="4571999"/>
            </a:xfrm>
          </p:grpSpPr>
          <p:sp>
            <p:nvSpPr>
              <p:cNvPr id="435" name="Oval 434"/>
              <p:cNvSpPr>
                <a:spLocks noChangeAspect="1"/>
              </p:cNvSpPr>
              <p:nvPr/>
            </p:nvSpPr>
            <p:spPr>
              <a:xfrm rot="5400000">
                <a:off x="70992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/>
              <p:cNvSpPr>
                <a:spLocks noChangeAspect="1"/>
              </p:cNvSpPr>
              <p:nvPr/>
            </p:nvSpPr>
            <p:spPr>
              <a:xfrm rot="8100000">
                <a:off x="71006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/>
              <p:cNvSpPr>
                <a:spLocks noChangeAspect="1"/>
              </p:cNvSpPr>
              <p:nvPr/>
            </p:nvSpPr>
            <p:spPr>
              <a:xfrm rot="5400000">
                <a:off x="70992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/>
              <p:cNvSpPr>
                <a:spLocks noChangeAspect="1"/>
              </p:cNvSpPr>
              <p:nvPr/>
            </p:nvSpPr>
            <p:spPr>
              <a:xfrm rot="8100000">
                <a:off x="71006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/>
              <p:cNvSpPr>
                <a:spLocks noChangeAspect="1"/>
              </p:cNvSpPr>
              <p:nvPr/>
            </p:nvSpPr>
            <p:spPr>
              <a:xfrm rot="5400000">
                <a:off x="70992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/>
              <p:cNvSpPr>
                <a:spLocks noChangeAspect="1"/>
              </p:cNvSpPr>
              <p:nvPr/>
            </p:nvSpPr>
            <p:spPr>
              <a:xfrm rot="8100000">
                <a:off x="71006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Oval 440"/>
              <p:cNvSpPr>
                <a:spLocks noChangeAspect="1"/>
              </p:cNvSpPr>
              <p:nvPr/>
            </p:nvSpPr>
            <p:spPr>
              <a:xfrm rot="5400000">
                <a:off x="70992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/>
              <p:cNvSpPr>
                <a:spLocks noChangeAspect="1"/>
              </p:cNvSpPr>
              <p:nvPr/>
            </p:nvSpPr>
            <p:spPr>
              <a:xfrm rot="8100000">
                <a:off x="71006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/>
              <p:cNvSpPr>
                <a:spLocks noChangeAspect="1"/>
              </p:cNvSpPr>
              <p:nvPr/>
            </p:nvSpPr>
            <p:spPr>
              <a:xfrm rot="5400000">
                <a:off x="70992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/>
              <p:cNvSpPr>
                <a:spLocks noChangeAspect="1"/>
              </p:cNvSpPr>
              <p:nvPr/>
            </p:nvSpPr>
            <p:spPr>
              <a:xfrm rot="8100000">
                <a:off x="71006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/>
              <p:cNvSpPr>
                <a:spLocks noChangeAspect="1"/>
              </p:cNvSpPr>
              <p:nvPr/>
            </p:nvSpPr>
            <p:spPr>
              <a:xfrm rot="5400000">
                <a:off x="70992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/>
              <p:cNvSpPr>
                <a:spLocks noChangeAspect="1"/>
              </p:cNvSpPr>
              <p:nvPr/>
            </p:nvSpPr>
            <p:spPr>
              <a:xfrm rot="8100000">
                <a:off x="71006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/>
              <p:cNvSpPr>
                <a:spLocks noChangeAspect="1"/>
              </p:cNvSpPr>
              <p:nvPr/>
            </p:nvSpPr>
            <p:spPr>
              <a:xfrm rot="5400000">
                <a:off x="70992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/>
              <p:cNvSpPr>
                <a:spLocks noChangeAspect="1"/>
              </p:cNvSpPr>
              <p:nvPr/>
            </p:nvSpPr>
            <p:spPr>
              <a:xfrm rot="8100000">
                <a:off x="71006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/>
              <p:cNvSpPr>
                <a:spLocks noChangeAspect="1"/>
              </p:cNvSpPr>
              <p:nvPr/>
            </p:nvSpPr>
            <p:spPr>
              <a:xfrm rot="5400000">
                <a:off x="70992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/>
              <p:cNvSpPr>
                <a:spLocks noChangeAspect="1"/>
              </p:cNvSpPr>
              <p:nvPr/>
            </p:nvSpPr>
            <p:spPr>
              <a:xfrm rot="8100000">
                <a:off x="71006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/>
              <p:cNvSpPr>
                <a:spLocks noChangeAspect="1"/>
              </p:cNvSpPr>
              <p:nvPr/>
            </p:nvSpPr>
            <p:spPr>
              <a:xfrm rot="5400000">
                <a:off x="70992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/>
              <p:cNvSpPr>
                <a:spLocks noChangeAspect="1"/>
              </p:cNvSpPr>
              <p:nvPr/>
            </p:nvSpPr>
            <p:spPr>
              <a:xfrm rot="8100000">
                <a:off x="71006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3" name="Straight Arrow Connector 452"/>
              <p:cNvCxnSpPr/>
              <p:nvPr/>
            </p:nvCxnSpPr>
            <p:spPr>
              <a:xfrm rot="5400000" flipV="1">
                <a:off x="70872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/>
              <p:cNvCxnSpPr/>
              <p:nvPr/>
            </p:nvCxnSpPr>
            <p:spPr>
              <a:xfrm rot="5400000" flipV="1">
                <a:off x="70872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/>
              <p:cNvCxnSpPr/>
              <p:nvPr/>
            </p:nvCxnSpPr>
            <p:spPr>
              <a:xfrm rot="5400000" flipV="1">
                <a:off x="70872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/>
              <p:cNvCxnSpPr/>
              <p:nvPr/>
            </p:nvCxnSpPr>
            <p:spPr>
              <a:xfrm rot="5400000" flipV="1">
                <a:off x="70872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/>
              <p:cNvCxnSpPr/>
              <p:nvPr/>
            </p:nvCxnSpPr>
            <p:spPr>
              <a:xfrm rot="5400000" flipV="1">
                <a:off x="70872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/>
              <p:cNvCxnSpPr/>
              <p:nvPr/>
            </p:nvCxnSpPr>
            <p:spPr>
              <a:xfrm rot="5400000" flipV="1">
                <a:off x="70872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/>
              <p:cNvCxnSpPr/>
              <p:nvPr/>
            </p:nvCxnSpPr>
            <p:spPr>
              <a:xfrm rot="5400000" flipV="1">
                <a:off x="70872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/>
              <p:cNvCxnSpPr/>
              <p:nvPr/>
            </p:nvCxnSpPr>
            <p:spPr>
              <a:xfrm rot="5400000" flipV="1">
                <a:off x="70872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1" name="Straight Arrow Connector 460"/>
            <p:cNvCxnSpPr>
              <a:stCxn id="409" idx="1"/>
              <a:endCxn id="436" idx="5"/>
            </p:cNvCxnSpPr>
            <p:nvPr/>
          </p:nvCxnSpPr>
          <p:spPr>
            <a:xfrm>
              <a:off x="6735253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/>
            <p:cNvCxnSpPr>
              <a:stCxn id="409" idx="0"/>
              <a:endCxn id="435" idx="4"/>
            </p:cNvCxnSpPr>
            <p:nvPr/>
          </p:nvCxnSpPr>
          <p:spPr>
            <a:xfrm>
              <a:off x="6717739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Arrow Connector 462"/>
            <p:cNvCxnSpPr>
              <a:stCxn id="415" idx="1"/>
              <a:endCxn id="442" idx="5"/>
            </p:cNvCxnSpPr>
            <p:nvPr/>
          </p:nvCxnSpPr>
          <p:spPr>
            <a:xfrm>
              <a:off x="6735253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/>
            <p:cNvCxnSpPr>
              <a:stCxn id="415" idx="0"/>
              <a:endCxn id="441" idx="4"/>
            </p:cNvCxnSpPr>
            <p:nvPr/>
          </p:nvCxnSpPr>
          <p:spPr>
            <a:xfrm>
              <a:off x="6717739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/>
            <p:cNvCxnSpPr>
              <a:stCxn id="413" idx="1"/>
              <a:endCxn id="440" idx="5"/>
            </p:cNvCxnSpPr>
            <p:nvPr/>
          </p:nvCxnSpPr>
          <p:spPr>
            <a:xfrm>
              <a:off x="6735253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/>
            <p:cNvCxnSpPr>
              <a:stCxn id="413" idx="0"/>
              <a:endCxn id="439" idx="4"/>
            </p:cNvCxnSpPr>
            <p:nvPr/>
          </p:nvCxnSpPr>
          <p:spPr>
            <a:xfrm>
              <a:off x="6717739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411" idx="1"/>
              <a:endCxn id="438" idx="5"/>
            </p:cNvCxnSpPr>
            <p:nvPr/>
          </p:nvCxnSpPr>
          <p:spPr>
            <a:xfrm>
              <a:off x="6735253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411" idx="0"/>
              <a:endCxn id="437" idx="4"/>
            </p:cNvCxnSpPr>
            <p:nvPr/>
          </p:nvCxnSpPr>
          <p:spPr>
            <a:xfrm>
              <a:off x="6717739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417" idx="1"/>
              <a:endCxn id="444" idx="5"/>
            </p:cNvCxnSpPr>
            <p:nvPr/>
          </p:nvCxnSpPr>
          <p:spPr>
            <a:xfrm>
              <a:off x="6735253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425" idx="1"/>
              <a:endCxn id="452" idx="5"/>
            </p:cNvCxnSpPr>
            <p:nvPr/>
          </p:nvCxnSpPr>
          <p:spPr>
            <a:xfrm>
              <a:off x="6735253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417" idx="0"/>
              <a:endCxn id="443" idx="4"/>
            </p:cNvCxnSpPr>
            <p:nvPr/>
          </p:nvCxnSpPr>
          <p:spPr>
            <a:xfrm>
              <a:off x="6717739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425" idx="0"/>
              <a:endCxn id="451" idx="4"/>
            </p:cNvCxnSpPr>
            <p:nvPr/>
          </p:nvCxnSpPr>
          <p:spPr>
            <a:xfrm>
              <a:off x="6717739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419" idx="1"/>
              <a:endCxn id="446" idx="5"/>
            </p:cNvCxnSpPr>
            <p:nvPr/>
          </p:nvCxnSpPr>
          <p:spPr>
            <a:xfrm>
              <a:off x="6735253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419" idx="0"/>
              <a:endCxn id="445" idx="4"/>
            </p:cNvCxnSpPr>
            <p:nvPr/>
          </p:nvCxnSpPr>
          <p:spPr>
            <a:xfrm>
              <a:off x="6717739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>
              <a:stCxn id="421" idx="1"/>
              <a:endCxn id="448" idx="5"/>
            </p:cNvCxnSpPr>
            <p:nvPr/>
          </p:nvCxnSpPr>
          <p:spPr>
            <a:xfrm>
              <a:off x="6735253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/>
            <p:cNvCxnSpPr>
              <a:stCxn id="421" idx="0"/>
              <a:endCxn id="447" idx="4"/>
            </p:cNvCxnSpPr>
            <p:nvPr/>
          </p:nvCxnSpPr>
          <p:spPr>
            <a:xfrm>
              <a:off x="6717739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>
              <a:stCxn id="423" idx="1"/>
              <a:endCxn id="450" idx="5"/>
            </p:cNvCxnSpPr>
            <p:nvPr/>
          </p:nvCxnSpPr>
          <p:spPr>
            <a:xfrm>
              <a:off x="6735253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>
              <a:stCxn id="423" idx="0"/>
              <a:endCxn id="449" idx="4"/>
            </p:cNvCxnSpPr>
            <p:nvPr/>
          </p:nvCxnSpPr>
          <p:spPr>
            <a:xfrm>
              <a:off x="6717739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6" name="Group 775"/>
            <p:cNvGrpSpPr/>
            <p:nvPr/>
          </p:nvGrpSpPr>
          <p:grpSpPr>
            <a:xfrm>
              <a:off x="7523401" y="1711239"/>
              <a:ext cx="121080" cy="4571999"/>
              <a:chOff x="7524292" y="1693425"/>
              <a:chExt cx="121080" cy="4571999"/>
            </a:xfrm>
          </p:grpSpPr>
          <p:sp>
            <p:nvSpPr>
              <p:cNvPr id="480" name="Oval 479"/>
              <p:cNvSpPr>
                <a:spLocks noChangeAspect="1"/>
              </p:cNvSpPr>
              <p:nvPr/>
            </p:nvSpPr>
            <p:spPr>
              <a:xfrm rot="5400000">
                <a:off x="75242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/>
              <p:cNvSpPr>
                <a:spLocks noChangeAspect="1"/>
              </p:cNvSpPr>
              <p:nvPr/>
            </p:nvSpPr>
            <p:spPr>
              <a:xfrm rot="8100000">
                <a:off x="75257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Oval 481"/>
              <p:cNvSpPr>
                <a:spLocks noChangeAspect="1"/>
              </p:cNvSpPr>
              <p:nvPr/>
            </p:nvSpPr>
            <p:spPr>
              <a:xfrm rot="5400000">
                <a:off x="75242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Oval 482"/>
              <p:cNvSpPr>
                <a:spLocks noChangeAspect="1"/>
              </p:cNvSpPr>
              <p:nvPr/>
            </p:nvSpPr>
            <p:spPr>
              <a:xfrm rot="8100000">
                <a:off x="75257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/>
              <p:cNvSpPr>
                <a:spLocks noChangeAspect="1"/>
              </p:cNvSpPr>
              <p:nvPr/>
            </p:nvSpPr>
            <p:spPr>
              <a:xfrm rot="5400000">
                <a:off x="75242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/>
              <p:cNvSpPr>
                <a:spLocks noChangeAspect="1"/>
              </p:cNvSpPr>
              <p:nvPr/>
            </p:nvSpPr>
            <p:spPr>
              <a:xfrm rot="8100000">
                <a:off x="75257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Oval 485"/>
              <p:cNvSpPr>
                <a:spLocks noChangeAspect="1"/>
              </p:cNvSpPr>
              <p:nvPr/>
            </p:nvSpPr>
            <p:spPr>
              <a:xfrm rot="5400000">
                <a:off x="75242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Oval 486"/>
              <p:cNvSpPr>
                <a:spLocks noChangeAspect="1"/>
              </p:cNvSpPr>
              <p:nvPr/>
            </p:nvSpPr>
            <p:spPr>
              <a:xfrm rot="8100000">
                <a:off x="75257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Oval 487"/>
              <p:cNvSpPr>
                <a:spLocks noChangeAspect="1"/>
              </p:cNvSpPr>
              <p:nvPr/>
            </p:nvSpPr>
            <p:spPr>
              <a:xfrm rot="5400000">
                <a:off x="75242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Oval 488"/>
              <p:cNvSpPr>
                <a:spLocks noChangeAspect="1"/>
              </p:cNvSpPr>
              <p:nvPr/>
            </p:nvSpPr>
            <p:spPr>
              <a:xfrm rot="8100000">
                <a:off x="75257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/>
              <p:cNvSpPr>
                <a:spLocks noChangeAspect="1"/>
              </p:cNvSpPr>
              <p:nvPr/>
            </p:nvSpPr>
            <p:spPr>
              <a:xfrm rot="5400000">
                <a:off x="75242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Oval 490"/>
              <p:cNvSpPr>
                <a:spLocks noChangeAspect="1"/>
              </p:cNvSpPr>
              <p:nvPr/>
            </p:nvSpPr>
            <p:spPr>
              <a:xfrm rot="8100000">
                <a:off x="75257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Oval 491"/>
              <p:cNvSpPr>
                <a:spLocks noChangeAspect="1"/>
              </p:cNvSpPr>
              <p:nvPr/>
            </p:nvSpPr>
            <p:spPr>
              <a:xfrm rot="5400000">
                <a:off x="75242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Oval 492"/>
              <p:cNvSpPr>
                <a:spLocks noChangeAspect="1"/>
              </p:cNvSpPr>
              <p:nvPr/>
            </p:nvSpPr>
            <p:spPr>
              <a:xfrm rot="8100000">
                <a:off x="75257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Oval 493"/>
              <p:cNvSpPr>
                <a:spLocks noChangeAspect="1"/>
              </p:cNvSpPr>
              <p:nvPr/>
            </p:nvSpPr>
            <p:spPr>
              <a:xfrm rot="5400000">
                <a:off x="75242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Oval 494"/>
              <p:cNvSpPr>
                <a:spLocks noChangeAspect="1"/>
              </p:cNvSpPr>
              <p:nvPr/>
            </p:nvSpPr>
            <p:spPr>
              <a:xfrm rot="8100000">
                <a:off x="75257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Oval 495"/>
              <p:cNvSpPr>
                <a:spLocks noChangeAspect="1"/>
              </p:cNvSpPr>
              <p:nvPr/>
            </p:nvSpPr>
            <p:spPr>
              <a:xfrm rot="5400000">
                <a:off x="75242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Oval 496"/>
              <p:cNvSpPr>
                <a:spLocks noChangeAspect="1"/>
              </p:cNvSpPr>
              <p:nvPr/>
            </p:nvSpPr>
            <p:spPr>
              <a:xfrm rot="8100000">
                <a:off x="75257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8" name="Straight Arrow Connector 497"/>
              <p:cNvCxnSpPr/>
              <p:nvPr/>
            </p:nvCxnSpPr>
            <p:spPr>
              <a:xfrm rot="5400000" flipV="1">
                <a:off x="75122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/>
              <p:cNvCxnSpPr/>
              <p:nvPr/>
            </p:nvCxnSpPr>
            <p:spPr>
              <a:xfrm rot="5400000" flipV="1">
                <a:off x="75122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/>
              <p:cNvCxnSpPr/>
              <p:nvPr/>
            </p:nvCxnSpPr>
            <p:spPr>
              <a:xfrm rot="5400000" flipV="1">
                <a:off x="75122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Arrow Connector 500"/>
              <p:cNvCxnSpPr/>
              <p:nvPr/>
            </p:nvCxnSpPr>
            <p:spPr>
              <a:xfrm rot="5400000" flipV="1">
                <a:off x="75122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Arrow Connector 501"/>
              <p:cNvCxnSpPr/>
              <p:nvPr/>
            </p:nvCxnSpPr>
            <p:spPr>
              <a:xfrm rot="5400000" flipV="1">
                <a:off x="75122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Arrow Connector 502"/>
              <p:cNvCxnSpPr/>
              <p:nvPr/>
            </p:nvCxnSpPr>
            <p:spPr>
              <a:xfrm rot="5400000" flipV="1">
                <a:off x="75122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Arrow Connector 503"/>
              <p:cNvCxnSpPr/>
              <p:nvPr/>
            </p:nvCxnSpPr>
            <p:spPr>
              <a:xfrm rot="5400000" flipV="1">
                <a:off x="75122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/>
              <p:cNvCxnSpPr/>
              <p:nvPr/>
            </p:nvCxnSpPr>
            <p:spPr>
              <a:xfrm rot="5400000" flipV="1">
                <a:off x="75122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4" name="Group 1173"/>
            <p:cNvGrpSpPr/>
            <p:nvPr/>
          </p:nvGrpSpPr>
          <p:grpSpPr>
            <a:xfrm>
              <a:off x="7978014" y="1711239"/>
              <a:ext cx="121080" cy="4571999"/>
              <a:chOff x="8007704" y="1693425"/>
              <a:chExt cx="121080" cy="4571999"/>
            </a:xfrm>
          </p:grpSpPr>
          <p:sp>
            <p:nvSpPr>
              <p:cNvPr id="507" name="Oval 506"/>
              <p:cNvSpPr>
                <a:spLocks noChangeAspect="1"/>
              </p:cNvSpPr>
              <p:nvPr/>
            </p:nvSpPr>
            <p:spPr>
              <a:xfrm rot="5400000">
                <a:off x="80077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Oval 507"/>
              <p:cNvSpPr>
                <a:spLocks noChangeAspect="1"/>
              </p:cNvSpPr>
              <p:nvPr/>
            </p:nvSpPr>
            <p:spPr>
              <a:xfrm rot="8100000">
                <a:off x="80091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Oval 508"/>
              <p:cNvSpPr>
                <a:spLocks noChangeAspect="1"/>
              </p:cNvSpPr>
              <p:nvPr/>
            </p:nvSpPr>
            <p:spPr>
              <a:xfrm rot="5400000">
                <a:off x="80077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Oval 509"/>
              <p:cNvSpPr>
                <a:spLocks noChangeAspect="1"/>
              </p:cNvSpPr>
              <p:nvPr/>
            </p:nvSpPr>
            <p:spPr>
              <a:xfrm rot="8100000">
                <a:off x="80091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Oval 510"/>
              <p:cNvSpPr>
                <a:spLocks noChangeAspect="1"/>
              </p:cNvSpPr>
              <p:nvPr/>
            </p:nvSpPr>
            <p:spPr>
              <a:xfrm rot="5400000">
                <a:off x="80077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/>
              <p:cNvSpPr>
                <a:spLocks noChangeAspect="1"/>
              </p:cNvSpPr>
              <p:nvPr/>
            </p:nvSpPr>
            <p:spPr>
              <a:xfrm rot="8100000">
                <a:off x="80091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Oval 512"/>
              <p:cNvSpPr>
                <a:spLocks noChangeAspect="1"/>
              </p:cNvSpPr>
              <p:nvPr/>
            </p:nvSpPr>
            <p:spPr>
              <a:xfrm rot="5400000">
                <a:off x="80077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Oval 513"/>
              <p:cNvSpPr>
                <a:spLocks noChangeAspect="1"/>
              </p:cNvSpPr>
              <p:nvPr/>
            </p:nvSpPr>
            <p:spPr>
              <a:xfrm rot="8100000">
                <a:off x="80091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Oval 514"/>
              <p:cNvSpPr>
                <a:spLocks noChangeAspect="1"/>
              </p:cNvSpPr>
              <p:nvPr/>
            </p:nvSpPr>
            <p:spPr>
              <a:xfrm rot="5400000">
                <a:off x="80077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Oval 515"/>
              <p:cNvSpPr>
                <a:spLocks noChangeAspect="1"/>
              </p:cNvSpPr>
              <p:nvPr/>
            </p:nvSpPr>
            <p:spPr>
              <a:xfrm rot="8100000">
                <a:off x="80091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/>
              <p:cNvSpPr>
                <a:spLocks noChangeAspect="1"/>
              </p:cNvSpPr>
              <p:nvPr/>
            </p:nvSpPr>
            <p:spPr>
              <a:xfrm rot="5400000">
                <a:off x="80077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Oval 517"/>
              <p:cNvSpPr>
                <a:spLocks noChangeAspect="1"/>
              </p:cNvSpPr>
              <p:nvPr/>
            </p:nvSpPr>
            <p:spPr>
              <a:xfrm rot="8100000">
                <a:off x="80091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Oval 518"/>
              <p:cNvSpPr>
                <a:spLocks noChangeAspect="1"/>
              </p:cNvSpPr>
              <p:nvPr/>
            </p:nvSpPr>
            <p:spPr>
              <a:xfrm rot="5400000">
                <a:off x="80077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Oval 519"/>
              <p:cNvSpPr>
                <a:spLocks noChangeAspect="1"/>
              </p:cNvSpPr>
              <p:nvPr/>
            </p:nvSpPr>
            <p:spPr>
              <a:xfrm rot="8100000">
                <a:off x="80091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Oval 520"/>
              <p:cNvSpPr>
                <a:spLocks noChangeAspect="1"/>
              </p:cNvSpPr>
              <p:nvPr/>
            </p:nvSpPr>
            <p:spPr>
              <a:xfrm rot="5400000">
                <a:off x="80077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Oval 521"/>
              <p:cNvSpPr>
                <a:spLocks noChangeAspect="1"/>
              </p:cNvSpPr>
              <p:nvPr/>
            </p:nvSpPr>
            <p:spPr>
              <a:xfrm rot="8100000">
                <a:off x="80091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Oval 522"/>
              <p:cNvSpPr>
                <a:spLocks noChangeAspect="1"/>
              </p:cNvSpPr>
              <p:nvPr/>
            </p:nvSpPr>
            <p:spPr>
              <a:xfrm rot="5400000">
                <a:off x="80077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Oval 523"/>
              <p:cNvSpPr>
                <a:spLocks noChangeAspect="1"/>
              </p:cNvSpPr>
              <p:nvPr/>
            </p:nvSpPr>
            <p:spPr>
              <a:xfrm rot="8100000">
                <a:off x="80091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5" name="Straight Arrow Connector 524"/>
              <p:cNvCxnSpPr/>
              <p:nvPr/>
            </p:nvCxnSpPr>
            <p:spPr>
              <a:xfrm rot="5400000" flipV="1">
                <a:off x="79957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Arrow Connector 525"/>
              <p:cNvCxnSpPr/>
              <p:nvPr/>
            </p:nvCxnSpPr>
            <p:spPr>
              <a:xfrm rot="5400000" flipV="1">
                <a:off x="79957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Arrow Connector 526"/>
              <p:cNvCxnSpPr/>
              <p:nvPr/>
            </p:nvCxnSpPr>
            <p:spPr>
              <a:xfrm rot="5400000" flipV="1">
                <a:off x="79957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Arrow Connector 527"/>
              <p:cNvCxnSpPr/>
              <p:nvPr/>
            </p:nvCxnSpPr>
            <p:spPr>
              <a:xfrm rot="5400000" flipV="1">
                <a:off x="79957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Arrow Connector 528"/>
              <p:cNvCxnSpPr/>
              <p:nvPr/>
            </p:nvCxnSpPr>
            <p:spPr>
              <a:xfrm rot="5400000" flipV="1">
                <a:off x="79957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Arrow Connector 529"/>
              <p:cNvCxnSpPr/>
              <p:nvPr/>
            </p:nvCxnSpPr>
            <p:spPr>
              <a:xfrm rot="5400000" flipV="1">
                <a:off x="79957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Arrow Connector 530"/>
              <p:cNvCxnSpPr/>
              <p:nvPr/>
            </p:nvCxnSpPr>
            <p:spPr>
              <a:xfrm rot="5400000" flipV="1">
                <a:off x="79957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Arrow Connector 531"/>
              <p:cNvCxnSpPr/>
              <p:nvPr/>
            </p:nvCxnSpPr>
            <p:spPr>
              <a:xfrm rot="5400000" flipV="1">
                <a:off x="79957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3" name="Straight Arrow Connector 532"/>
            <p:cNvCxnSpPr>
              <a:stCxn id="481" idx="1"/>
              <a:endCxn id="508" idx="5"/>
            </p:cNvCxnSpPr>
            <p:nvPr/>
          </p:nvCxnSpPr>
          <p:spPr>
            <a:xfrm>
              <a:off x="7644481" y="1771035"/>
              <a:ext cx="33502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/>
            <p:cNvCxnSpPr>
              <a:stCxn id="481" idx="0"/>
              <a:endCxn id="507" idx="4"/>
            </p:cNvCxnSpPr>
            <p:nvPr/>
          </p:nvCxnSpPr>
          <p:spPr>
            <a:xfrm>
              <a:off x="7626967" y="1813317"/>
              <a:ext cx="351047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/>
            <p:cNvCxnSpPr>
              <a:stCxn id="487" idx="1"/>
              <a:endCxn id="514" idx="5"/>
            </p:cNvCxnSpPr>
            <p:nvPr/>
          </p:nvCxnSpPr>
          <p:spPr>
            <a:xfrm>
              <a:off x="7644481" y="2295153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/>
            <p:cNvCxnSpPr>
              <a:stCxn id="487" idx="0"/>
              <a:endCxn id="513" idx="4"/>
            </p:cNvCxnSpPr>
            <p:nvPr/>
          </p:nvCxnSpPr>
          <p:spPr>
            <a:xfrm>
              <a:off x="7626967" y="2337435"/>
              <a:ext cx="351047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/>
            <p:cNvCxnSpPr>
              <a:stCxn id="485" idx="1"/>
              <a:endCxn id="512" idx="5"/>
            </p:cNvCxnSpPr>
            <p:nvPr/>
          </p:nvCxnSpPr>
          <p:spPr>
            <a:xfrm>
              <a:off x="7644481" y="3343391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85" idx="0"/>
              <a:endCxn id="511" idx="4"/>
            </p:cNvCxnSpPr>
            <p:nvPr/>
          </p:nvCxnSpPr>
          <p:spPr>
            <a:xfrm>
              <a:off x="7626967" y="3385673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/>
            <p:cNvCxnSpPr>
              <a:stCxn id="483" idx="1"/>
              <a:endCxn id="510" idx="5"/>
            </p:cNvCxnSpPr>
            <p:nvPr/>
          </p:nvCxnSpPr>
          <p:spPr>
            <a:xfrm>
              <a:off x="7644481" y="5439867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/>
            <p:cNvCxnSpPr>
              <a:stCxn id="483" idx="0"/>
              <a:endCxn id="509" idx="4"/>
            </p:cNvCxnSpPr>
            <p:nvPr/>
          </p:nvCxnSpPr>
          <p:spPr>
            <a:xfrm>
              <a:off x="7626967" y="5482149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>
              <a:stCxn id="489" idx="1"/>
              <a:endCxn id="516" idx="5"/>
            </p:cNvCxnSpPr>
            <p:nvPr/>
          </p:nvCxnSpPr>
          <p:spPr>
            <a:xfrm>
              <a:off x="7644481" y="2819272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>
              <a:stCxn id="497" idx="1"/>
              <a:endCxn id="524" idx="5"/>
            </p:cNvCxnSpPr>
            <p:nvPr/>
          </p:nvCxnSpPr>
          <p:spPr>
            <a:xfrm>
              <a:off x="7644481" y="5963987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/>
            <p:cNvCxnSpPr>
              <a:stCxn id="489" idx="0"/>
              <a:endCxn id="515" idx="4"/>
            </p:cNvCxnSpPr>
            <p:nvPr/>
          </p:nvCxnSpPr>
          <p:spPr>
            <a:xfrm>
              <a:off x="7626967" y="2861554"/>
              <a:ext cx="351047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Arrow Connector 543"/>
            <p:cNvCxnSpPr>
              <a:stCxn id="497" idx="0"/>
              <a:endCxn id="523" idx="4"/>
            </p:cNvCxnSpPr>
            <p:nvPr/>
          </p:nvCxnSpPr>
          <p:spPr>
            <a:xfrm>
              <a:off x="7626967" y="6006269"/>
              <a:ext cx="351047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Arrow Connector 544"/>
            <p:cNvCxnSpPr>
              <a:stCxn id="491" idx="1"/>
              <a:endCxn id="518" idx="5"/>
            </p:cNvCxnSpPr>
            <p:nvPr/>
          </p:nvCxnSpPr>
          <p:spPr>
            <a:xfrm>
              <a:off x="7644481" y="3867509"/>
              <a:ext cx="33502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Arrow Connector 545"/>
            <p:cNvCxnSpPr>
              <a:stCxn id="491" idx="0"/>
              <a:endCxn id="517" idx="4"/>
            </p:cNvCxnSpPr>
            <p:nvPr/>
          </p:nvCxnSpPr>
          <p:spPr>
            <a:xfrm>
              <a:off x="7626967" y="3909791"/>
              <a:ext cx="351047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Arrow Connector 546"/>
            <p:cNvCxnSpPr>
              <a:stCxn id="493" idx="1"/>
              <a:endCxn id="520" idx="5"/>
            </p:cNvCxnSpPr>
            <p:nvPr/>
          </p:nvCxnSpPr>
          <p:spPr>
            <a:xfrm>
              <a:off x="7644481" y="4391628"/>
              <a:ext cx="335022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Arrow Connector 547"/>
            <p:cNvCxnSpPr>
              <a:stCxn id="493" idx="0"/>
              <a:endCxn id="519" idx="4"/>
            </p:cNvCxnSpPr>
            <p:nvPr/>
          </p:nvCxnSpPr>
          <p:spPr>
            <a:xfrm>
              <a:off x="7626967" y="4433910"/>
              <a:ext cx="351047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Arrow Connector 548"/>
            <p:cNvCxnSpPr>
              <a:stCxn id="495" idx="1"/>
              <a:endCxn id="522" idx="5"/>
            </p:cNvCxnSpPr>
            <p:nvPr/>
          </p:nvCxnSpPr>
          <p:spPr>
            <a:xfrm>
              <a:off x="7644481" y="4915747"/>
              <a:ext cx="33502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Arrow Connector 549"/>
            <p:cNvCxnSpPr>
              <a:stCxn id="495" idx="0"/>
              <a:endCxn id="521" idx="4"/>
            </p:cNvCxnSpPr>
            <p:nvPr/>
          </p:nvCxnSpPr>
          <p:spPr>
            <a:xfrm>
              <a:off x="7626967" y="4958029"/>
              <a:ext cx="351047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Arrow Connector 550"/>
            <p:cNvCxnSpPr>
              <a:stCxn id="436" idx="1"/>
              <a:endCxn id="481" idx="5"/>
            </p:cNvCxnSpPr>
            <p:nvPr/>
          </p:nvCxnSpPr>
          <p:spPr>
            <a:xfrm>
              <a:off x="7189867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Arrow Connector 551"/>
            <p:cNvCxnSpPr>
              <a:stCxn id="436" idx="0"/>
              <a:endCxn id="480" idx="4"/>
            </p:cNvCxnSpPr>
            <p:nvPr/>
          </p:nvCxnSpPr>
          <p:spPr>
            <a:xfrm>
              <a:off x="7172353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Arrow Connector 552"/>
            <p:cNvCxnSpPr>
              <a:stCxn id="442" idx="1"/>
              <a:endCxn id="487" idx="5"/>
            </p:cNvCxnSpPr>
            <p:nvPr/>
          </p:nvCxnSpPr>
          <p:spPr>
            <a:xfrm>
              <a:off x="7189867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Arrow Connector 553"/>
            <p:cNvCxnSpPr>
              <a:stCxn id="442" idx="0"/>
              <a:endCxn id="486" idx="4"/>
            </p:cNvCxnSpPr>
            <p:nvPr/>
          </p:nvCxnSpPr>
          <p:spPr>
            <a:xfrm>
              <a:off x="7172353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/>
            <p:cNvCxnSpPr>
              <a:stCxn id="440" idx="1"/>
              <a:endCxn id="485" idx="5"/>
            </p:cNvCxnSpPr>
            <p:nvPr/>
          </p:nvCxnSpPr>
          <p:spPr>
            <a:xfrm>
              <a:off x="7189867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/>
            <p:cNvCxnSpPr>
              <a:stCxn id="440" idx="0"/>
              <a:endCxn id="484" idx="4"/>
            </p:cNvCxnSpPr>
            <p:nvPr/>
          </p:nvCxnSpPr>
          <p:spPr>
            <a:xfrm>
              <a:off x="7172353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/>
            <p:cNvCxnSpPr>
              <a:stCxn id="438" idx="1"/>
              <a:endCxn id="483" idx="5"/>
            </p:cNvCxnSpPr>
            <p:nvPr/>
          </p:nvCxnSpPr>
          <p:spPr>
            <a:xfrm>
              <a:off x="7189867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/>
            <p:cNvCxnSpPr>
              <a:stCxn id="438" idx="0"/>
              <a:endCxn id="482" idx="4"/>
            </p:cNvCxnSpPr>
            <p:nvPr/>
          </p:nvCxnSpPr>
          <p:spPr>
            <a:xfrm>
              <a:off x="7172353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/>
            <p:cNvCxnSpPr>
              <a:stCxn id="444" idx="1"/>
              <a:endCxn id="489" idx="5"/>
            </p:cNvCxnSpPr>
            <p:nvPr/>
          </p:nvCxnSpPr>
          <p:spPr>
            <a:xfrm>
              <a:off x="7189867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Arrow Connector 559"/>
            <p:cNvCxnSpPr>
              <a:stCxn id="444" idx="0"/>
              <a:endCxn id="488" idx="4"/>
            </p:cNvCxnSpPr>
            <p:nvPr/>
          </p:nvCxnSpPr>
          <p:spPr>
            <a:xfrm>
              <a:off x="7172353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Arrow Connector 560"/>
            <p:cNvCxnSpPr>
              <a:stCxn id="452" idx="1"/>
              <a:endCxn id="497" idx="5"/>
            </p:cNvCxnSpPr>
            <p:nvPr/>
          </p:nvCxnSpPr>
          <p:spPr>
            <a:xfrm>
              <a:off x="7189867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Arrow Connector 561"/>
            <p:cNvCxnSpPr>
              <a:stCxn id="452" idx="0"/>
              <a:endCxn id="496" idx="4"/>
            </p:cNvCxnSpPr>
            <p:nvPr/>
          </p:nvCxnSpPr>
          <p:spPr>
            <a:xfrm>
              <a:off x="7172353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Arrow Connector 562"/>
            <p:cNvCxnSpPr>
              <a:stCxn id="446" idx="1"/>
              <a:endCxn id="491" idx="5"/>
            </p:cNvCxnSpPr>
            <p:nvPr/>
          </p:nvCxnSpPr>
          <p:spPr>
            <a:xfrm>
              <a:off x="7189867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Arrow Connector 563"/>
            <p:cNvCxnSpPr>
              <a:stCxn id="446" idx="0"/>
              <a:endCxn id="490" idx="4"/>
            </p:cNvCxnSpPr>
            <p:nvPr/>
          </p:nvCxnSpPr>
          <p:spPr>
            <a:xfrm>
              <a:off x="7172353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Arrow Connector 564"/>
            <p:cNvCxnSpPr>
              <a:stCxn id="448" idx="1"/>
              <a:endCxn id="493" idx="5"/>
            </p:cNvCxnSpPr>
            <p:nvPr/>
          </p:nvCxnSpPr>
          <p:spPr>
            <a:xfrm>
              <a:off x="7189867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Arrow Connector 565"/>
            <p:cNvCxnSpPr>
              <a:stCxn id="448" idx="0"/>
              <a:endCxn id="492" idx="4"/>
            </p:cNvCxnSpPr>
            <p:nvPr/>
          </p:nvCxnSpPr>
          <p:spPr>
            <a:xfrm>
              <a:off x="7172353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Arrow Connector 566"/>
            <p:cNvCxnSpPr>
              <a:stCxn id="450" idx="1"/>
              <a:endCxn id="495" idx="5"/>
            </p:cNvCxnSpPr>
            <p:nvPr/>
          </p:nvCxnSpPr>
          <p:spPr>
            <a:xfrm>
              <a:off x="7189867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Arrow Connector 567"/>
            <p:cNvCxnSpPr>
              <a:stCxn id="450" idx="0"/>
              <a:endCxn id="494" idx="4"/>
            </p:cNvCxnSpPr>
            <p:nvPr/>
          </p:nvCxnSpPr>
          <p:spPr>
            <a:xfrm>
              <a:off x="7172353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Arrow Connector 568"/>
            <p:cNvCxnSpPr>
              <a:stCxn id="310" idx="1"/>
              <a:endCxn id="409" idx="5"/>
            </p:cNvCxnSpPr>
            <p:nvPr/>
          </p:nvCxnSpPr>
          <p:spPr>
            <a:xfrm>
              <a:off x="6280639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Arrow Connector 571"/>
            <p:cNvCxnSpPr>
              <a:stCxn id="310" idx="0"/>
              <a:endCxn id="408" idx="4"/>
            </p:cNvCxnSpPr>
            <p:nvPr/>
          </p:nvCxnSpPr>
          <p:spPr>
            <a:xfrm>
              <a:off x="6263125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Arrow Connector 574"/>
            <p:cNvCxnSpPr>
              <a:stCxn id="316" idx="1"/>
              <a:endCxn id="415" idx="5"/>
            </p:cNvCxnSpPr>
            <p:nvPr/>
          </p:nvCxnSpPr>
          <p:spPr>
            <a:xfrm>
              <a:off x="6280639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Arrow Connector 577"/>
            <p:cNvCxnSpPr>
              <a:stCxn id="316" idx="0"/>
              <a:endCxn id="414" idx="4"/>
            </p:cNvCxnSpPr>
            <p:nvPr/>
          </p:nvCxnSpPr>
          <p:spPr>
            <a:xfrm>
              <a:off x="6263125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stCxn id="314" idx="1"/>
              <a:endCxn id="413" idx="5"/>
            </p:cNvCxnSpPr>
            <p:nvPr/>
          </p:nvCxnSpPr>
          <p:spPr>
            <a:xfrm>
              <a:off x="6280639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stCxn id="314" idx="0"/>
              <a:endCxn id="412" idx="4"/>
            </p:cNvCxnSpPr>
            <p:nvPr/>
          </p:nvCxnSpPr>
          <p:spPr>
            <a:xfrm>
              <a:off x="6263125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Arrow Connector 586"/>
            <p:cNvCxnSpPr>
              <a:stCxn id="312" idx="1"/>
              <a:endCxn id="411" idx="5"/>
            </p:cNvCxnSpPr>
            <p:nvPr/>
          </p:nvCxnSpPr>
          <p:spPr>
            <a:xfrm>
              <a:off x="6280639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Arrow Connector 589"/>
            <p:cNvCxnSpPr>
              <a:stCxn id="312" idx="0"/>
              <a:endCxn id="410" idx="4"/>
            </p:cNvCxnSpPr>
            <p:nvPr/>
          </p:nvCxnSpPr>
          <p:spPr>
            <a:xfrm>
              <a:off x="6263125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Arrow Connector 592"/>
            <p:cNvCxnSpPr>
              <a:stCxn id="318" idx="1"/>
              <a:endCxn id="417" idx="5"/>
            </p:cNvCxnSpPr>
            <p:nvPr/>
          </p:nvCxnSpPr>
          <p:spPr>
            <a:xfrm>
              <a:off x="6280639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Arrow Connector 595"/>
            <p:cNvCxnSpPr>
              <a:stCxn id="318" idx="0"/>
              <a:endCxn id="416" idx="4"/>
            </p:cNvCxnSpPr>
            <p:nvPr/>
          </p:nvCxnSpPr>
          <p:spPr>
            <a:xfrm>
              <a:off x="6263125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Arrow Connector 598"/>
            <p:cNvCxnSpPr>
              <a:stCxn id="326" idx="1"/>
              <a:endCxn id="425" idx="5"/>
            </p:cNvCxnSpPr>
            <p:nvPr/>
          </p:nvCxnSpPr>
          <p:spPr>
            <a:xfrm>
              <a:off x="6280639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>
              <a:stCxn id="326" idx="0"/>
              <a:endCxn id="424" idx="4"/>
            </p:cNvCxnSpPr>
            <p:nvPr/>
          </p:nvCxnSpPr>
          <p:spPr>
            <a:xfrm>
              <a:off x="6263125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/>
            <p:cNvCxnSpPr>
              <a:stCxn id="320" idx="1"/>
              <a:endCxn id="419" idx="5"/>
            </p:cNvCxnSpPr>
            <p:nvPr/>
          </p:nvCxnSpPr>
          <p:spPr>
            <a:xfrm>
              <a:off x="6280639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Arrow Connector 607"/>
            <p:cNvCxnSpPr>
              <a:stCxn id="320" idx="0"/>
              <a:endCxn id="418" idx="4"/>
            </p:cNvCxnSpPr>
            <p:nvPr/>
          </p:nvCxnSpPr>
          <p:spPr>
            <a:xfrm>
              <a:off x="6263125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Arrow Connector 610"/>
            <p:cNvCxnSpPr>
              <a:stCxn id="322" idx="1"/>
              <a:endCxn id="421" idx="5"/>
            </p:cNvCxnSpPr>
            <p:nvPr/>
          </p:nvCxnSpPr>
          <p:spPr>
            <a:xfrm>
              <a:off x="6280639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Arrow Connector 613"/>
            <p:cNvCxnSpPr>
              <a:stCxn id="322" idx="0"/>
              <a:endCxn id="420" idx="4"/>
            </p:cNvCxnSpPr>
            <p:nvPr/>
          </p:nvCxnSpPr>
          <p:spPr>
            <a:xfrm>
              <a:off x="6263125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Arrow Connector 616"/>
            <p:cNvCxnSpPr>
              <a:stCxn id="324" idx="1"/>
              <a:endCxn id="423" idx="5"/>
            </p:cNvCxnSpPr>
            <p:nvPr/>
          </p:nvCxnSpPr>
          <p:spPr>
            <a:xfrm>
              <a:off x="6280639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Arrow Connector 619"/>
            <p:cNvCxnSpPr>
              <a:stCxn id="324" idx="0"/>
              <a:endCxn id="422" idx="4"/>
            </p:cNvCxnSpPr>
            <p:nvPr/>
          </p:nvCxnSpPr>
          <p:spPr>
            <a:xfrm>
              <a:off x="6263125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6" name="Group 1175"/>
            <p:cNvGrpSpPr/>
            <p:nvPr/>
          </p:nvGrpSpPr>
          <p:grpSpPr>
            <a:xfrm>
              <a:off x="8407857" y="1711634"/>
              <a:ext cx="121080" cy="4571999"/>
              <a:chOff x="8437547" y="1664189"/>
              <a:chExt cx="121080" cy="4571999"/>
            </a:xfrm>
          </p:grpSpPr>
          <p:sp>
            <p:nvSpPr>
              <p:cNvPr id="779" name="Oval 778"/>
              <p:cNvSpPr>
                <a:spLocks noChangeAspect="1"/>
              </p:cNvSpPr>
              <p:nvPr/>
            </p:nvSpPr>
            <p:spPr>
              <a:xfrm rot="5400000">
                <a:off x="8437547" y="192364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Oval 779"/>
              <p:cNvSpPr>
                <a:spLocks noChangeAspect="1"/>
              </p:cNvSpPr>
              <p:nvPr/>
            </p:nvSpPr>
            <p:spPr>
              <a:xfrm rot="8100000">
                <a:off x="8439036" y="1664189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Oval 780"/>
              <p:cNvSpPr>
                <a:spLocks noChangeAspect="1"/>
              </p:cNvSpPr>
              <p:nvPr/>
            </p:nvSpPr>
            <p:spPr>
              <a:xfrm rot="5400000">
                <a:off x="8437547" y="559247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Oval 781"/>
              <p:cNvSpPr>
                <a:spLocks noChangeAspect="1"/>
              </p:cNvSpPr>
              <p:nvPr/>
            </p:nvSpPr>
            <p:spPr>
              <a:xfrm rot="8100000">
                <a:off x="8439036" y="533302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3" name="Oval 782"/>
              <p:cNvSpPr>
                <a:spLocks noChangeAspect="1"/>
              </p:cNvSpPr>
              <p:nvPr/>
            </p:nvSpPr>
            <p:spPr>
              <a:xfrm rot="5400000">
                <a:off x="8437547" y="349600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Oval 783"/>
              <p:cNvSpPr>
                <a:spLocks noChangeAspect="1"/>
              </p:cNvSpPr>
              <p:nvPr/>
            </p:nvSpPr>
            <p:spPr>
              <a:xfrm rot="8100000">
                <a:off x="8439036" y="323654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Oval 784"/>
              <p:cNvSpPr>
                <a:spLocks noChangeAspect="1"/>
              </p:cNvSpPr>
              <p:nvPr/>
            </p:nvSpPr>
            <p:spPr>
              <a:xfrm rot="5400000">
                <a:off x="8437547" y="2447764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Oval 785"/>
              <p:cNvSpPr>
                <a:spLocks noChangeAspect="1"/>
              </p:cNvSpPr>
              <p:nvPr/>
            </p:nvSpPr>
            <p:spPr>
              <a:xfrm rot="8100000">
                <a:off x="8439036" y="218830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Oval 786"/>
              <p:cNvSpPr>
                <a:spLocks noChangeAspect="1"/>
              </p:cNvSpPr>
              <p:nvPr/>
            </p:nvSpPr>
            <p:spPr>
              <a:xfrm rot="5400000">
                <a:off x="8437547" y="297188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8" name="Oval 787"/>
              <p:cNvSpPr>
                <a:spLocks noChangeAspect="1"/>
              </p:cNvSpPr>
              <p:nvPr/>
            </p:nvSpPr>
            <p:spPr>
              <a:xfrm rot="8100000">
                <a:off x="8439036" y="2712426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Oval 788"/>
              <p:cNvSpPr>
                <a:spLocks noChangeAspect="1"/>
              </p:cNvSpPr>
              <p:nvPr/>
            </p:nvSpPr>
            <p:spPr>
              <a:xfrm rot="5400000">
                <a:off x="8437547" y="4020120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Oval 789"/>
              <p:cNvSpPr>
                <a:spLocks noChangeAspect="1"/>
              </p:cNvSpPr>
              <p:nvPr/>
            </p:nvSpPr>
            <p:spPr>
              <a:xfrm rot="8100000">
                <a:off x="8439036" y="3760663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Oval 790"/>
              <p:cNvSpPr>
                <a:spLocks noChangeAspect="1"/>
              </p:cNvSpPr>
              <p:nvPr/>
            </p:nvSpPr>
            <p:spPr>
              <a:xfrm rot="5400000">
                <a:off x="8437547" y="4544239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Oval 791"/>
              <p:cNvSpPr>
                <a:spLocks noChangeAspect="1"/>
              </p:cNvSpPr>
              <p:nvPr/>
            </p:nvSpPr>
            <p:spPr>
              <a:xfrm rot="8100000">
                <a:off x="8439036" y="4284782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Oval 792"/>
              <p:cNvSpPr>
                <a:spLocks noChangeAspect="1"/>
              </p:cNvSpPr>
              <p:nvPr/>
            </p:nvSpPr>
            <p:spPr>
              <a:xfrm rot="5400000">
                <a:off x="8437547" y="5068358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Oval 793"/>
              <p:cNvSpPr>
                <a:spLocks noChangeAspect="1"/>
              </p:cNvSpPr>
              <p:nvPr/>
            </p:nvSpPr>
            <p:spPr>
              <a:xfrm rot="8100000">
                <a:off x="8439036" y="4808901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Oval 794"/>
              <p:cNvSpPr>
                <a:spLocks noChangeAspect="1"/>
              </p:cNvSpPr>
              <p:nvPr/>
            </p:nvSpPr>
            <p:spPr>
              <a:xfrm rot="5400000">
                <a:off x="8437547" y="611659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Oval 795"/>
              <p:cNvSpPr>
                <a:spLocks noChangeAspect="1"/>
              </p:cNvSpPr>
              <p:nvPr/>
            </p:nvSpPr>
            <p:spPr>
              <a:xfrm rot="8100000">
                <a:off x="8439036" y="5857141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7" name="Straight Arrow Connector 796"/>
              <p:cNvCxnSpPr/>
              <p:nvPr/>
            </p:nvCxnSpPr>
            <p:spPr>
              <a:xfrm rot="5400000" flipV="1">
                <a:off x="8425552" y="211502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Arrow Connector 797"/>
              <p:cNvCxnSpPr/>
              <p:nvPr/>
            </p:nvCxnSpPr>
            <p:spPr>
              <a:xfrm rot="5400000" flipV="1">
                <a:off x="8425552" y="263914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Arrow Connector 798"/>
              <p:cNvCxnSpPr/>
              <p:nvPr/>
            </p:nvCxnSpPr>
            <p:spPr>
              <a:xfrm rot="5400000" flipV="1">
                <a:off x="8425552" y="316326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Arrow Connector 799"/>
              <p:cNvCxnSpPr/>
              <p:nvPr/>
            </p:nvCxnSpPr>
            <p:spPr>
              <a:xfrm rot="5400000" flipV="1">
                <a:off x="8425552" y="368738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Arrow Connector 800"/>
              <p:cNvCxnSpPr/>
              <p:nvPr/>
            </p:nvCxnSpPr>
            <p:spPr>
              <a:xfrm rot="5400000" flipV="1">
                <a:off x="8425552" y="421150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Straight Arrow Connector 801"/>
              <p:cNvCxnSpPr/>
              <p:nvPr/>
            </p:nvCxnSpPr>
            <p:spPr>
              <a:xfrm rot="5400000" flipV="1">
                <a:off x="8425551" y="473562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Arrow Connector 802"/>
              <p:cNvCxnSpPr/>
              <p:nvPr/>
            </p:nvCxnSpPr>
            <p:spPr>
              <a:xfrm rot="5400000" flipV="1">
                <a:off x="8425551" y="525974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Arrow Connector 803"/>
              <p:cNvCxnSpPr/>
              <p:nvPr/>
            </p:nvCxnSpPr>
            <p:spPr>
              <a:xfrm rot="5400000" flipV="1">
                <a:off x="8425551" y="5783860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5" name="Group 804"/>
            <p:cNvGrpSpPr/>
            <p:nvPr/>
          </p:nvGrpSpPr>
          <p:grpSpPr>
            <a:xfrm>
              <a:off x="8862471" y="1686236"/>
              <a:ext cx="121080" cy="4571999"/>
              <a:chOff x="5308819" y="1692420"/>
              <a:chExt cx="121080" cy="4571999"/>
            </a:xfrm>
          </p:grpSpPr>
          <p:sp>
            <p:nvSpPr>
              <p:cNvPr id="806" name="Oval 805"/>
              <p:cNvSpPr>
                <a:spLocks noChangeAspect="1"/>
              </p:cNvSpPr>
              <p:nvPr/>
            </p:nvSpPr>
            <p:spPr>
              <a:xfrm rot="5400000">
                <a:off x="53088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Oval 806"/>
              <p:cNvSpPr>
                <a:spLocks noChangeAspect="1"/>
              </p:cNvSpPr>
              <p:nvPr/>
            </p:nvSpPr>
            <p:spPr>
              <a:xfrm rot="8100000">
                <a:off x="53103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Oval 807"/>
              <p:cNvSpPr>
                <a:spLocks noChangeAspect="1"/>
              </p:cNvSpPr>
              <p:nvPr/>
            </p:nvSpPr>
            <p:spPr>
              <a:xfrm rot="5400000">
                <a:off x="53088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Oval 808"/>
              <p:cNvSpPr>
                <a:spLocks noChangeAspect="1"/>
              </p:cNvSpPr>
              <p:nvPr/>
            </p:nvSpPr>
            <p:spPr>
              <a:xfrm rot="8100000">
                <a:off x="53103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Oval 809"/>
              <p:cNvSpPr>
                <a:spLocks noChangeAspect="1"/>
              </p:cNvSpPr>
              <p:nvPr/>
            </p:nvSpPr>
            <p:spPr>
              <a:xfrm rot="5400000">
                <a:off x="53088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Oval 810"/>
              <p:cNvSpPr>
                <a:spLocks noChangeAspect="1"/>
              </p:cNvSpPr>
              <p:nvPr/>
            </p:nvSpPr>
            <p:spPr>
              <a:xfrm rot="8100000">
                <a:off x="53103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Oval 811"/>
              <p:cNvSpPr>
                <a:spLocks noChangeAspect="1"/>
              </p:cNvSpPr>
              <p:nvPr/>
            </p:nvSpPr>
            <p:spPr>
              <a:xfrm rot="5400000">
                <a:off x="53088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Oval 812"/>
              <p:cNvSpPr>
                <a:spLocks noChangeAspect="1"/>
              </p:cNvSpPr>
              <p:nvPr/>
            </p:nvSpPr>
            <p:spPr>
              <a:xfrm rot="8100000">
                <a:off x="53103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Oval 813"/>
              <p:cNvSpPr>
                <a:spLocks noChangeAspect="1"/>
              </p:cNvSpPr>
              <p:nvPr/>
            </p:nvSpPr>
            <p:spPr>
              <a:xfrm rot="5400000">
                <a:off x="53088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Oval 814"/>
              <p:cNvSpPr>
                <a:spLocks noChangeAspect="1"/>
              </p:cNvSpPr>
              <p:nvPr/>
            </p:nvSpPr>
            <p:spPr>
              <a:xfrm rot="8100000">
                <a:off x="53103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Oval 815"/>
              <p:cNvSpPr>
                <a:spLocks noChangeAspect="1"/>
              </p:cNvSpPr>
              <p:nvPr/>
            </p:nvSpPr>
            <p:spPr>
              <a:xfrm rot="5400000">
                <a:off x="53088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Oval 816"/>
              <p:cNvSpPr>
                <a:spLocks noChangeAspect="1"/>
              </p:cNvSpPr>
              <p:nvPr/>
            </p:nvSpPr>
            <p:spPr>
              <a:xfrm rot="8100000">
                <a:off x="53103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Oval 817"/>
              <p:cNvSpPr>
                <a:spLocks noChangeAspect="1"/>
              </p:cNvSpPr>
              <p:nvPr/>
            </p:nvSpPr>
            <p:spPr>
              <a:xfrm rot="5400000">
                <a:off x="53088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Oval 818"/>
              <p:cNvSpPr>
                <a:spLocks noChangeAspect="1"/>
              </p:cNvSpPr>
              <p:nvPr/>
            </p:nvSpPr>
            <p:spPr>
              <a:xfrm rot="8100000">
                <a:off x="53103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Oval 819"/>
              <p:cNvSpPr>
                <a:spLocks noChangeAspect="1"/>
              </p:cNvSpPr>
              <p:nvPr/>
            </p:nvSpPr>
            <p:spPr>
              <a:xfrm rot="5400000">
                <a:off x="53088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Oval 820"/>
              <p:cNvSpPr>
                <a:spLocks noChangeAspect="1"/>
              </p:cNvSpPr>
              <p:nvPr/>
            </p:nvSpPr>
            <p:spPr>
              <a:xfrm rot="8100000">
                <a:off x="53103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/>
              <p:cNvSpPr>
                <a:spLocks noChangeAspect="1"/>
              </p:cNvSpPr>
              <p:nvPr/>
            </p:nvSpPr>
            <p:spPr>
              <a:xfrm rot="5400000">
                <a:off x="53088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/>
              <p:cNvSpPr>
                <a:spLocks noChangeAspect="1"/>
              </p:cNvSpPr>
              <p:nvPr/>
            </p:nvSpPr>
            <p:spPr>
              <a:xfrm rot="8100000">
                <a:off x="53103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4" name="Straight Arrow Connector 823"/>
              <p:cNvCxnSpPr/>
              <p:nvPr/>
            </p:nvCxnSpPr>
            <p:spPr>
              <a:xfrm rot="5400000" flipV="1">
                <a:off x="52968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Arrow Connector 824"/>
              <p:cNvCxnSpPr/>
              <p:nvPr/>
            </p:nvCxnSpPr>
            <p:spPr>
              <a:xfrm rot="5400000" flipV="1">
                <a:off x="52968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Arrow Connector 825"/>
              <p:cNvCxnSpPr/>
              <p:nvPr/>
            </p:nvCxnSpPr>
            <p:spPr>
              <a:xfrm rot="5400000" flipV="1">
                <a:off x="52968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Arrow Connector 826"/>
              <p:cNvCxnSpPr/>
              <p:nvPr/>
            </p:nvCxnSpPr>
            <p:spPr>
              <a:xfrm rot="5400000" flipV="1">
                <a:off x="52968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Arrow Connector 827"/>
              <p:cNvCxnSpPr/>
              <p:nvPr/>
            </p:nvCxnSpPr>
            <p:spPr>
              <a:xfrm rot="5400000" flipV="1">
                <a:off x="52968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Arrow Connector 828"/>
              <p:cNvCxnSpPr/>
              <p:nvPr/>
            </p:nvCxnSpPr>
            <p:spPr>
              <a:xfrm rot="5400000" flipV="1">
                <a:off x="52968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Arrow Connector 829"/>
              <p:cNvCxnSpPr/>
              <p:nvPr/>
            </p:nvCxnSpPr>
            <p:spPr>
              <a:xfrm rot="5400000" flipV="1">
                <a:off x="52968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Arrow Connector 830"/>
              <p:cNvCxnSpPr/>
              <p:nvPr/>
            </p:nvCxnSpPr>
            <p:spPr>
              <a:xfrm rot="5400000" flipV="1">
                <a:off x="52968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2" name="Straight Arrow Connector 831"/>
            <p:cNvCxnSpPr>
              <a:stCxn id="976" idx="1"/>
              <a:endCxn id="983" idx="5"/>
            </p:cNvCxnSpPr>
            <p:nvPr/>
          </p:nvCxnSpPr>
          <p:spPr>
            <a:xfrm>
              <a:off x="8528937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Straight Arrow Connector 832"/>
            <p:cNvCxnSpPr>
              <a:stCxn id="976" idx="0"/>
              <a:endCxn id="982" idx="4"/>
            </p:cNvCxnSpPr>
            <p:nvPr/>
          </p:nvCxnSpPr>
          <p:spPr>
            <a:xfrm>
              <a:off x="8511423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Straight Arrow Connector 833"/>
            <p:cNvCxnSpPr>
              <a:stCxn id="964" idx="1"/>
              <a:endCxn id="989" idx="5"/>
            </p:cNvCxnSpPr>
            <p:nvPr/>
          </p:nvCxnSpPr>
          <p:spPr>
            <a:xfrm>
              <a:off x="8528937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Straight Arrow Connector 834"/>
            <p:cNvCxnSpPr>
              <a:stCxn id="964" idx="0"/>
              <a:endCxn id="988" idx="4"/>
            </p:cNvCxnSpPr>
            <p:nvPr/>
          </p:nvCxnSpPr>
          <p:spPr>
            <a:xfrm>
              <a:off x="8511423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Straight Arrow Connector 835"/>
            <p:cNvCxnSpPr>
              <a:stCxn id="968" idx="1"/>
              <a:endCxn id="987" idx="5"/>
            </p:cNvCxnSpPr>
            <p:nvPr/>
          </p:nvCxnSpPr>
          <p:spPr>
            <a:xfrm>
              <a:off x="8528937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Straight Arrow Connector 836"/>
            <p:cNvCxnSpPr>
              <a:stCxn id="968" idx="0"/>
              <a:endCxn id="986" idx="4"/>
            </p:cNvCxnSpPr>
            <p:nvPr/>
          </p:nvCxnSpPr>
          <p:spPr>
            <a:xfrm>
              <a:off x="8511423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Straight Arrow Connector 837"/>
            <p:cNvCxnSpPr>
              <a:stCxn id="972" idx="1"/>
              <a:endCxn id="985" idx="5"/>
            </p:cNvCxnSpPr>
            <p:nvPr/>
          </p:nvCxnSpPr>
          <p:spPr>
            <a:xfrm>
              <a:off x="8528937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Straight Arrow Connector 838"/>
            <p:cNvCxnSpPr>
              <a:stCxn id="972" idx="0"/>
              <a:endCxn id="984" idx="4"/>
            </p:cNvCxnSpPr>
            <p:nvPr/>
          </p:nvCxnSpPr>
          <p:spPr>
            <a:xfrm>
              <a:off x="8511423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Straight Arrow Connector 839"/>
            <p:cNvCxnSpPr>
              <a:stCxn id="960" idx="1"/>
              <a:endCxn id="991" idx="5"/>
            </p:cNvCxnSpPr>
            <p:nvPr/>
          </p:nvCxnSpPr>
          <p:spPr>
            <a:xfrm>
              <a:off x="8528937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Straight Arrow Connector 840"/>
            <p:cNvCxnSpPr>
              <a:stCxn id="944" idx="1"/>
              <a:endCxn id="999" idx="5"/>
            </p:cNvCxnSpPr>
            <p:nvPr/>
          </p:nvCxnSpPr>
          <p:spPr>
            <a:xfrm>
              <a:off x="8528937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Straight Arrow Connector 841"/>
            <p:cNvCxnSpPr>
              <a:stCxn id="960" idx="0"/>
              <a:endCxn id="990" idx="4"/>
            </p:cNvCxnSpPr>
            <p:nvPr/>
          </p:nvCxnSpPr>
          <p:spPr>
            <a:xfrm>
              <a:off x="8511423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Straight Arrow Connector 842"/>
            <p:cNvCxnSpPr>
              <a:stCxn id="944" idx="0"/>
              <a:endCxn id="998" idx="4"/>
            </p:cNvCxnSpPr>
            <p:nvPr/>
          </p:nvCxnSpPr>
          <p:spPr>
            <a:xfrm>
              <a:off x="8511423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Straight Arrow Connector 843"/>
            <p:cNvCxnSpPr>
              <a:stCxn id="956" idx="1"/>
              <a:endCxn id="993" idx="5"/>
            </p:cNvCxnSpPr>
            <p:nvPr/>
          </p:nvCxnSpPr>
          <p:spPr>
            <a:xfrm>
              <a:off x="8528937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Straight Arrow Connector 844"/>
            <p:cNvCxnSpPr>
              <a:stCxn id="956" idx="0"/>
              <a:endCxn id="992" idx="4"/>
            </p:cNvCxnSpPr>
            <p:nvPr/>
          </p:nvCxnSpPr>
          <p:spPr>
            <a:xfrm>
              <a:off x="8511423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845"/>
            <p:cNvCxnSpPr>
              <a:stCxn id="952" idx="1"/>
              <a:endCxn id="995" idx="5"/>
            </p:cNvCxnSpPr>
            <p:nvPr/>
          </p:nvCxnSpPr>
          <p:spPr>
            <a:xfrm>
              <a:off x="8528937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846"/>
            <p:cNvCxnSpPr>
              <a:stCxn id="952" idx="0"/>
              <a:endCxn id="994" idx="4"/>
            </p:cNvCxnSpPr>
            <p:nvPr/>
          </p:nvCxnSpPr>
          <p:spPr>
            <a:xfrm>
              <a:off x="8511423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Arrow Connector 847"/>
            <p:cNvCxnSpPr>
              <a:stCxn id="948" idx="1"/>
              <a:endCxn id="997" idx="5"/>
            </p:cNvCxnSpPr>
            <p:nvPr/>
          </p:nvCxnSpPr>
          <p:spPr>
            <a:xfrm>
              <a:off x="8528937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Arrow Connector 848"/>
            <p:cNvCxnSpPr>
              <a:stCxn id="948" idx="0"/>
              <a:endCxn id="996" idx="4"/>
            </p:cNvCxnSpPr>
            <p:nvPr/>
          </p:nvCxnSpPr>
          <p:spPr>
            <a:xfrm>
              <a:off x="8511423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0" name="Group 849"/>
            <p:cNvGrpSpPr/>
            <p:nvPr/>
          </p:nvGrpSpPr>
          <p:grpSpPr>
            <a:xfrm>
              <a:off x="9317085" y="1682003"/>
              <a:ext cx="121080" cy="4571999"/>
              <a:chOff x="5733907" y="1692420"/>
              <a:chExt cx="121080" cy="4571999"/>
            </a:xfrm>
          </p:grpSpPr>
          <p:sp>
            <p:nvSpPr>
              <p:cNvPr id="851" name="Oval 850"/>
              <p:cNvSpPr>
                <a:spLocks noChangeAspect="1"/>
              </p:cNvSpPr>
              <p:nvPr/>
            </p:nvSpPr>
            <p:spPr>
              <a:xfrm rot="5400000">
                <a:off x="5733907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Oval 851"/>
              <p:cNvSpPr>
                <a:spLocks noChangeAspect="1"/>
              </p:cNvSpPr>
              <p:nvPr/>
            </p:nvSpPr>
            <p:spPr>
              <a:xfrm rot="8100000">
                <a:off x="5735396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Oval 852"/>
              <p:cNvSpPr>
                <a:spLocks noChangeAspect="1"/>
              </p:cNvSpPr>
              <p:nvPr/>
            </p:nvSpPr>
            <p:spPr>
              <a:xfrm rot="5400000">
                <a:off x="5733907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Oval 853"/>
              <p:cNvSpPr>
                <a:spLocks noChangeAspect="1"/>
              </p:cNvSpPr>
              <p:nvPr/>
            </p:nvSpPr>
            <p:spPr>
              <a:xfrm rot="8100000">
                <a:off x="5735396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Oval 854"/>
              <p:cNvSpPr>
                <a:spLocks noChangeAspect="1"/>
              </p:cNvSpPr>
              <p:nvPr/>
            </p:nvSpPr>
            <p:spPr>
              <a:xfrm rot="5400000">
                <a:off x="5733907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Oval 855"/>
              <p:cNvSpPr>
                <a:spLocks noChangeAspect="1"/>
              </p:cNvSpPr>
              <p:nvPr/>
            </p:nvSpPr>
            <p:spPr>
              <a:xfrm rot="8100000">
                <a:off x="5735396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Oval 856"/>
              <p:cNvSpPr>
                <a:spLocks noChangeAspect="1"/>
              </p:cNvSpPr>
              <p:nvPr/>
            </p:nvSpPr>
            <p:spPr>
              <a:xfrm rot="5400000">
                <a:off x="5733907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Oval 857"/>
              <p:cNvSpPr>
                <a:spLocks noChangeAspect="1"/>
              </p:cNvSpPr>
              <p:nvPr/>
            </p:nvSpPr>
            <p:spPr>
              <a:xfrm rot="8100000">
                <a:off x="5735396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Oval 858"/>
              <p:cNvSpPr>
                <a:spLocks noChangeAspect="1"/>
              </p:cNvSpPr>
              <p:nvPr/>
            </p:nvSpPr>
            <p:spPr>
              <a:xfrm rot="5400000">
                <a:off x="5733907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Oval 859"/>
              <p:cNvSpPr>
                <a:spLocks noChangeAspect="1"/>
              </p:cNvSpPr>
              <p:nvPr/>
            </p:nvSpPr>
            <p:spPr>
              <a:xfrm rot="8100000">
                <a:off x="5735396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Oval 860"/>
              <p:cNvSpPr>
                <a:spLocks noChangeAspect="1"/>
              </p:cNvSpPr>
              <p:nvPr/>
            </p:nvSpPr>
            <p:spPr>
              <a:xfrm rot="5400000">
                <a:off x="5733907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Oval 861"/>
              <p:cNvSpPr>
                <a:spLocks noChangeAspect="1"/>
              </p:cNvSpPr>
              <p:nvPr/>
            </p:nvSpPr>
            <p:spPr>
              <a:xfrm rot="8100000">
                <a:off x="5735396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Oval 862"/>
              <p:cNvSpPr>
                <a:spLocks noChangeAspect="1"/>
              </p:cNvSpPr>
              <p:nvPr/>
            </p:nvSpPr>
            <p:spPr>
              <a:xfrm rot="5400000">
                <a:off x="5733907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Oval 863"/>
              <p:cNvSpPr>
                <a:spLocks noChangeAspect="1"/>
              </p:cNvSpPr>
              <p:nvPr/>
            </p:nvSpPr>
            <p:spPr>
              <a:xfrm rot="8100000">
                <a:off x="5735396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Oval 864"/>
              <p:cNvSpPr>
                <a:spLocks noChangeAspect="1"/>
              </p:cNvSpPr>
              <p:nvPr/>
            </p:nvSpPr>
            <p:spPr>
              <a:xfrm rot="5400000">
                <a:off x="5733907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Oval 865"/>
              <p:cNvSpPr>
                <a:spLocks noChangeAspect="1"/>
              </p:cNvSpPr>
              <p:nvPr/>
            </p:nvSpPr>
            <p:spPr>
              <a:xfrm rot="8100000">
                <a:off x="5735396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Oval 866"/>
              <p:cNvSpPr>
                <a:spLocks noChangeAspect="1"/>
              </p:cNvSpPr>
              <p:nvPr/>
            </p:nvSpPr>
            <p:spPr>
              <a:xfrm rot="5400000">
                <a:off x="5733907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Oval 867"/>
              <p:cNvSpPr>
                <a:spLocks noChangeAspect="1"/>
              </p:cNvSpPr>
              <p:nvPr/>
            </p:nvSpPr>
            <p:spPr>
              <a:xfrm rot="8100000">
                <a:off x="5735396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9" name="Straight Arrow Connector 868"/>
              <p:cNvCxnSpPr/>
              <p:nvPr/>
            </p:nvCxnSpPr>
            <p:spPr>
              <a:xfrm rot="5400000" flipV="1">
                <a:off x="5721912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Arrow Connector 869"/>
              <p:cNvCxnSpPr/>
              <p:nvPr/>
            </p:nvCxnSpPr>
            <p:spPr>
              <a:xfrm rot="5400000" flipV="1">
                <a:off x="5721912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Arrow Connector 870"/>
              <p:cNvCxnSpPr/>
              <p:nvPr/>
            </p:nvCxnSpPr>
            <p:spPr>
              <a:xfrm rot="5400000" flipV="1">
                <a:off x="5721912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Arrow Connector 871"/>
              <p:cNvCxnSpPr/>
              <p:nvPr/>
            </p:nvCxnSpPr>
            <p:spPr>
              <a:xfrm rot="5400000" flipV="1">
                <a:off x="5721912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Arrow Connector 872"/>
              <p:cNvCxnSpPr/>
              <p:nvPr/>
            </p:nvCxnSpPr>
            <p:spPr>
              <a:xfrm rot="5400000" flipV="1">
                <a:off x="5721912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Arrow Connector 873"/>
              <p:cNvCxnSpPr/>
              <p:nvPr/>
            </p:nvCxnSpPr>
            <p:spPr>
              <a:xfrm rot="5400000" flipV="1">
                <a:off x="5721911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Arrow Connector 874"/>
              <p:cNvCxnSpPr/>
              <p:nvPr/>
            </p:nvCxnSpPr>
            <p:spPr>
              <a:xfrm rot="5400000" flipV="1">
                <a:off x="5721911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Arrow Connector 875"/>
              <p:cNvCxnSpPr/>
              <p:nvPr/>
            </p:nvCxnSpPr>
            <p:spPr>
              <a:xfrm rot="5400000" flipV="1">
                <a:off x="5721911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7" name="Group 876"/>
            <p:cNvGrpSpPr/>
            <p:nvPr/>
          </p:nvGrpSpPr>
          <p:grpSpPr>
            <a:xfrm>
              <a:off x="9771699" y="1682003"/>
              <a:ext cx="121080" cy="4571999"/>
              <a:chOff x="6217319" y="1692420"/>
              <a:chExt cx="121080" cy="4571999"/>
            </a:xfrm>
          </p:grpSpPr>
          <p:sp>
            <p:nvSpPr>
              <p:cNvPr id="878" name="Oval 877"/>
              <p:cNvSpPr>
                <a:spLocks noChangeAspect="1"/>
              </p:cNvSpPr>
              <p:nvPr/>
            </p:nvSpPr>
            <p:spPr>
              <a:xfrm rot="5400000">
                <a:off x="62173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Oval 878"/>
              <p:cNvSpPr>
                <a:spLocks noChangeAspect="1"/>
              </p:cNvSpPr>
              <p:nvPr/>
            </p:nvSpPr>
            <p:spPr>
              <a:xfrm rot="8100000">
                <a:off x="62188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Oval 879"/>
              <p:cNvSpPr>
                <a:spLocks noChangeAspect="1"/>
              </p:cNvSpPr>
              <p:nvPr/>
            </p:nvSpPr>
            <p:spPr>
              <a:xfrm rot="5400000">
                <a:off x="62173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Oval 880"/>
              <p:cNvSpPr>
                <a:spLocks noChangeAspect="1"/>
              </p:cNvSpPr>
              <p:nvPr/>
            </p:nvSpPr>
            <p:spPr>
              <a:xfrm rot="8100000">
                <a:off x="62188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Oval 881"/>
              <p:cNvSpPr>
                <a:spLocks noChangeAspect="1"/>
              </p:cNvSpPr>
              <p:nvPr/>
            </p:nvSpPr>
            <p:spPr>
              <a:xfrm rot="5400000">
                <a:off x="62173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Oval 882"/>
              <p:cNvSpPr>
                <a:spLocks noChangeAspect="1"/>
              </p:cNvSpPr>
              <p:nvPr/>
            </p:nvSpPr>
            <p:spPr>
              <a:xfrm rot="8100000">
                <a:off x="62188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Oval 883"/>
              <p:cNvSpPr>
                <a:spLocks noChangeAspect="1"/>
              </p:cNvSpPr>
              <p:nvPr/>
            </p:nvSpPr>
            <p:spPr>
              <a:xfrm rot="5400000">
                <a:off x="62173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Oval 884"/>
              <p:cNvSpPr>
                <a:spLocks noChangeAspect="1"/>
              </p:cNvSpPr>
              <p:nvPr/>
            </p:nvSpPr>
            <p:spPr>
              <a:xfrm rot="8100000">
                <a:off x="62188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Oval 885"/>
              <p:cNvSpPr>
                <a:spLocks noChangeAspect="1"/>
              </p:cNvSpPr>
              <p:nvPr/>
            </p:nvSpPr>
            <p:spPr>
              <a:xfrm rot="5400000">
                <a:off x="62173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Oval 886"/>
              <p:cNvSpPr>
                <a:spLocks noChangeAspect="1"/>
              </p:cNvSpPr>
              <p:nvPr/>
            </p:nvSpPr>
            <p:spPr>
              <a:xfrm rot="8100000">
                <a:off x="62188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Oval 887"/>
              <p:cNvSpPr>
                <a:spLocks noChangeAspect="1"/>
              </p:cNvSpPr>
              <p:nvPr/>
            </p:nvSpPr>
            <p:spPr>
              <a:xfrm rot="5400000">
                <a:off x="62173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Oval 888"/>
              <p:cNvSpPr>
                <a:spLocks noChangeAspect="1"/>
              </p:cNvSpPr>
              <p:nvPr/>
            </p:nvSpPr>
            <p:spPr>
              <a:xfrm rot="8100000">
                <a:off x="62188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Oval 889"/>
              <p:cNvSpPr>
                <a:spLocks noChangeAspect="1"/>
              </p:cNvSpPr>
              <p:nvPr/>
            </p:nvSpPr>
            <p:spPr>
              <a:xfrm rot="5400000">
                <a:off x="62173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Oval 890"/>
              <p:cNvSpPr>
                <a:spLocks noChangeAspect="1"/>
              </p:cNvSpPr>
              <p:nvPr/>
            </p:nvSpPr>
            <p:spPr>
              <a:xfrm rot="8100000">
                <a:off x="62188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Oval 891"/>
              <p:cNvSpPr>
                <a:spLocks noChangeAspect="1"/>
              </p:cNvSpPr>
              <p:nvPr/>
            </p:nvSpPr>
            <p:spPr>
              <a:xfrm rot="5400000">
                <a:off x="62173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Oval 892"/>
              <p:cNvSpPr>
                <a:spLocks noChangeAspect="1"/>
              </p:cNvSpPr>
              <p:nvPr/>
            </p:nvSpPr>
            <p:spPr>
              <a:xfrm rot="8100000">
                <a:off x="62188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Oval 893"/>
              <p:cNvSpPr>
                <a:spLocks noChangeAspect="1"/>
              </p:cNvSpPr>
              <p:nvPr/>
            </p:nvSpPr>
            <p:spPr>
              <a:xfrm rot="5400000">
                <a:off x="62173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Oval 894"/>
              <p:cNvSpPr>
                <a:spLocks noChangeAspect="1"/>
              </p:cNvSpPr>
              <p:nvPr/>
            </p:nvSpPr>
            <p:spPr>
              <a:xfrm rot="8100000">
                <a:off x="62188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6" name="Straight Arrow Connector 895"/>
              <p:cNvCxnSpPr/>
              <p:nvPr/>
            </p:nvCxnSpPr>
            <p:spPr>
              <a:xfrm rot="5400000" flipV="1">
                <a:off x="62053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/>
              <p:cNvCxnSpPr/>
              <p:nvPr/>
            </p:nvCxnSpPr>
            <p:spPr>
              <a:xfrm rot="5400000" flipV="1">
                <a:off x="62053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Arrow Connector 897"/>
              <p:cNvCxnSpPr/>
              <p:nvPr/>
            </p:nvCxnSpPr>
            <p:spPr>
              <a:xfrm rot="5400000" flipV="1">
                <a:off x="62053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Arrow Connector 898"/>
              <p:cNvCxnSpPr/>
              <p:nvPr/>
            </p:nvCxnSpPr>
            <p:spPr>
              <a:xfrm rot="5400000" flipV="1">
                <a:off x="62053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Straight Arrow Connector 899"/>
              <p:cNvCxnSpPr/>
              <p:nvPr/>
            </p:nvCxnSpPr>
            <p:spPr>
              <a:xfrm rot="5400000" flipV="1">
                <a:off x="62053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Straight Arrow Connector 900"/>
              <p:cNvCxnSpPr/>
              <p:nvPr/>
            </p:nvCxnSpPr>
            <p:spPr>
              <a:xfrm rot="5400000" flipV="1">
                <a:off x="62053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Straight Arrow Connector 901"/>
              <p:cNvCxnSpPr/>
              <p:nvPr/>
            </p:nvCxnSpPr>
            <p:spPr>
              <a:xfrm rot="5400000" flipV="1">
                <a:off x="62053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Straight Arrow Connector 902"/>
              <p:cNvCxnSpPr/>
              <p:nvPr/>
            </p:nvCxnSpPr>
            <p:spPr>
              <a:xfrm rot="5400000" flipV="1">
                <a:off x="62053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4" name="Straight Arrow Connector 903"/>
            <p:cNvCxnSpPr>
              <a:stCxn id="1059" idx="1"/>
              <a:endCxn id="1086" idx="5"/>
            </p:cNvCxnSpPr>
            <p:nvPr/>
          </p:nvCxnSpPr>
          <p:spPr>
            <a:xfrm>
              <a:off x="9438165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Straight Arrow Connector 904"/>
            <p:cNvCxnSpPr>
              <a:stCxn id="1059" idx="0"/>
              <a:endCxn id="1085" idx="4"/>
            </p:cNvCxnSpPr>
            <p:nvPr/>
          </p:nvCxnSpPr>
          <p:spPr>
            <a:xfrm>
              <a:off x="9420651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Straight Arrow Connector 905"/>
            <p:cNvCxnSpPr>
              <a:stCxn id="1065" idx="1"/>
              <a:endCxn id="1092" idx="5"/>
            </p:cNvCxnSpPr>
            <p:nvPr/>
          </p:nvCxnSpPr>
          <p:spPr>
            <a:xfrm>
              <a:off x="9438165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Straight Arrow Connector 906"/>
            <p:cNvCxnSpPr>
              <a:stCxn id="1065" idx="0"/>
              <a:endCxn id="1091" idx="4"/>
            </p:cNvCxnSpPr>
            <p:nvPr/>
          </p:nvCxnSpPr>
          <p:spPr>
            <a:xfrm>
              <a:off x="9420651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Straight Arrow Connector 907"/>
            <p:cNvCxnSpPr>
              <a:stCxn id="1063" idx="1"/>
              <a:endCxn id="1090" idx="5"/>
            </p:cNvCxnSpPr>
            <p:nvPr/>
          </p:nvCxnSpPr>
          <p:spPr>
            <a:xfrm>
              <a:off x="9438165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Straight Arrow Connector 908"/>
            <p:cNvCxnSpPr>
              <a:stCxn id="1063" idx="0"/>
              <a:endCxn id="1089" idx="4"/>
            </p:cNvCxnSpPr>
            <p:nvPr/>
          </p:nvCxnSpPr>
          <p:spPr>
            <a:xfrm>
              <a:off x="9420651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Straight Arrow Connector 909"/>
            <p:cNvCxnSpPr>
              <a:stCxn id="1061" idx="1"/>
              <a:endCxn id="1088" idx="5"/>
            </p:cNvCxnSpPr>
            <p:nvPr/>
          </p:nvCxnSpPr>
          <p:spPr>
            <a:xfrm>
              <a:off x="9438165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Straight Arrow Connector 910"/>
            <p:cNvCxnSpPr>
              <a:stCxn id="1061" idx="0"/>
              <a:endCxn id="1087" idx="4"/>
            </p:cNvCxnSpPr>
            <p:nvPr/>
          </p:nvCxnSpPr>
          <p:spPr>
            <a:xfrm>
              <a:off x="9420651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Straight Arrow Connector 911"/>
            <p:cNvCxnSpPr>
              <a:stCxn id="1067" idx="1"/>
              <a:endCxn id="1094" idx="5"/>
            </p:cNvCxnSpPr>
            <p:nvPr/>
          </p:nvCxnSpPr>
          <p:spPr>
            <a:xfrm>
              <a:off x="9438165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Straight Arrow Connector 912"/>
            <p:cNvCxnSpPr>
              <a:stCxn id="1075" idx="1"/>
              <a:endCxn id="1102" idx="5"/>
            </p:cNvCxnSpPr>
            <p:nvPr/>
          </p:nvCxnSpPr>
          <p:spPr>
            <a:xfrm>
              <a:off x="9438165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Straight Arrow Connector 913"/>
            <p:cNvCxnSpPr>
              <a:stCxn id="1067" idx="0"/>
              <a:endCxn id="1093" idx="4"/>
            </p:cNvCxnSpPr>
            <p:nvPr/>
          </p:nvCxnSpPr>
          <p:spPr>
            <a:xfrm>
              <a:off x="9420651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Straight Arrow Connector 914"/>
            <p:cNvCxnSpPr>
              <a:stCxn id="1075" idx="0"/>
              <a:endCxn id="1101" idx="4"/>
            </p:cNvCxnSpPr>
            <p:nvPr/>
          </p:nvCxnSpPr>
          <p:spPr>
            <a:xfrm>
              <a:off x="9420651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Straight Arrow Connector 915"/>
            <p:cNvCxnSpPr>
              <a:stCxn id="1069" idx="1"/>
              <a:endCxn id="1096" idx="5"/>
            </p:cNvCxnSpPr>
            <p:nvPr/>
          </p:nvCxnSpPr>
          <p:spPr>
            <a:xfrm>
              <a:off x="9438165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Straight Arrow Connector 916"/>
            <p:cNvCxnSpPr>
              <a:stCxn id="1069" idx="0"/>
              <a:endCxn id="1095" idx="4"/>
            </p:cNvCxnSpPr>
            <p:nvPr/>
          </p:nvCxnSpPr>
          <p:spPr>
            <a:xfrm>
              <a:off x="9420651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Straight Arrow Connector 917"/>
            <p:cNvCxnSpPr>
              <a:stCxn id="1071" idx="1"/>
              <a:endCxn id="1098" idx="5"/>
            </p:cNvCxnSpPr>
            <p:nvPr/>
          </p:nvCxnSpPr>
          <p:spPr>
            <a:xfrm>
              <a:off x="9438165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Straight Arrow Connector 918"/>
            <p:cNvCxnSpPr>
              <a:stCxn id="1071" idx="0"/>
              <a:endCxn id="1097" idx="4"/>
            </p:cNvCxnSpPr>
            <p:nvPr/>
          </p:nvCxnSpPr>
          <p:spPr>
            <a:xfrm>
              <a:off x="9420651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Straight Arrow Connector 919"/>
            <p:cNvCxnSpPr>
              <a:stCxn id="1073" idx="1"/>
              <a:endCxn id="1100" idx="5"/>
            </p:cNvCxnSpPr>
            <p:nvPr/>
          </p:nvCxnSpPr>
          <p:spPr>
            <a:xfrm>
              <a:off x="9438165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Straight Arrow Connector 920"/>
            <p:cNvCxnSpPr>
              <a:stCxn id="1073" idx="0"/>
              <a:endCxn id="1099" idx="4"/>
            </p:cNvCxnSpPr>
            <p:nvPr/>
          </p:nvCxnSpPr>
          <p:spPr>
            <a:xfrm>
              <a:off x="9420651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Straight Arrow Connector 921"/>
            <p:cNvCxnSpPr>
              <a:stCxn id="983" idx="1"/>
              <a:endCxn id="1059" idx="5"/>
            </p:cNvCxnSpPr>
            <p:nvPr/>
          </p:nvCxnSpPr>
          <p:spPr>
            <a:xfrm>
              <a:off x="8983551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Straight Arrow Connector 922"/>
            <p:cNvCxnSpPr>
              <a:stCxn id="983" idx="0"/>
              <a:endCxn id="1058" idx="4"/>
            </p:cNvCxnSpPr>
            <p:nvPr/>
          </p:nvCxnSpPr>
          <p:spPr>
            <a:xfrm>
              <a:off x="8966037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Straight Arrow Connector 923"/>
            <p:cNvCxnSpPr>
              <a:stCxn id="989" idx="1"/>
              <a:endCxn id="1065" idx="5"/>
            </p:cNvCxnSpPr>
            <p:nvPr/>
          </p:nvCxnSpPr>
          <p:spPr>
            <a:xfrm>
              <a:off x="8983551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Straight Arrow Connector 924"/>
            <p:cNvCxnSpPr>
              <a:stCxn id="989" idx="0"/>
              <a:endCxn id="1064" idx="4"/>
            </p:cNvCxnSpPr>
            <p:nvPr/>
          </p:nvCxnSpPr>
          <p:spPr>
            <a:xfrm>
              <a:off x="8966037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Straight Arrow Connector 925"/>
            <p:cNvCxnSpPr>
              <a:stCxn id="987" idx="1"/>
              <a:endCxn id="1063" idx="5"/>
            </p:cNvCxnSpPr>
            <p:nvPr/>
          </p:nvCxnSpPr>
          <p:spPr>
            <a:xfrm>
              <a:off x="8983551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Straight Arrow Connector 926"/>
            <p:cNvCxnSpPr>
              <a:stCxn id="987" idx="0"/>
              <a:endCxn id="1062" idx="4"/>
            </p:cNvCxnSpPr>
            <p:nvPr/>
          </p:nvCxnSpPr>
          <p:spPr>
            <a:xfrm>
              <a:off x="8966037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Straight Arrow Connector 927"/>
            <p:cNvCxnSpPr>
              <a:stCxn id="985" idx="1"/>
              <a:endCxn id="1061" idx="5"/>
            </p:cNvCxnSpPr>
            <p:nvPr/>
          </p:nvCxnSpPr>
          <p:spPr>
            <a:xfrm>
              <a:off x="8983551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Straight Arrow Connector 928"/>
            <p:cNvCxnSpPr>
              <a:stCxn id="985" idx="0"/>
              <a:endCxn id="1060" idx="4"/>
            </p:cNvCxnSpPr>
            <p:nvPr/>
          </p:nvCxnSpPr>
          <p:spPr>
            <a:xfrm>
              <a:off x="8966037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Straight Arrow Connector 929"/>
            <p:cNvCxnSpPr>
              <a:stCxn id="991" idx="1"/>
              <a:endCxn id="1067" idx="5"/>
            </p:cNvCxnSpPr>
            <p:nvPr/>
          </p:nvCxnSpPr>
          <p:spPr>
            <a:xfrm>
              <a:off x="8983551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Straight Arrow Connector 930"/>
            <p:cNvCxnSpPr>
              <a:stCxn id="991" idx="0"/>
              <a:endCxn id="1066" idx="4"/>
            </p:cNvCxnSpPr>
            <p:nvPr/>
          </p:nvCxnSpPr>
          <p:spPr>
            <a:xfrm>
              <a:off x="8966037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Straight Arrow Connector 931"/>
            <p:cNvCxnSpPr>
              <a:stCxn id="999" idx="1"/>
              <a:endCxn id="1075" idx="5"/>
            </p:cNvCxnSpPr>
            <p:nvPr/>
          </p:nvCxnSpPr>
          <p:spPr>
            <a:xfrm>
              <a:off x="8983551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Straight Arrow Connector 932"/>
            <p:cNvCxnSpPr>
              <a:stCxn id="999" idx="0"/>
              <a:endCxn id="1074" idx="4"/>
            </p:cNvCxnSpPr>
            <p:nvPr/>
          </p:nvCxnSpPr>
          <p:spPr>
            <a:xfrm>
              <a:off x="8966037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Straight Arrow Connector 933"/>
            <p:cNvCxnSpPr>
              <a:stCxn id="993" idx="1"/>
              <a:endCxn id="1069" idx="5"/>
            </p:cNvCxnSpPr>
            <p:nvPr/>
          </p:nvCxnSpPr>
          <p:spPr>
            <a:xfrm>
              <a:off x="8983551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Straight Arrow Connector 934"/>
            <p:cNvCxnSpPr>
              <a:stCxn id="993" idx="0"/>
              <a:endCxn id="1068" idx="4"/>
            </p:cNvCxnSpPr>
            <p:nvPr/>
          </p:nvCxnSpPr>
          <p:spPr>
            <a:xfrm>
              <a:off x="8966037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Straight Arrow Connector 935"/>
            <p:cNvCxnSpPr>
              <a:stCxn id="995" idx="1"/>
              <a:endCxn id="1071" idx="5"/>
            </p:cNvCxnSpPr>
            <p:nvPr/>
          </p:nvCxnSpPr>
          <p:spPr>
            <a:xfrm>
              <a:off x="8983551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Straight Arrow Connector 936"/>
            <p:cNvCxnSpPr>
              <a:stCxn id="995" idx="0"/>
              <a:endCxn id="1070" idx="4"/>
            </p:cNvCxnSpPr>
            <p:nvPr/>
          </p:nvCxnSpPr>
          <p:spPr>
            <a:xfrm>
              <a:off x="8966037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Straight Arrow Connector 937"/>
            <p:cNvCxnSpPr>
              <a:stCxn id="997" idx="1"/>
              <a:endCxn id="1073" idx="5"/>
            </p:cNvCxnSpPr>
            <p:nvPr/>
          </p:nvCxnSpPr>
          <p:spPr>
            <a:xfrm>
              <a:off x="8983551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Straight Arrow Connector 938"/>
            <p:cNvCxnSpPr>
              <a:stCxn id="997" idx="0"/>
              <a:endCxn id="1072" idx="4"/>
            </p:cNvCxnSpPr>
            <p:nvPr/>
          </p:nvCxnSpPr>
          <p:spPr>
            <a:xfrm>
              <a:off x="8966037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0" name="Group 939"/>
            <p:cNvGrpSpPr/>
            <p:nvPr/>
          </p:nvGrpSpPr>
          <p:grpSpPr>
            <a:xfrm>
              <a:off x="10226313" y="1682003"/>
              <a:ext cx="121080" cy="4571999"/>
              <a:chOff x="6615792" y="1693425"/>
              <a:chExt cx="121080" cy="4571999"/>
            </a:xfrm>
          </p:grpSpPr>
          <p:sp>
            <p:nvSpPr>
              <p:cNvPr id="941" name="Oval 940"/>
              <p:cNvSpPr>
                <a:spLocks noChangeAspect="1"/>
              </p:cNvSpPr>
              <p:nvPr/>
            </p:nvSpPr>
            <p:spPr>
              <a:xfrm rot="5400000">
                <a:off x="66157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Oval 941"/>
              <p:cNvSpPr>
                <a:spLocks noChangeAspect="1"/>
              </p:cNvSpPr>
              <p:nvPr/>
            </p:nvSpPr>
            <p:spPr>
              <a:xfrm rot="8100000">
                <a:off x="66172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Oval 942"/>
              <p:cNvSpPr>
                <a:spLocks noChangeAspect="1"/>
              </p:cNvSpPr>
              <p:nvPr/>
            </p:nvSpPr>
            <p:spPr>
              <a:xfrm rot="5400000">
                <a:off x="66157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Oval 943"/>
              <p:cNvSpPr>
                <a:spLocks noChangeAspect="1"/>
              </p:cNvSpPr>
              <p:nvPr/>
            </p:nvSpPr>
            <p:spPr>
              <a:xfrm rot="8100000">
                <a:off x="66172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Oval 944"/>
              <p:cNvSpPr>
                <a:spLocks noChangeAspect="1"/>
              </p:cNvSpPr>
              <p:nvPr/>
            </p:nvSpPr>
            <p:spPr>
              <a:xfrm rot="5400000">
                <a:off x="66157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Oval 945"/>
              <p:cNvSpPr>
                <a:spLocks noChangeAspect="1"/>
              </p:cNvSpPr>
              <p:nvPr/>
            </p:nvSpPr>
            <p:spPr>
              <a:xfrm rot="8100000">
                <a:off x="66172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Oval 946"/>
              <p:cNvSpPr>
                <a:spLocks noChangeAspect="1"/>
              </p:cNvSpPr>
              <p:nvPr/>
            </p:nvSpPr>
            <p:spPr>
              <a:xfrm rot="5400000">
                <a:off x="66157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Oval 947"/>
              <p:cNvSpPr>
                <a:spLocks noChangeAspect="1"/>
              </p:cNvSpPr>
              <p:nvPr/>
            </p:nvSpPr>
            <p:spPr>
              <a:xfrm rot="8100000">
                <a:off x="66172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Oval 948"/>
              <p:cNvSpPr>
                <a:spLocks noChangeAspect="1"/>
              </p:cNvSpPr>
              <p:nvPr/>
            </p:nvSpPr>
            <p:spPr>
              <a:xfrm rot="5400000">
                <a:off x="66157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Oval 949"/>
              <p:cNvSpPr>
                <a:spLocks noChangeAspect="1"/>
              </p:cNvSpPr>
              <p:nvPr/>
            </p:nvSpPr>
            <p:spPr>
              <a:xfrm rot="8100000">
                <a:off x="66172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Oval 950"/>
              <p:cNvSpPr>
                <a:spLocks noChangeAspect="1"/>
              </p:cNvSpPr>
              <p:nvPr/>
            </p:nvSpPr>
            <p:spPr>
              <a:xfrm rot="5400000">
                <a:off x="66157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Oval 951"/>
              <p:cNvSpPr>
                <a:spLocks noChangeAspect="1"/>
              </p:cNvSpPr>
              <p:nvPr/>
            </p:nvSpPr>
            <p:spPr>
              <a:xfrm rot="8100000">
                <a:off x="66172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Oval 952"/>
              <p:cNvSpPr>
                <a:spLocks noChangeAspect="1"/>
              </p:cNvSpPr>
              <p:nvPr/>
            </p:nvSpPr>
            <p:spPr>
              <a:xfrm rot="5400000">
                <a:off x="66157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Oval 953"/>
              <p:cNvSpPr>
                <a:spLocks noChangeAspect="1"/>
              </p:cNvSpPr>
              <p:nvPr/>
            </p:nvSpPr>
            <p:spPr>
              <a:xfrm rot="8100000">
                <a:off x="66172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Oval 954"/>
              <p:cNvSpPr>
                <a:spLocks noChangeAspect="1"/>
              </p:cNvSpPr>
              <p:nvPr/>
            </p:nvSpPr>
            <p:spPr>
              <a:xfrm rot="5400000">
                <a:off x="66157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Oval 955"/>
              <p:cNvSpPr>
                <a:spLocks noChangeAspect="1"/>
              </p:cNvSpPr>
              <p:nvPr/>
            </p:nvSpPr>
            <p:spPr>
              <a:xfrm rot="8100000">
                <a:off x="66172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Oval 956"/>
              <p:cNvSpPr>
                <a:spLocks noChangeAspect="1"/>
              </p:cNvSpPr>
              <p:nvPr/>
            </p:nvSpPr>
            <p:spPr>
              <a:xfrm rot="5400000">
                <a:off x="66157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Oval 957"/>
              <p:cNvSpPr>
                <a:spLocks noChangeAspect="1"/>
              </p:cNvSpPr>
              <p:nvPr/>
            </p:nvSpPr>
            <p:spPr>
              <a:xfrm rot="8100000">
                <a:off x="66172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9" name="Straight Arrow Connector 958"/>
              <p:cNvCxnSpPr/>
              <p:nvPr/>
            </p:nvCxnSpPr>
            <p:spPr>
              <a:xfrm rot="5400000" flipV="1">
                <a:off x="66037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Arrow Connector 959"/>
              <p:cNvCxnSpPr/>
              <p:nvPr/>
            </p:nvCxnSpPr>
            <p:spPr>
              <a:xfrm rot="5400000" flipV="1">
                <a:off x="66037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Straight Arrow Connector 960"/>
              <p:cNvCxnSpPr/>
              <p:nvPr/>
            </p:nvCxnSpPr>
            <p:spPr>
              <a:xfrm rot="5400000" flipV="1">
                <a:off x="66037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Straight Arrow Connector 961"/>
              <p:cNvCxnSpPr/>
              <p:nvPr/>
            </p:nvCxnSpPr>
            <p:spPr>
              <a:xfrm rot="5400000" flipV="1">
                <a:off x="66037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Straight Arrow Connector 962"/>
              <p:cNvCxnSpPr/>
              <p:nvPr/>
            </p:nvCxnSpPr>
            <p:spPr>
              <a:xfrm rot="5400000" flipV="1">
                <a:off x="66037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Arrow Connector 963"/>
              <p:cNvCxnSpPr/>
              <p:nvPr/>
            </p:nvCxnSpPr>
            <p:spPr>
              <a:xfrm rot="5400000" flipV="1">
                <a:off x="66037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Arrow Connector 964"/>
              <p:cNvCxnSpPr/>
              <p:nvPr/>
            </p:nvCxnSpPr>
            <p:spPr>
              <a:xfrm rot="5400000" flipV="1">
                <a:off x="66037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Arrow Connector 965"/>
              <p:cNvCxnSpPr/>
              <p:nvPr/>
            </p:nvCxnSpPr>
            <p:spPr>
              <a:xfrm rot="5400000" flipV="1">
                <a:off x="66037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7" name="Group 966"/>
            <p:cNvGrpSpPr/>
            <p:nvPr/>
          </p:nvGrpSpPr>
          <p:grpSpPr>
            <a:xfrm>
              <a:off x="10680927" y="1682003"/>
              <a:ext cx="121080" cy="4571999"/>
              <a:chOff x="7099204" y="1693425"/>
              <a:chExt cx="121080" cy="4571999"/>
            </a:xfrm>
          </p:grpSpPr>
          <p:sp>
            <p:nvSpPr>
              <p:cNvPr id="968" name="Oval 967"/>
              <p:cNvSpPr>
                <a:spLocks noChangeAspect="1"/>
              </p:cNvSpPr>
              <p:nvPr/>
            </p:nvSpPr>
            <p:spPr>
              <a:xfrm rot="5400000">
                <a:off x="70992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Oval 968"/>
              <p:cNvSpPr>
                <a:spLocks noChangeAspect="1"/>
              </p:cNvSpPr>
              <p:nvPr/>
            </p:nvSpPr>
            <p:spPr>
              <a:xfrm rot="8100000">
                <a:off x="71006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Oval 969"/>
              <p:cNvSpPr>
                <a:spLocks noChangeAspect="1"/>
              </p:cNvSpPr>
              <p:nvPr/>
            </p:nvSpPr>
            <p:spPr>
              <a:xfrm rot="5400000">
                <a:off x="70992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Oval 970"/>
              <p:cNvSpPr>
                <a:spLocks noChangeAspect="1"/>
              </p:cNvSpPr>
              <p:nvPr/>
            </p:nvSpPr>
            <p:spPr>
              <a:xfrm rot="8100000">
                <a:off x="71006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Oval 971"/>
              <p:cNvSpPr>
                <a:spLocks noChangeAspect="1"/>
              </p:cNvSpPr>
              <p:nvPr/>
            </p:nvSpPr>
            <p:spPr>
              <a:xfrm rot="5400000">
                <a:off x="70992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Oval 972"/>
              <p:cNvSpPr>
                <a:spLocks noChangeAspect="1"/>
              </p:cNvSpPr>
              <p:nvPr/>
            </p:nvSpPr>
            <p:spPr>
              <a:xfrm rot="8100000">
                <a:off x="71006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Oval 973"/>
              <p:cNvSpPr>
                <a:spLocks noChangeAspect="1"/>
              </p:cNvSpPr>
              <p:nvPr/>
            </p:nvSpPr>
            <p:spPr>
              <a:xfrm rot="5400000">
                <a:off x="70992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Oval 974"/>
              <p:cNvSpPr>
                <a:spLocks noChangeAspect="1"/>
              </p:cNvSpPr>
              <p:nvPr/>
            </p:nvSpPr>
            <p:spPr>
              <a:xfrm rot="8100000">
                <a:off x="71006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Oval 975"/>
              <p:cNvSpPr>
                <a:spLocks noChangeAspect="1"/>
              </p:cNvSpPr>
              <p:nvPr/>
            </p:nvSpPr>
            <p:spPr>
              <a:xfrm rot="5400000">
                <a:off x="70992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Oval 976"/>
              <p:cNvSpPr>
                <a:spLocks noChangeAspect="1"/>
              </p:cNvSpPr>
              <p:nvPr/>
            </p:nvSpPr>
            <p:spPr>
              <a:xfrm rot="8100000">
                <a:off x="71006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Oval 977"/>
              <p:cNvSpPr>
                <a:spLocks noChangeAspect="1"/>
              </p:cNvSpPr>
              <p:nvPr/>
            </p:nvSpPr>
            <p:spPr>
              <a:xfrm rot="5400000">
                <a:off x="70992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Oval 978"/>
              <p:cNvSpPr>
                <a:spLocks noChangeAspect="1"/>
              </p:cNvSpPr>
              <p:nvPr/>
            </p:nvSpPr>
            <p:spPr>
              <a:xfrm rot="8100000">
                <a:off x="71006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Oval 979"/>
              <p:cNvSpPr>
                <a:spLocks noChangeAspect="1"/>
              </p:cNvSpPr>
              <p:nvPr/>
            </p:nvSpPr>
            <p:spPr>
              <a:xfrm rot="5400000">
                <a:off x="70992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Oval 980"/>
              <p:cNvSpPr>
                <a:spLocks noChangeAspect="1"/>
              </p:cNvSpPr>
              <p:nvPr/>
            </p:nvSpPr>
            <p:spPr>
              <a:xfrm rot="8100000">
                <a:off x="71006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2" name="Oval 981"/>
              <p:cNvSpPr>
                <a:spLocks noChangeAspect="1"/>
              </p:cNvSpPr>
              <p:nvPr/>
            </p:nvSpPr>
            <p:spPr>
              <a:xfrm rot="5400000">
                <a:off x="70992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3" name="Oval 982"/>
              <p:cNvSpPr>
                <a:spLocks noChangeAspect="1"/>
              </p:cNvSpPr>
              <p:nvPr/>
            </p:nvSpPr>
            <p:spPr>
              <a:xfrm rot="8100000">
                <a:off x="71006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4" name="Oval 983"/>
              <p:cNvSpPr>
                <a:spLocks noChangeAspect="1"/>
              </p:cNvSpPr>
              <p:nvPr/>
            </p:nvSpPr>
            <p:spPr>
              <a:xfrm rot="5400000">
                <a:off x="70992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5" name="Oval 984"/>
              <p:cNvSpPr>
                <a:spLocks noChangeAspect="1"/>
              </p:cNvSpPr>
              <p:nvPr/>
            </p:nvSpPr>
            <p:spPr>
              <a:xfrm rot="8100000">
                <a:off x="71006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6" name="Straight Arrow Connector 985"/>
              <p:cNvCxnSpPr/>
              <p:nvPr/>
            </p:nvCxnSpPr>
            <p:spPr>
              <a:xfrm rot="5400000" flipV="1">
                <a:off x="70872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Arrow Connector 986"/>
              <p:cNvCxnSpPr/>
              <p:nvPr/>
            </p:nvCxnSpPr>
            <p:spPr>
              <a:xfrm rot="5400000" flipV="1">
                <a:off x="70872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Arrow Connector 987"/>
              <p:cNvCxnSpPr/>
              <p:nvPr/>
            </p:nvCxnSpPr>
            <p:spPr>
              <a:xfrm rot="5400000" flipV="1">
                <a:off x="70872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Arrow Connector 988"/>
              <p:cNvCxnSpPr/>
              <p:nvPr/>
            </p:nvCxnSpPr>
            <p:spPr>
              <a:xfrm rot="5400000" flipV="1">
                <a:off x="70872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Arrow Connector 989"/>
              <p:cNvCxnSpPr/>
              <p:nvPr/>
            </p:nvCxnSpPr>
            <p:spPr>
              <a:xfrm rot="5400000" flipV="1">
                <a:off x="70872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Arrow Connector 990"/>
              <p:cNvCxnSpPr/>
              <p:nvPr/>
            </p:nvCxnSpPr>
            <p:spPr>
              <a:xfrm rot="5400000" flipV="1">
                <a:off x="70872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Arrow Connector 991"/>
              <p:cNvCxnSpPr/>
              <p:nvPr/>
            </p:nvCxnSpPr>
            <p:spPr>
              <a:xfrm rot="5400000" flipV="1">
                <a:off x="70872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Arrow Connector 992"/>
              <p:cNvCxnSpPr/>
              <p:nvPr/>
            </p:nvCxnSpPr>
            <p:spPr>
              <a:xfrm rot="5400000" flipV="1">
                <a:off x="70872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94" name="Straight Arrow Connector 993"/>
            <p:cNvCxnSpPr/>
            <p:nvPr/>
          </p:nvCxnSpPr>
          <p:spPr>
            <a:xfrm>
              <a:off x="10347393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Straight Arrow Connector 994"/>
            <p:cNvCxnSpPr/>
            <p:nvPr/>
          </p:nvCxnSpPr>
          <p:spPr>
            <a:xfrm>
              <a:off x="10329879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Straight Arrow Connector 995"/>
            <p:cNvCxnSpPr/>
            <p:nvPr/>
          </p:nvCxnSpPr>
          <p:spPr>
            <a:xfrm>
              <a:off x="10347393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" name="Straight Arrow Connector 996"/>
            <p:cNvCxnSpPr/>
            <p:nvPr/>
          </p:nvCxnSpPr>
          <p:spPr>
            <a:xfrm>
              <a:off x="10329879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8" name="Straight Arrow Connector 997"/>
            <p:cNvCxnSpPr/>
            <p:nvPr/>
          </p:nvCxnSpPr>
          <p:spPr>
            <a:xfrm>
              <a:off x="10347393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Straight Arrow Connector 998"/>
            <p:cNvCxnSpPr/>
            <p:nvPr/>
          </p:nvCxnSpPr>
          <p:spPr>
            <a:xfrm>
              <a:off x="10329879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Straight Arrow Connector 999"/>
            <p:cNvCxnSpPr/>
            <p:nvPr/>
          </p:nvCxnSpPr>
          <p:spPr>
            <a:xfrm>
              <a:off x="10347393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Straight Arrow Connector 1000"/>
            <p:cNvCxnSpPr/>
            <p:nvPr/>
          </p:nvCxnSpPr>
          <p:spPr>
            <a:xfrm>
              <a:off x="10329879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Straight Arrow Connector 1001"/>
            <p:cNvCxnSpPr/>
            <p:nvPr/>
          </p:nvCxnSpPr>
          <p:spPr>
            <a:xfrm>
              <a:off x="10347393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/>
            <p:cNvCxnSpPr/>
            <p:nvPr/>
          </p:nvCxnSpPr>
          <p:spPr>
            <a:xfrm>
              <a:off x="10347393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Arrow Connector 1003"/>
            <p:cNvCxnSpPr/>
            <p:nvPr/>
          </p:nvCxnSpPr>
          <p:spPr>
            <a:xfrm>
              <a:off x="10329879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Straight Arrow Connector 1004"/>
            <p:cNvCxnSpPr/>
            <p:nvPr/>
          </p:nvCxnSpPr>
          <p:spPr>
            <a:xfrm>
              <a:off x="10329879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Arrow Connector 1005"/>
            <p:cNvCxnSpPr/>
            <p:nvPr/>
          </p:nvCxnSpPr>
          <p:spPr>
            <a:xfrm>
              <a:off x="10347393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" name="Straight Arrow Connector 1006"/>
            <p:cNvCxnSpPr/>
            <p:nvPr/>
          </p:nvCxnSpPr>
          <p:spPr>
            <a:xfrm>
              <a:off x="10329879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Arrow Connector 1007"/>
            <p:cNvCxnSpPr/>
            <p:nvPr/>
          </p:nvCxnSpPr>
          <p:spPr>
            <a:xfrm>
              <a:off x="10347393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Arrow Connector 1008"/>
            <p:cNvCxnSpPr/>
            <p:nvPr/>
          </p:nvCxnSpPr>
          <p:spPr>
            <a:xfrm>
              <a:off x="10329879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/>
            <p:cNvCxnSpPr/>
            <p:nvPr/>
          </p:nvCxnSpPr>
          <p:spPr>
            <a:xfrm>
              <a:off x="10347393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Arrow Connector 1010"/>
            <p:cNvCxnSpPr/>
            <p:nvPr/>
          </p:nvCxnSpPr>
          <p:spPr>
            <a:xfrm>
              <a:off x="10329879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2" name="Group 1011"/>
            <p:cNvGrpSpPr/>
            <p:nvPr/>
          </p:nvGrpSpPr>
          <p:grpSpPr>
            <a:xfrm>
              <a:off x="11135541" y="1682003"/>
              <a:ext cx="121080" cy="4571999"/>
              <a:chOff x="7524292" y="1693425"/>
              <a:chExt cx="121080" cy="4571999"/>
            </a:xfrm>
          </p:grpSpPr>
          <p:sp>
            <p:nvSpPr>
              <p:cNvPr id="1013" name="Oval 1012"/>
              <p:cNvSpPr>
                <a:spLocks noChangeAspect="1"/>
              </p:cNvSpPr>
              <p:nvPr/>
            </p:nvSpPr>
            <p:spPr>
              <a:xfrm rot="5400000">
                <a:off x="75242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4" name="Oval 1013"/>
              <p:cNvSpPr>
                <a:spLocks noChangeAspect="1"/>
              </p:cNvSpPr>
              <p:nvPr/>
            </p:nvSpPr>
            <p:spPr>
              <a:xfrm rot="8100000">
                <a:off x="75257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Oval 1014"/>
              <p:cNvSpPr>
                <a:spLocks noChangeAspect="1"/>
              </p:cNvSpPr>
              <p:nvPr/>
            </p:nvSpPr>
            <p:spPr>
              <a:xfrm rot="5400000">
                <a:off x="75242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Oval 1015"/>
              <p:cNvSpPr>
                <a:spLocks noChangeAspect="1"/>
              </p:cNvSpPr>
              <p:nvPr/>
            </p:nvSpPr>
            <p:spPr>
              <a:xfrm rot="8100000">
                <a:off x="75257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7" name="Oval 1016"/>
              <p:cNvSpPr>
                <a:spLocks noChangeAspect="1"/>
              </p:cNvSpPr>
              <p:nvPr/>
            </p:nvSpPr>
            <p:spPr>
              <a:xfrm rot="5400000">
                <a:off x="75242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8" name="Oval 1017"/>
              <p:cNvSpPr>
                <a:spLocks noChangeAspect="1"/>
              </p:cNvSpPr>
              <p:nvPr/>
            </p:nvSpPr>
            <p:spPr>
              <a:xfrm rot="8100000">
                <a:off x="75257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9" name="Oval 1018"/>
              <p:cNvSpPr>
                <a:spLocks noChangeAspect="1"/>
              </p:cNvSpPr>
              <p:nvPr/>
            </p:nvSpPr>
            <p:spPr>
              <a:xfrm rot="5400000">
                <a:off x="75242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0" name="Oval 1019"/>
              <p:cNvSpPr>
                <a:spLocks noChangeAspect="1"/>
              </p:cNvSpPr>
              <p:nvPr/>
            </p:nvSpPr>
            <p:spPr>
              <a:xfrm rot="8100000">
                <a:off x="75257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Oval 1020"/>
              <p:cNvSpPr>
                <a:spLocks noChangeAspect="1"/>
              </p:cNvSpPr>
              <p:nvPr/>
            </p:nvSpPr>
            <p:spPr>
              <a:xfrm rot="5400000">
                <a:off x="75242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2" name="Oval 1021"/>
              <p:cNvSpPr>
                <a:spLocks noChangeAspect="1"/>
              </p:cNvSpPr>
              <p:nvPr/>
            </p:nvSpPr>
            <p:spPr>
              <a:xfrm rot="8100000">
                <a:off x="75257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3" name="Oval 1022"/>
              <p:cNvSpPr>
                <a:spLocks noChangeAspect="1"/>
              </p:cNvSpPr>
              <p:nvPr/>
            </p:nvSpPr>
            <p:spPr>
              <a:xfrm rot="5400000">
                <a:off x="75242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Oval 1023"/>
              <p:cNvSpPr>
                <a:spLocks noChangeAspect="1"/>
              </p:cNvSpPr>
              <p:nvPr/>
            </p:nvSpPr>
            <p:spPr>
              <a:xfrm rot="8100000">
                <a:off x="75257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5" name="Oval 1024"/>
              <p:cNvSpPr>
                <a:spLocks noChangeAspect="1"/>
              </p:cNvSpPr>
              <p:nvPr/>
            </p:nvSpPr>
            <p:spPr>
              <a:xfrm rot="5400000">
                <a:off x="75242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6" name="Oval 1025"/>
              <p:cNvSpPr>
                <a:spLocks noChangeAspect="1"/>
              </p:cNvSpPr>
              <p:nvPr/>
            </p:nvSpPr>
            <p:spPr>
              <a:xfrm rot="8100000">
                <a:off x="75257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Oval 1026"/>
              <p:cNvSpPr>
                <a:spLocks noChangeAspect="1"/>
              </p:cNvSpPr>
              <p:nvPr/>
            </p:nvSpPr>
            <p:spPr>
              <a:xfrm rot="5400000">
                <a:off x="75242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Oval 1027"/>
              <p:cNvSpPr>
                <a:spLocks noChangeAspect="1"/>
              </p:cNvSpPr>
              <p:nvPr/>
            </p:nvSpPr>
            <p:spPr>
              <a:xfrm rot="8100000">
                <a:off x="75257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Oval 1028"/>
              <p:cNvSpPr>
                <a:spLocks noChangeAspect="1"/>
              </p:cNvSpPr>
              <p:nvPr/>
            </p:nvSpPr>
            <p:spPr>
              <a:xfrm rot="5400000">
                <a:off x="75242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0" name="Oval 1029"/>
              <p:cNvSpPr>
                <a:spLocks noChangeAspect="1"/>
              </p:cNvSpPr>
              <p:nvPr/>
            </p:nvSpPr>
            <p:spPr>
              <a:xfrm rot="8100000">
                <a:off x="75257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1" name="Straight Arrow Connector 1030"/>
              <p:cNvCxnSpPr/>
              <p:nvPr/>
            </p:nvCxnSpPr>
            <p:spPr>
              <a:xfrm rot="5400000" flipV="1">
                <a:off x="75122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Arrow Connector 1031"/>
              <p:cNvCxnSpPr/>
              <p:nvPr/>
            </p:nvCxnSpPr>
            <p:spPr>
              <a:xfrm rot="5400000" flipV="1">
                <a:off x="75122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Arrow Connector 1032"/>
              <p:cNvCxnSpPr/>
              <p:nvPr/>
            </p:nvCxnSpPr>
            <p:spPr>
              <a:xfrm rot="5400000" flipV="1">
                <a:off x="75122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Arrow Connector 1033"/>
              <p:cNvCxnSpPr/>
              <p:nvPr/>
            </p:nvCxnSpPr>
            <p:spPr>
              <a:xfrm rot="5400000" flipV="1">
                <a:off x="75122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Arrow Connector 1034"/>
              <p:cNvCxnSpPr/>
              <p:nvPr/>
            </p:nvCxnSpPr>
            <p:spPr>
              <a:xfrm rot="5400000" flipV="1">
                <a:off x="75122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Arrow Connector 1035"/>
              <p:cNvCxnSpPr/>
              <p:nvPr/>
            </p:nvCxnSpPr>
            <p:spPr>
              <a:xfrm rot="5400000" flipV="1">
                <a:off x="75122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Arrow Connector 1036"/>
              <p:cNvCxnSpPr/>
              <p:nvPr/>
            </p:nvCxnSpPr>
            <p:spPr>
              <a:xfrm rot="5400000" flipV="1">
                <a:off x="75122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Arrow Connector 1037"/>
              <p:cNvCxnSpPr/>
              <p:nvPr/>
            </p:nvCxnSpPr>
            <p:spPr>
              <a:xfrm rot="5400000" flipV="1">
                <a:off x="75122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9" name="Group 1038"/>
            <p:cNvGrpSpPr/>
            <p:nvPr/>
          </p:nvGrpSpPr>
          <p:grpSpPr>
            <a:xfrm>
              <a:off x="11590154" y="1682003"/>
              <a:ext cx="121080" cy="4571999"/>
              <a:chOff x="8007704" y="1693425"/>
              <a:chExt cx="121080" cy="4571999"/>
            </a:xfrm>
          </p:grpSpPr>
          <p:sp>
            <p:nvSpPr>
              <p:cNvPr id="1040" name="Oval 1039"/>
              <p:cNvSpPr>
                <a:spLocks noChangeAspect="1"/>
              </p:cNvSpPr>
              <p:nvPr/>
            </p:nvSpPr>
            <p:spPr>
              <a:xfrm rot="5400000">
                <a:off x="80077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Oval 1040"/>
              <p:cNvSpPr>
                <a:spLocks noChangeAspect="1"/>
              </p:cNvSpPr>
              <p:nvPr/>
            </p:nvSpPr>
            <p:spPr>
              <a:xfrm rot="8100000">
                <a:off x="80091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Oval 1041"/>
              <p:cNvSpPr>
                <a:spLocks noChangeAspect="1"/>
              </p:cNvSpPr>
              <p:nvPr/>
            </p:nvSpPr>
            <p:spPr>
              <a:xfrm rot="5400000">
                <a:off x="80077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/>
              <p:cNvSpPr>
                <a:spLocks noChangeAspect="1"/>
              </p:cNvSpPr>
              <p:nvPr/>
            </p:nvSpPr>
            <p:spPr>
              <a:xfrm rot="8100000">
                <a:off x="80091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/>
              <p:cNvSpPr>
                <a:spLocks noChangeAspect="1"/>
              </p:cNvSpPr>
              <p:nvPr/>
            </p:nvSpPr>
            <p:spPr>
              <a:xfrm rot="5400000">
                <a:off x="80077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/>
              <p:cNvSpPr>
                <a:spLocks noChangeAspect="1"/>
              </p:cNvSpPr>
              <p:nvPr/>
            </p:nvSpPr>
            <p:spPr>
              <a:xfrm rot="8100000">
                <a:off x="80091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/>
              <p:cNvSpPr>
                <a:spLocks noChangeAspect="1"/>
              </p:cNvSpPr>
              <p:nvPr/>
            </p:nvSpPr>
            <p:spPr>
              <a:xfrm rot="5400000">
                <a:off x="80077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/>
              <p:cNvSpPr>
                <a:spLocks noChangeAspect="1"/>
              </p:cNvSpPr>
              <p:nvPr/>
            </p:nvSpPr>
            <p:spPr>
              <a:xfrm rot="8100000">
                <a:off x="80091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/>
              <p:cNvSpPr>
                <a:spLocks noChangeAspect="1"/>
              </p:cNvSpPr>
              <p:nvPr/>
            </p:nvSpPr>
            <p:spPr>
              <a:xfrm rot="5400000">
                <a:off x="80077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/>
              <p:cNvSpPr>
                <a:spLocks noChangeAspect="1"/>
              </p:cNvSpPr>
              <p:nvPr/>
            </p:nvSpPr>
            <p:spPr>
              <a:xfrm rot="8100000">
                <a:off x="80091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/>
              <p:cNvSpPr>
                <a:spLocks noChangeAspect="1"/>
              </p:cNvSpPr>
              <p:nvPr/>
            </p:nvSpPr>
            <p:spPr>
              <a:xfrm rot="5400000">
                <a:off x="80077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/>
              <p:cNvSpPr>
                <a:spLocks noChangeAspect="1"/>
              </p:cNvSpPr>
              <p:nvPr/>
            </p:nvSpPr>
            <p:spPr>
              <a:xfrm rot="8100000">
                <a:off x="80091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/>
              <p:cNvSpPr>
                <a:spLocks noChangeAspect="1"/>
              </p:cNvSpPr>
              <p:nvPr/>
            </p:nvSpPr>
            <p:spPr>
              <a:xfrm rot="5400000">
                <a:off x="80077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/>
              <p:cNvSpPr>
                <a:spLocks noChangeAspect="1"/>
              </p:cNvSpPr>
              <p:nvPr/>
            </p:nvSpPr>
            <p:spPr>
              <a:xfrm rot="8100000">
                <a:off x="80091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/>
              <p:cNvSpPr>
                <a:spLocks noChangeAspect="1"/>
              </p:cNvSpPr>
              <p:nvPr/>
            </p:nvSpPr>
            <p:spPr>
              <a:xfrm rot="5400000">
                <a:off x="80077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Oval 1054"/>
              <p:cNvSpPr>
                <a:spLocks noChangeAspect="1"/>
              </p:cNvSpPr>
              <p:nvPr/>
            </p:nvSpPr>
            <p:spPr>
              <a:xfrm rot="8100000">
                <a:off x="80091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Oval 1055"/>
              <p:cNvSpPr>
                <a:spLocks noChangeAspect="1"/>
              </p:cNvSpPr>
              <p:nvPr/>
            </p:nvSpPr>
            <p:spPr>
              <a:xfrm rot="5400000">
                <a:off x="80077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Oval 1056"/>
              <p:cNvSpPr>
                <a:spLocks noChangeAspect="1"/>
              </p:cNvSpPr>
              <p:nvPr/>
            </p:nvSpPr>
            <p:spPr>
              <a:xfrm rot="8100000">
                <a:off x="80091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8" name="Straight Arrow Connector 1057"/>
              <p:cNvCxnSpPr/>
              <p:nvPr/>
            </p:nvCxnSpPr>
            <p:spPr>
              <a:xfrm rot="5400000" flipV="1">
                <a:off x="79957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Arrow Connector 1058"/>
              <p:cNvCxnSpPr/>
              <p:nvPr/>
            </p:nvCxnSpPr>
            <p:spPr>
              <a:xfrm rot="5400000" flipV="1">
                <a:off x="79957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Arrow Connector 1059"/>
              <p:cNvCxnSpPr/>
              <p:nvPr/>
            </p:nvCxnSpPr>
            <p:spPr>
              <a:xfrm rot="5400000" flipV="1">
                <a:off x="79957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Arrow Connector 1060"/>
              <p:cNvCxnSpPr/>
              <p:nvPr/>
            </p:nvCxnSpPr>
            <p:spPr>
              <a:xfrm rot="5400000" flipV="1">
                <a:off x="79957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Arrow Connector 1061"/>
              <p:cNvCxnSpPr/>
              <p:nvPr/>
            </p:nvCxnSpPr>
            <p:spPr>
              <a:xfrm rot="5400000" flipV="1">
                <a:off x="79957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Arrow Connector 1062"/>
              <p:cNvCxnSpPr/>
              <p:nvPr/>
            </p:nvCxnSpPr>
            <p:spPr>
              <a:xfrm rot="5400000" flipV="1">
                <a:off x="79957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Arrow Connector 1063"/>
              <p:cNvCxnSpPr/>
              <p:nvPr/>
            </p:nvCxnSpPr>
            <p:spPr>
              <a:xfrm rot="5400000" flipV="1">
                <a:off x="79957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Arrow Connector 1064"/>
              <p:cNvCxnSpPr/>
              <p:nvPr/>
            </p:nvCxnSpPr>
            <p:spPr>
              <a:xfrm rot="5400000" flipV="1">
                <a:off x="79957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6" name="Straight Arrow Connector 1065"/>
            <p:cNvCxnSpPr/>
            <p:nvPr/>
          </p:nvCxnSpPr>
          <p:spPr>
            <a:xfrm>
              <a:off x="11256621" y="1741799"/>
              <a:ext cx="33502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Arrow Connector 1066"/>
            <p:cNvCxnSpPr/>
            <p:nvPr/>
          </p:nvCxnSpPr>
          <p:spPr>
            <a:xfrm>
              <a:off x="11239107" y="1784081"/>
              <a:ext cx="351047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/>
            <p:nvPr/>
          </p:nvCxnSpPr>
          <p:spPr>
            <a:xfrm>
              <a:off x="11256621" y="2265917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Arrow Connector 1068"/>
            <p:cNvCxnSpPr/>
            <p:nvPr/>
          </p:nvCxnSpPr>
          <p:spPr>
            <a:xfrm>
              <a:off x="11239107" y="2308199"/>
              <a:ext cx="351047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/>
            <p:nvPr/>
          </p:nvCxnSpPr>
          <p:spPr>
            <a:xfrm>
              <a:off x="11256621" y="3314155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Arrow Connector 1070"/>
            <p:cNvCxnSpPr/>
            <p:nvPr/>
          </p:nvCxnSpPr>
          <p:spPr>
            <a:xfrm>
              <a:off x="11239107" y="3356437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/>
            <p:nvPr/>
          </p:nvCxnSpPr>
          <p:spPr>
            <a:xfrm>
              <a:off x="11256621" y="5410631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Arrow Connector 1072"/>
            <p:cNvCxnSpPr/>
            <p:nvPr/>
          </p:nvCxnSpPr>
          <p:spPr>
            <a:xfrm>
              <a:off x="11239107" y="5452913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/>
            <p:nvPr/>
          </p:nvCxnSpPr>
          <p:spPr>
            <a:xfrm>
              <a:off x="11256621" y="2790036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Arrow Connector 1074"/>
            <p:cNvCxnSpPr/>
            <p:nvPr/>
          </p:nvCxnSpPr>
          <p:spPr>
            <a:xfrm>
              <a:off x="11256621" y="5934751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/>
            <p:nvPr/>
          </p:nvCxnSpPr>
          <p:spPr>
            <a:xfrm>
              <a:off x="11239107" y="2832318"/>
              <a:ext cx="351047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/>
            <p:cNvCxnSpPr/>
            <p:nvPr/>
          </p:nvCxnSpPr>
          <p:spPr>
            <a:xfrm>
              <a:off x="11239107" y="5977033"/>
              <a:ext cx="351047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/>
            <p:nvPr/>
          </p:nvCxnSpPr>
          <p:spPr>
            <a:xfrm>
              <a:off x="11256621" y="3838273"/>
              <a:ext cx="33502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/>
            <p:cNvCxnSpPr/>
            <p:nvPr/>
          </p:nvCxnSpPr>
          <p:spPr>
            <a:xfrm>
              <a:off x="11239107" y="3880555"/>
              <a:ext cx="351047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/>
            <p:nvPr/>
          </p:nvCxnSpPr>
          <p:spPr>
            <a:xfrm>
              <a:off x="11256621" y="4362392"/>
              <a:ext cx="335022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Arrow Connector 1080"/>
            <p:cNvCxnSpPr/>
            <p:nvPr/>
          </p:nvCxnSpPr>
          <p:spPr>
            <a:xfrm>
              <a:off x="11239107" y="4404674"/>
              <a:ext cx="351047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/>
            <p:nvPr/>
          </p:nvCxnSpPr>
          <p:spPr>
            <a:xfrm>
              <a:off x="11256621" y="4886511"/>
              <a:ext cx="33502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Arrow Connector 1082"/>
            <p:cNvCxnSpPr/>
            <p:nvPr/>
          </p:nvCxnSpPr>
          <p:spPr>
            <a:xfrm>
              <a:off x="11239107" y="4928793"/>
              <a:ext cx="351047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Arrow Connector 1083"/>
            <p:cNvCxnSpPr/>
            <p:nvPr/>
          </p:nvCxnSpPr>
          <p:spPr>
            <a:xfrm>
              <a:off x="10802007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Arrow Connector 1084"/>
            <p:cNvCxnSpPr/>
            <p:nvPr/>
          </p:nvCxnSpPr>
          <p:spPr>
            <a:xfrm>
              <a:off x="10784493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Arrow Connector 1085"/>
            <p:cNvCxnSpPr/>
            <p:nvPr/>
          </p:nvCxnSpPr>
          <p:spPr>
            <a:xfrm>
              <a:off x="10802007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Arrow Connector 1086"/>
            <p:cNvCxnSpPr/>
            <p:nvPr/>
          </p:nvCxnSpPr>
          <p:spPr>
            <a:xfrm>
              <a:off x="10784493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Arrow Connector 1087"/>
            <p:cNvCxnSpPr/>
            <p:nvPr/>
          </p:nvCxnSpPr>
          <p:spPr>
            <a:xfrm>
              <a:off x="10802007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Arrow Connector 1088"/>
            <p:cNvCxnSpPr/>
            <p:nvPr/>
          </p:nvCxnSpPr>
          <p:spPr>
            <a:xfrm>
              <a:off x="10784493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Arrow Connector 1089"/>
            <p:cNvCxnSpPr/>
            <p:nvPr/>
          </p:nvCxnSpPr>
          <p:spPr>
            <a:xfrm>
              <a:off x="10802007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Arrow Connector 1090"/>
            <p:cNvCxnSpPr/>
            <p:nvPr/>
          </p:nvCxnSpPr>
          <p:spPr>
            <a:xfrm>
              <a:off x="10784493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Arrow Connector 1091"/>
            <p:cNvCxnSpPr/>
            <p:nvPr/>
          </p:nvCxnSpPr>
          <p:spPr>
            <a:xfrm>
              <a:off x="10802007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Straight Arrow Connector 1092"/>
            <p:cNvCxnSpPr/>
            <p:nvPr/>
          </p:nvCxnSpPr>
          <p:spPr>
            <a:xfrm>
              <a:off x="10784493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Straight Arrow Connector 1093"/>
            <p:cNvCxnSpPr/>
            <p:nvPr/>
          </p:nvCxnSpPr>
          <p:spPr>
            <a:xfrm>
              <a:off x="10802007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Arrow Connector 1094"/>
            <p:cNvCxnSpPr/>
            <p:nvPr/>
          </p:nvCxnSpPr>
          <p:spPr>
            <a:xfrm>
              <a:off x="10784493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Arrow Connector 1095"/>
            <p:cNvCxnSpPr/>
            <p:nvPr/>
          </p:nvCxnSpPr>
          <p:spPr>
            <a:xfrm>
              <a:off x="10802007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Arrow Connector 1096"/>
            <p:cNvCxnSpPr/>
            <p:nvPr/>
          </p:nvCxnSpPr>
          <p:spPr>
            <a:xfrm>
              <a:off x="10784493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Arrow Connector 1097"/>
            <p:cNvCxnSpPr/>
            <p:nvPr/>
          </p:nvCxnSpPr>
          <p:spPr>
            <a:xfrm>
              <a:off x="10802007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Arrow Connector 1098"/>
            <p:cNvCxnSpPr/>
            <p:nvPr/>
          </p:nvCxnSpPr>
          <p:spPr>
            <a:xfrm>
              <a:off x="10784493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Arrow Connector 1099"/>
            <p:cNvCxnSpPr/>
            <p:nvPr/>
          </p:nvCxnSpPr>
          <p:spPr>
            <a:xfrm>
              <a:off x="10802007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Arrow Connector 1100"/>
            <p:cNvCxnSpPr/>
            <p:nvPr/>
          </p:nvCxnSpPr>
          <p:spPr>
            <a:xfrm>
              <a:off x="10784493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Arrow Connector 1101"/>
            <p:cNvCxnSpPr>
              <a:stCxn id="1086" idx="1"/>
            </p:cNvCxnSpPr>
            <p:nvPr/>
          </p:nvCxnSpPr>
          <p:spPr>
            <a:xfrm>
              <a:off x="9892779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Arrow Connector 1102"/>
            <p:cNvCxnSpPr>
              <a:stCxn id="1086" idx="0"/>
            </p:cNvCxnSpPr>
            <p:nvPr/>
          </p:nvCxnSpPr>
          <p:spPr>
            <a:xfrm>
              <a:off x="9875265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Arrow Connector 1103"/>
            <p:cNvCxnSpPr>
              <a:stCxn id="1092" idx="1"/>
            </p:cNvCxnSpPr>
            <p:nvPr/>
          </p:nvCxnSpPr>
          <p:spPr>
            <a:xfrm>
              <a:off x="9892779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Arrow Connector 1104"/>
            <p:cNvCxnSpPr>
              <a:stCxn id="1092" idx="0"/>
            </p:cNvCxnSpPr>
            <p:nvPr/>
          </p:nvCxnSpPr>
          <p:spPr>
            <a:xfrm>
              <a:off x="9875265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Arrow Connector 1105"/>
            <p:cNvCxnSpPr>
              <a:stCxn id="1090" idx="1"/>
            </p:cNvCxnSpPr>
            <p:nvPr/>
          </p:nvCxnSpPr>
          <p:spPr>
            <a:xfrm>
              <a:off x="9892779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Straight Arrow Connector 1106"/>
            <p:cNvCxnSpPr>
              <a:stCxn id="1090" idx="0"/>
            </p:cNvCxnSpPr>
            <p:nvPr/>
          </p:nvCxnSpPr>
          <p:spPr>
            <a:xfrm>
              <a:off x="9875265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Straight Arrow Connector 1107"/>
            <p:cNvCxnSpPr>
              <a:stCxn id="1088" idx="1"/>
            </p:cNvCxnSpPr>
            <p:nvPr/>
          </p:nvCxnSpPr>
          <p:spPr>
            <a:xfrm>
              <a:off x="9892779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Straight Arrow Connector 1108"/>
            <p:cNvCxnSpPr>
              <a:stCxn id="1088" idx="0"/>
            </p:cNvCxnSpPr>
            <p:nvPr/>
          </p:nvCxnSpPr>
          <p:spPr>
            <a:xfrm>
              <a:off x="9875265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Straight Arrow Connector 1109"/>
            <p:cNvCxnSpPr>
              <a:stCxn id="1094" idx="1"/>
            </p:cNvCxnSpPr>
            <p:nvPr/>
          </p:nvCxnSpPr>
          <p:spPr>
            <a:xfrm>
              <a:off x="9892779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Arrow Connector 1110"/>
            <p:cNvCxnSpPr>
              <a:stCxn id="1094" idx="0"/>
            </p:cNvCxnSpPr>
            <p:nvPr/>
          </p:nvCxnSpPr>
          <p:spPr>
            <a:xfrm>
              <a:off x="9875265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Arrow Connector 1111"/>
            <p:cNvCxnSpPr>
              <a:stCxn id="1102" idx="1"/>
            </p:cNvCxnSpPr>
            <p:nvPr/>
          </p:nvCxnSpPr>
          <p:spPr>
            <a:xfrm>
              <a:off x="9892779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Arrow Connector 1112"/>
            <p:cNvCxnSpPr>
              <a:stCxn id="1102" idx="0"/>
            </p:cNvCxnSpPr>
            <p:nvPr/>
          </p:nvCxnSpPr>
          <p:spPr>
            <a:xfrm>
              <a:off x="9875265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Straight Arrow Connector 1113"/>
            <p:cNvCxnSpPr>
              <a:stCxn id="1096" idx="1"/>
            </p:cNvCxnSpPr>
            <p:nvPr/>
          </p:nvCxnSpPr>
          <p:spPr>
            <a:xfrm>
              <a:off x="9892779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Arrow Connector 1114"/>
            <p:cNvCxnSpPr>
              <a:stCxn id="1096" idx="0"/>
            </p:cNvCxnSpPr>
            <p:nvPr/>
          </p:nvCxnSpPr>
          <p:spPr>
            <a:xfrm>
              <a:off x="9875265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98" idx="1"/>
            </p:cNvCxnSpPr>
            <p:nvPr/>
          </p:nvCxnSpPr>
          <p:spPr>
            <a:xfrm>
              <a:off x="9892779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98" idx="0"/>
            </p:cNvCxnSpPr>
            <p:nvPr/>
          </p:nvCxnSpPr>
          <p:spPr>
            <a:xfrm>
              <a:off x="9875265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Arrow Connector 1117"/>
            <p:cNvCxnSpPr>
              <a:stCxn id="1100" idx="1"/>
            </p:cNvCxnSpPr>
            <p:nvPr/>
          </p:nvCxnSpPr>
          <p:spPr>
            <a:xfrm>
              <a:off x="9892779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Arrow Connector 1118"/>
            <p:cNvCxnSpPr>
              <a:stCxn id="1100" idx="0"/>
            </p:cNvCxnSpPr>
            <p:nvPr/>
          </p:nvCxnSpPr>
          <p:spPr>
            <a:xfrm>
              <a:off x="9875265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Straight Arrow Connector 1119"/>
            <p:cNvCxnSpPr>
              <a:stCxn id="508" idx="1"/>
              <a:endCxn id="780" idx="5"/>
            </p:cNvCxnSpPr>
            <p:nvPr/>
          </p:nvCxnSpPr>
          <p:spPr>
            <a:xfrm>
              <a:off x="8099094" y="1771035"/>
              <a:ext cx="310252" cy="395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Arrow Connector 1122"/>
            <p:cNvCxnSpPr>
              <a:stCxn id="508" idx="0"/>
              <a:endCxn id="779" idx="4"/>
            </p:cNvCxnSpPr>
            <p:nvPr/>
          </p:nvCxnSpPr>
          <p:spPr>
            <a:xfrm>
              <a:off x="8081580" y="1813317"/>
              <a:ext cx="326277" cy="217569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Arrow Connector 1125"/>
            <p:cNvCxnSpPr>
              <a:stCxn id="514" idx="1"/>
              <a:endCxn id="786" idx="5"/>
            </p:cNvCxnSpPr>
            <p:nvPr/>
          </p:nvCxnSpPr>
          <p:spPr>
            <a:xfrm>
              <a:off x="8099094" y="2295153"/>
              <a:ext cx="310252" cy="3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Straight Arrow Connector 1128"/>
            <p:cNvCxnSpPr>
              <a:stCxn id="514" idx="0"/>
              <a:endCxn id="785" idx="4"/>
            </p:cNvCxnSpPr>
            <p:nvPr/>
          </p:nvCxnSpPr>
          <p:spPr>
            <a:xfrm>
              <a:off x="8081580" y="2337435"/>
              <a:ext cx="326277" cy="21757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Straight Arrow Connector 1131"/>
            <p:cNvCxnSpPr>
              <a:stCxn id="512" idx="1"/>
              <a:endCxn id="784" idx="5"/>
            </p:cNvCxnSpPr>
            <p:nvPr/>
          </p:nvCxnSpPr>
          <p:spPr>
            <a:xfrm>
              <a:off x="8099094" y="3343391"/>
              <a:ext cx="310252" cy="3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Straight Arrow Connector 1134"/>
            <p:cNvCxnSpPr>
              <a:stCxn id="512" idx="0"/>
              <a:endCxn id="783" idx="4"/>
            </p:cNvCxnSpPr>
            <p:nvPr/>
          </p:nvCxnSpPr>
          <p:spPr>
            <a:xfrm>
              <a:off x="8081580" y="3385673"/>
              <a:ext cx="326277" cy="2175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Arrow Connector 1137"/>
            <p:cNvCxnSpPr>
              <a:stCxn id="510" idx="1"/>
              <a:endCxn id="782" idx="5"/>
            </p:cNvCxnSpPr>
            <p:nvPr/>
          </p:nvCxnSpPr>
          <p:spPr>
            <a:xfrm>
              <a:off x="8099094" y="5439867"/>
              <a:ext cx="310252" cy="3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Arrow Connector 1140"/>
            <p:cNvCxnSpPr>
              <a:stCxn id="510" idx="0"/>
              <a:endCxn id="781" idx="4"/>
            </p:cNvCxnSpPr>
            <p:nvPr/>
          </p:nvCxnSpPr>
          <p:spPr>
            <a:xfrm>
              <a:off x="8081580" y="5482149"/>
              <a:ext cx="326277" cy="2175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Arrow Connector 1143"/>
            <p:cNvCxnSpPr>
              <a:stCxn id="516" idx="1"/>
              <a:endCxn id="788" idx="5"/>
            </p:cNvCxnSpPr>
            <p:nvPr/>
          </p:nvCxnSpPr>
          <p:spPr>
            <a:xfrm>
              <a:off x="8099094" y="2819272"/>
              <a:ext cx="310252" cy="39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Straight Arrow Connector 1146"/>
            <p:cNvCxnSpPr>
              <a:stCxn id="516" idx="0"/>
              <a:endCxn id="787" idx="4"/>
            </p:cNvCxnSpPr>
            <p:nvPr/>
          </p:nvCxnSpPr>
          <p:spPr>
            <a:xfrm>
              <a:off x="8081580" y="2861554"/>
              <a:ext cx="326277" cy="21757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Arrow Connector 1149"/>
            <p:cNvCxnSpPr>
              <a:stCxn id="524" idx="1"/>
              <a:endCxn id="796" idx="5"/>
            </p:cNvCxnSpPr>
            <p:nvPr/>
          </p:nvCxnSpPr>
          <p:spPr>
            <a:xfrm>
              <a:off x="8099094" y="5963987"/>
              <a:ext cx="310252" cy="39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Arrow Connector 1152"/>
            <p:cNvCxnSpPr>
              <a:stCxn id="524" idx="0"/>
              <a:endCxn id="795" idx="4"/>
            </p:cNvCxnSpPr>
            <p:nvPr/>
          </p:nvCxnSpPr>
          <p:spPr>
            <a:xfrm>
              <a:off x="8081580" y="6006269"/>
              <a:ext cx="326277" cy="217569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Straight Arrow Connector 1155"/>
            <p:cNvCxnSpPr>
              <a:stCxn id="518" idx="1"/>
              <a:endCxn id="790" idx="5"/>
            </p:cNvCxnSpPr>
            <p:nvPr/>
          </p:nvCxnSpPr>
          <p:spPr>
            <a:xfrm>
              <a:off x="8099094" y="3867509"/>
              <a:ext cx="310252" cy="39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Arrow Connector 1158"/>
            <p:cNvCxnSpPr>
              <a:stCxn id="518" idx="0"/>
              <a:endCxn id="789" idx="4"/>
            </p:cNvCxnSpPr>
            <p:nvPr/>
          </p:nvCxnSpPr>
          <p:spPr>
            <a:xfrm>
              <a:off x="8081580" y="3909791"/>
              <a:ext cx="326277" cy="21757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Straight Arrow Connector 1161"/>
            <p:cNvCxnSpPr>
              <a:stCxn id="520" idx="1"/>
              <a:endCxn id="792" idx="5"/>
            </p:cNvCxnSpPr>
            <p:nvPr/>
          </p:nvCxnSpPr>
          <p:spPr>
            <a:xfrm>
              <a:off x="8099094" y="4391628"/>
              <a:ext cx="310252" cy="39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Arrow Connector 1164"/>
            <p:cNvCxnSpPr>
              <a:stCxn id="520" idx="0"/>
              <a:endCxn id="791" idx="4"/>
            </p:cNvCxnSpPr>
            <p:nvPr/>
          </p:nvCxnSpPr>
          <p:spPr>
            <a:xfrm>
              <a:off x="8081580" y="4433910"/>
              <a:ext cx="326277" cy="21757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Straight Arrow Connector 1167"/>
            <p:cNvCxnSpPr>
              <a:stCxn id="522" idx="1"/>
              <a:endCxn id="794" idx="5"/>
            </p:cNvCxnSpPr>
            <p:nvPr/>
          </p:nvCxnSpPr>
          <p:spPr>
            <a:xfrm>
              <a:off x="8099094" y="4915747"/>
              <a:ext cx="310252" cy="39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Straight Arrow Connector 1170"/>
            <p:cNvCxnSpPr>
              <a:stCxn id="522" idx="0"/>
              <a:endCxn id="793" idx="4"/>
            </p:cNvCxnSpPr>
            <p:nvPr/>
          </p:nvCxnSpPr>
          <p:spPr>
            <a:xfrm>
              <a:off x="8081580" y="4958029"/>
              <a:ext cx="326277" cy="21757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" name="TextBox 1176"/>
            <p:cNvSpPr txBox="1"/>
            <p:nvPr/>
          </p:nvSpPr>
          <p:spPr>
            <a:xfrm>
              <a:off x="4458098" y="1751401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C000"/>
                  </a:solidFill>
                </a:rPr>
                <a:t>k</a:t>
              </a:r>
            </a:p>
          </p:txBody>
        </p:sp>
        <p:sp>
          <p:nvSpPr>
            <p:cNvPr id="1178" name="TextBox 1177"/>
            <p:cNvSpPr txBox="1"/>
            <p:nvPr/>
          </p:nvSpPr>
          <p:spPr>
            <a:xfrm>
              <a:off x="4397483" y="2277392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ae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79" name="TextBox 1178"/>
            <p:cNvSpPr txBox="1"/>
            <p:nvPr/>
          </p:nvSpPr>
          <p:spPr>
            <a:xfrm>
              <a:off x="4391713" y="3322077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ae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80" name="TextBox 1179"/>
            <p:cNvSpPr txBox="1"/>
            <p:nvPr/>
          </p:nvSpPr>
          <p:spPr>
            <a:xfrm>
              <a:off x="4395545" y="5421536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ae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81" name="TextBox 1180"/>
            <p:cNvSpPr txBox="1"/>
            <p:nvPr/>
          </p:nvSpPr>
          <p:spPr>
            <a:xfrm>
              <a:off x="4456973" y="2787590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t</a:t>
              </a:r>
            </a:p>
          </p:txBody>
        </p:sp>
        <p:sp>
          <p:nvSpPr>
            <p:cNvPr id="1182" name="TextBox 1181"/>
            <p:cNvSpPr txBox="1"/>
            <p:nvPr/>
          </p:nvSpPr>
          <p:spPr>
            <a:xfrm>
              <a:off x="4460694" y="5940876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t</a:t>
              </a:r>
            </a:p>
          </p:txBody>
        </p:sp>
        <p:sp>
          <p:nvSpPr>
            <p:cNvPr id="1183" name="TextBox 1182"/>
            <p:cNvSpPr txBox="1"/>
            <p:nvPr/>
          </p:nvSpPr>
          <p:spPr>
            <a:xfrm>
              <a:off x="4460694" y="3849287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n</a:t>
              </a:r>
            </a:p>
          </p:txBody>
        </p:sp>
        <p:sp>
          <p:nvSpPr>
            <p:cNvPr id="1184" name="TextBox 1183"/>
            <p:cNvSpPr txBox="1"/>
            <p:nvPr/>
          </p:nvSpPr>
          <p:spPr>
            <a:xfrm>
              <a:off x="4459308" y="4380478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2F92"/>
                  </a:solidFill>
                </a:rPr>
                <a:t>d</a:t>
              </a:r>
            </a:p>
          </p:txBody>
        </p:sp>
        <p:sp>
          <p:nvSpPr>
            <p:cNvPr id="1185" name="TextBox 1184"/>
            <p:cNvSpPr txBox="1"/>
            <p:nvPr/>
          </p:nvSpPr>
          <p:spPr>
            <a:xfrm>
              <a:off x="4458167" y="4912727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h</a:t>
              </a:r>
            </a:p>
          </p:txBody>
        </p:sp>
      </p:grpSp>
      <p:pic>
        <p:nvPicPr>
          <p:cNvPr id="1187" name="Picture 1186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130" y="6417285"/>
            <a:ext cx="7250162" cy="318322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>
          <a:xfrm>
            <a:off x="974974" y="1804725"/>
            <a:ext cx="6784709" cy="4467297"/>
          </a:xfrm>
          <a:custGeom>
            <a:avLst/>
            <a:gdLst>
              <a:gd name="connsiteX0" fmla="*/ 0 w 6784709"/>
              <a:gd name="connsiteY0" fmla="*/ 0 h 4467297"/>
              <a:gd name="connsiteX1" fmla="*/ 0 w 6784709"/>
              <a:gd name="connsiteY1" fmla="*/ 0 h 4467297"/>
              <a:gd name="connsiteX2" fmla="*/ 55842 w 6784709"/>
              <a:gd name="connsiteY2" fmla="*/ 41881 h 4467297"/>
              <a:gd name="connsiteX3" fmla="*/ 97722 w 6784709"/>
              <a:gd name="connsiteY3" fmla="*/ 62821 h 4467297"/>
              <a:gd name="connsiteX4" fmla="*/ 125643 w 6784709"/>
              <a:gd name="connsiteY4" fmla="*/ 90742 h 4467297"/>
              <a:gd name="connsiteX5" fmla="*/ 167524 w 6784709"/>
              <a:gd name="connsiteY5" fmla="*/ 132623 h 4467297"/>
              <a:gd name="connsiteX6" fmla="*/ 188464 w 6784709"/>
              <a:gd name="connsiteY6" fmla="*/ 153563 h 4467297"/>
              <a:gd name="connsiteX7" fmla="*/ 258266 w 6784709"/>
              <a:gd name="connsiteY7" fmla="*/ 202424 h 4467297"/>
              <a:gd name="connsiteX8" fmla="*/ 279206 w 6784709"/>
              <a:gd name="connsiteY8" fmla="*/ 216384 h 4467297"/>
              <a:gd name="connsiteX9" fmla="*/ 293167 w 6784709"/>
              <a:gd name="connsiteY9" fmla="*/ 230345 h 4467297"/>
              <a:gd name="connsiteX10" fmla="*/ 314107 w 6784709"/>
              <a:gd name="connsiteY10" fmla="*/ 244305 h 4467297"/>
              <a:gd name="connsiteX11" fmla="*/ 328068 w 6784709"/>
              <a:gd name="connsiteY11" fmla="*/ 258265 h 4467297"/>
              <a:gd name="connsiteX12" fmla="*/ 369948 w 6784709"/>
              <a:gd name="connsiteY12" fmla="*/ 286186 h 4467297"/>
              <a:gd name="connsiteX13" fmla="*/ 390889 w 6784709"/>
              <a:gd name="connsiteY13" fmla="*/ 300146 h 4467297"/>
              <a:gd name="connsiteX14" fmla="*/ 411829 w 6784709"/>
              <a:gd name="connsiteY14" fmla="*/ 314106 h 4467297"/>
              <a:gd name="connsiteX15" fmla="*/ 432770 w 6784709"/>
              <a:gd name="connsiteY15" fmla="*/ 446729 h 4467297"/>
              <a:gd name="connsiteX16" fmla="*/ 439750 w 6784709"/>
              <a:gd name="connsiteY16" fmla="*/ 488610 h 4467297"/>
              <a:gd name="connsiteX17" fmla="*/ 467671 w 6784709"/>
              <a:gd name="connsiteY17" fmla="*/ 516531 h 4467297"/>
              <a:gd name="connsiteX18" fmla="*/ 502571 w 6784709"/>
              <a:gd name="connsiteY18" fmla="*/ 551432 h 4467297"/>
              <a:gd name="connsiteX19" fmla="*/ 516532 w 6784709"/>
              <a:gd name="connsiteY19" fmla="*/ 572372 h 4467297"/>
              <a:gd name="connsiteX20" fmla="*/ 558413 w 6784709"/>
              <a:gd name="connsiteY20" fmla="*/ 600293 h 4467297"/>
              <a:gd name="connsiteX21" fmla="*/ 593313 w 6784709"/>
              <a:gd name="connsiteY21" fmla="*/ 628213 h 4467297"/>
              <a:gd name="connsiteX22" fmla="*/ 607274 w 6784709"/>
              <a:gd name="connsiteY22" fmla="*/ 642174 h 4467297"/>
              <a:gd name="connsiteX23" fmla="*/ 649155 w 6784709"/>
              <a:gd name="connsiteY23" fmla="*/ 670094 h 4467297"/>
              <a:gd name="connsiteX24" fmla="*/ 704996 w 6784709"/>
              <a:gd name="connsiteY24" fmla="*/ 704995 h 4467297"/>
              <a:gd name="connsiteX25" fmla="*/ 746877 w 6784709"/>
              <a:gd name="connsiteY25" fmla="*/ 732916 h 4467297"/>
              <a:gd name="connsiteX26" fmla="*/ 837619 w 6784709"/>
              <a:gd name="connsiteY26" fmla="*/ 781777 h 4467297"/>
              <a:gd name="connsiteX27" fmla="*/ 858559 w 6784709"/>
              <a:gd name="connsiteY27" fmla="*/ 788757 h 4467297"/>
              <a:gd name="connsiteX28" fmla="*/ 893460 w 6784709"/>
              <a:gd name="connsiteY28" fmla="*/ 823658 h 4467297"/>
              <a:gd name="connsiteX29" fmla="*/ 907420 w 6784709"/>
              <a:gd name="connsiteY29" fmla="*/ 865539 h 4467297"/>
              <a:gd name="connsiteX30" fmla="*/ 914400 w 6784709"/>
              <a:gd name="connsiteY30" fmla="*/ 1047023 h 4467297"/>
              <a:gd name="connsiteX31" fmla="*/ 949301 w 6784709"/>
              <a:gd name="connsiteY31" fmla="*/ 1060983 h 4467297"/>
              <a:gd name="connsiteX32" fmla="*/ 963261 w 6784709"/>
              <a:gd name="connsiteY32" fmla="*/ 1081923 h 4467297"/>
              <a:gd name="connsiteX33" fmla="*/ 977222 w 6784709"/>
              <a:gd name="connsiteY33" fmla="*/ 1095884 h 4467297"/>
              <a:gd name="connsiteX34" fmla="*/ 984202 w 6784709"/>
              <a:gd name="connsiteY34" fmla="*/ 1116824 h 4467297"/>
              <a:gd name="connsiteX35" fmla="*/ 1005142 w 6784709"/>
              <a:gd name="connsiteY35" fmla="*/ 1130784 h 4467297"/>
              <a:gd name="connsiteX36" fmla="*/ 1047023 w 6784709"/>
              <a:gd name="connsiteY36" fmla="*/ 1158705 h 4467297"/>
              <a:gd name="connsiteX37" fmla="*/ 1081924 w 6784709"/>
              <a:gd name="connsiteY37" fmla="*/ 1186626 h 4467297"/>
              <a:gd name="connsiteX38" fmla="*/ 1109845 w 6784709"/>
              <a:gd name="connsiteY38" fmla="*/ 1200586 h 4467297"/>
              <a:gd name="connsiteX39" fmla="*/ 1130785 w 6784709"/>
              <a:gd name="connsiteY39" fmla="*/ 1214546 h 4467297"/>
              <a:gd name="connsiteX40" fmla="*/ 1158706 w 6784709"/>
              <a:gd name="connsiteY40" fmla="*/ 1221526 h 4467297"/>
              <a:gd name="connsiteX41" fmla="*/ 1193606 w 6784709"/>
              <a:gd name="connsiteY41" fmla="*/ 1235487 h 4467297"/>
              <a:gd name="connsiteX42" fmla="*/ 1214547 w 6784709"/>
              <a:gd name="connsiteY42" fmla="*/ 1242467 h 4467297"/>
              <a:gd name="connsiteX43" fmla="*/ 1256428 w 6784709"/>
              <a:gd name="connsiteY43" fmla="*/ 1263407 h 4467297"/>
              <a:gd name="connsiteX44" fmla="*/ 1305289 w 6784709"/>
              <a:gd name="connsiteY44" fmla="*/ 1277368 h 4467297"/>
              <a:gd name="connsiteX45" fmla="*/ 1340190 w 6784709"/>
              <a:gd name="connsiteY45" fmla="*/ 1291328 h 4467297"/>
              <a:gd name="connsiteX46" fmla="*/ 1361130 w 6784709"/>
              <a:gd name="connsiteY46" fmla="*/ 1298308 h 4467297"/>
              <a:gd name="connsiteX47" fmla="*/ 1368110 w 6784709"/>
              <a:gd name="connsiteY47" fmla="*/ 1333209 h 4467297"/>
              <a:gd name="connsiteX48" fmla="*/ 1375090 w 6784709"/>
              <a:gd name="connsiteY48" fmla="*/ 1361129 h 4467297"/>
              <a:gd name="connsiteX49" fmla="*/ 1382071 w 6784709"/>
              <a:gd name="connsiteY49" fmla="*/ 1403010 h 4467297"/>
              <a:gd name="connsiteX50" fmla="*/ 1389051 w 6784709"/>
              <a:gd name="connsiteY50" fmla="*/ 1430931 h 4467297"/>
              <a:gd name="connsiteX51" fmla="*/ 1396031 w 6784709"/>
              <a:gd name="connsiteY51" fmla="*/ 1479792 h 4467297"/>
              <a:gd name="connsiteX52" fmla="*/ 1403011 w 6784709"/>
              <a:gd name="connsiteY52" fmla="*/ 1535633 h 4467297"/>
              <a:gd name="connsiteX53" fmla="*/ 1409991 w 6784709"/>
              <a:gd name="connsiteY53" fmla="*/ 1556574 h 4467297"/>
              <a:gd name="connsiteX54" fmla="*/ 1437912 w 6784709"/>
              <a:gd name="connsiteY54" fmla="*/ 1626375 h 4467297"/>
              <a:gd name="connsiteX55" fmla="*/ 1451872 w 6784709"/>
              <a:gd name="connsiteY55" fmla="*/ 1640336 h 4467297"/>
              <a:gd name="connsiteX56" fmla="*/ 1472813 w 6784709"/>
              <a:gd name="connsiteY56" fmla="*/ 1647316 h 4467297"/>
              <a:gd name="connsiteX57" fmla="*/ 1507713 w 6784709"/>
              <a:gd name="connsiteY57" fmla="*/ 1668256 h 4467297"/>
              <a:gd name="connsiteX58" fmla="*/ 1535634 w 6784709"/>
              <a:gd name="connsiteY58" fmla="*/ 1675236 h 4467297"/>
              <a:gd name="connsiteX59" fmla="*/ 1612416 w 6784709"/>
              <a:gd name="connsiteY59" fmla="*/ 1696177 h 4467297"/>
              <a:gd name="connsiteX60" fmla="*/ 1696177 w 6784709"/>
              <a:gd name="connsiteY60" fmla="*/ 1752018 h 4467297"/>
              <a:gd name="connsiteX61" fmla="*/ 1738058 w 6784709"/>
              <a:gd name="connsiteY61" fmla="*/ 1779939 h 4467297"/>
              <a:gd name="connsiteX62" fmla="*/ 1758999 w 6784709"/>
              <a:gd name="connsiteY62" fmla="*/ 1800879 h 4467297"/>
              <a:gd name="connsiteX63" fmla="*/ 1793900 w 6784709"/>
              <a:gd name="connsiteY63" fmla="*/ 1828800 h 4467297"/>
              <a:gd name="connsiteX64" fmla="*/ 1800880 w 6784709"/>
              <a:gd name="connsiteY64" fmla="*/ 1849740 h 4467297"/>
              <a:gd name="connsiteX65" fmla="*/ 1793900 w 6784709"/>
              <a:gd name="connsiteY65" fmla="*/ 1891621 h 4467297"/>
              <a:gd name="connsiteX66" fmla="*/ 1786919 w 6784709"/>
              <a:gd name="connsiteY66" fmla="*/ 1947462 h 4467297"/>
              <a:gd name="connsiteX67" fmla="*/ 1793900 w 6784709"/>
              <a:gd name="connsiteY67" fmla="*/ 2045184 h 4467297"/>
              <a:gd name="connsiteX68" fmla="*/ 1800880 w 6784709"/>
              <a:gd name="connsiteY68" fmla="*/ 2066125 h 4467297"/>
              <a:gd name="connsiteX69" fmla="*/ 1821820 w 6784709"/>
              <a:gd name="connsiteY69" fmla="*/ 2080085 h 4467297"/>
              <a:gd name="connsiteX70" fmla="*/ 1849741 w 6784709"/>
              <a:gd name="connsiteY70" fmla="*/ 2108006 h 4467297"/>
              <a:gd name="connsiteX71" fmla="*/ 1870681 w 6784709"/>
              <a:gd name="connsiteY71" fmla="*/ 2114986 h 4467297"/>
              <a:gd name="connsiteX72" fmla="*/ 1891622 w 6784709"/>
              <a:gd name="connsiteY72" fmla="*/ 2128946 h 4467297"/>
              <a:gd name="connsiteX73" fmla="*/ 1961423 w 6784709"/>
              <a:gd name="connsiteY73" fmla="*/ 2177807 h 4467297"/>
              <a:gd name="connsiteX74" fmla="*/ 2003304 w 6784709"/>
              <a:gd name="connsiteY74" fmla="*/ 2205728 h 4467297"/>
              <a:gd name="connsiteX75" fmla="*/ 2031225 w 6784709"/>
              <a:gd name="connsiteY75" fmla="*/ 2219688 h 4467297"/>
              <a:gd name="connsiteX76" fmla="*/ 2087066 w 6784709"/>
              <a:gd name="connsiteY76" fmla="*/ 2254589 h 4467297"/>
              <a:gd name="connsiteX77" fmla="*/ 2177808 w 6784709"/>
              <a:gd name="connsiteY77" fmla="*/ 2317410 h 4467297"/>
              <a:gd name="connsiteX78" fmla="*/ 2233649 w 6784709"/>
              <a:gd name="connsiteY78" fmla="*/ 2352311 h 4467297"/>
              <a:gd name="connsiteX79" fmla="*/ 2261570 w 6784709"/>
              <a:gd name="connsiteY79" fmla="*/ 2373252 h 4467297"/>
              <a:gd name="connsiteX80" fmla="*/ 2282510 w 6784709"/>
              <a:gd name="connsiteY80" fmla="*/ 2387212 h 4467297"/>
              <a:gd name="connsiteX81" fmla="*/ 2289490 w 6784709"/>
              <a:gd name="connsiteY81" fmla="*/ 2408152 h 4467297"/>
              <a:gd name="connsiteX82" fmla="*/ 2282510 w 6784709"/>
              <a:gd name="connsiteY82" fmla="*/ 2429093 h 4467297"/>
              <a:gd name="connsiteX83" fmla="*/ 2275530 w 6784709"/>
              <a:gd name="connsiteY83" fmla="*/ 2484934 h 4467297"/>
              <a:gd name="connsiteX84" fmla="*/ 2261570 w 6784709"/>
              <a:gd name="connsiteY84" fmla="*/ 2554736 h 4467297"/>
              <a:gd name="connsiteX85" fmla="*/ 2268550 w 6784709"/>
              <a:gd name="connsiteY85" fmla="*/ 2575676 h 4467297"/>
              <a:gd name="connsiteX86" fmla="*/ 2275530 w 6784709"/>
              <a:gd name="connsiteY86" fmla="*/ 2610577 h 4467297"/>
              <a:gd name="connsiteX87" fmla="*/ 2352312 w 6784709"/>
              <a:gd name="connsiteY87" fmla="*/ 2659438 h 4467297"/>
              <a:gd name="connsiteX88" fmla="*/ 2380232 w 6784709"/>
              <a:gd name="connsiteY88" fmla="*/ 2673398 h 4467297"/>
              <a:gd name="connsiteX89" fmla="*/ 2415133 w 6784709"/>
              <a:gd name="connsiteY89" fmla="*/ 2687358 h 4467297"/>
              <a:gd name="connsiteX90" fmla="*/ 2491915 w 6784709"/>
              <a:gd name="connsiteY90" fmla="*/ 2729239 h 4467297"/>
              <a:gd name="connsiteX91" fmla="*/ 2540776 w 6784709"/>
              <a:gd name="connsiteY91" fmla="*/ 2750180 h 4467297"/>
              <a:gd name="connsiteX92" fmla="*/ 2582657 w 6784709"/>
              <a:gd name="connsiteY92" fmla="*/ 2778100 h 4467297"/>
              <a:gd name="connsiteX93" fmla="*/ 2638498 w 6784709"/>
              <a:gd name="connsiteY93" fmla="*/ 2806021 h 4467297"/>
              <a:gd name="connsiteX94" fmla="*/ 2680379 w 6784709"/>
              <a:gd name="connsiteY94" fmla="*/ 2833942 h 4467297"/>
              <a:gd name="connsiteX95" fmla="*/ 2680379 w 6784709"/>
              <a:gd name="connsiteY95" fmla="*/ 2903743 h 4467297"/>
              <a:gd name="connsiteX96" fmla="*/ 2687359 w 6784709"/>
              <a:gd name="connsiteY96" fmla="*/ 2938644 h 4467297"/>
              <a:gd name="connsiteX97" fmla="*/ 2701319 w 6784709"/>
              <a:gd name="connsiteY97" fmla="*/ 2987505 h 4467297"/>
              <a:gd name="connsiteX98" fmla="*/ 2694339 w 6784709"/>
              <a:gd name="connsiteY98" fmla="*/ 3036366 h 4467297"/>
              <a:gd name="connsiteX99" fmla="*/ 2701319 w 6784709"/>
              <a:gd name="connsiteY99" fmla="*/ 3120128 h 4467297"/>
              <a:gd name="connsiteX100" fmla="*/ 2715280 w 6784709"/>
              <a:gd name="connsiteY100" fmla="*/ 3134088 h 4467297"/>
              <a:gd name="connsiteX101" fmla="*/ 2757161 w 6784709"/>
              <a:gd name="connsiteY101" fmla="*/ 3162009 h 4467297"/>
              <a:gd name="connsiteX102" fmla="*/ 2792061 w 6784709"/>
              <a:gd name="connsiteY102" fmla="*/ 3182949 h 4467297"/>
              <a:gd name="connsiteX103" fmla="*/ 2833942 w 6784709"/>
              <a:gd name="connsiteY103" fmla="*/ 3224830 h 4467297"/>
              <a:gd name="connsiteX104" fmla="*/ 2847903 w 6784709"/>
              <a:gd name="connsiteY104" fmla="*/ 3238790 h 4467297"/>
              <a:gd name="connsiteX105" fmla="*/ 2868843 w 6784709"/>
              <a:gd name="connsiteY105" fmla="*/ 3266711 h 4467297"/>
              <a:gd name="connsiteX106" fmla="*/ 2889784 w 6784709"/>
              <a:gd name="connsiteY106" fmla="*/ 3280671 h 4467297"/>
              <a:gd name="connsiteX107" fmla="*/ 2931664 w 6784709"/>
              <a:gd name="connsiteY107" fmla="*/ 3322552 h 4467297"/>
              <a:gd name="connsiteX108" fmla="*/ 2945625 w 6784709"/>
              <a:gd name="connsiteY108" fmla="*/ 3336513 h 4467297"/>
              <a:gd name="connsiteX109" fmla="*/ 2966565 w 6784709"/>
              <a:gd name="connsiteY109" fmla="*/ 3357453 h 4467297"/>
              <a:gd name="connsiteX110" fmla="*/ 2987506 w 6784709"/>
              <a:gd name="connsiteY110" fmla="*/ 3364433 h 4467297"/>
              <a:gd name="connsiteX111" fmla="*/ 3071268 w 6784709"/>
              <a:gd name="connsiteY111" fmla="*/ 3420274 h 4467297"/>
              <a:gd name="connsiteX112" fmla="*/ 3113148 w 6784709"/>
              <a:gd name="connsiteY112" fmla="*/ 3448195 h 4467297"/>
              <a:gd name="connsiteX113" fmla="*/ 3141069 w 6784709"/>
              <a:gd name="connsiteY113" fmla="*/ 3462155 h 4467297"/>
              <a:gd name="connsiteX114" fmla="*/ 3162010 w 6784709"/>
              <a:gd name="connsiteY114" fmla="*/ 3469136 h 4467297"/>
              <a:gd name="connsiteX115" fmla="*/ 3182950 w 6784709"/>
              <a:gd name="connsiteY115" fmla="*/ 3490076 h 4467297"/>
              <a:gd name="connsiteX116" fmla="*/ 3189930 w 6784709"/>
              <a:gd name="connsiteY116" fmla="*/ 3511016 h 4467297"/>
              <a:gd name="connsiteX117" fmla="*/ 3203890 w 6784709"/>
              <a:gd name="connsiteY117" fmla="*/ 3594778 h 4467297"/>
              <a:gd name="connsiteX118" fmla="*/ 3217851 w 6784709"/>
              <a:gd name="connsiteY118" fmla="*/ 3657600 h 4467297"/>
              <a:gd name="connsiteX119" fmla="*/ 3231811 w 6784709"/>
              <a:gd name="connsiteY119" fmla="*/ 3713441 h 4467297"/>
              <a:gd name="connsiteX120" fmla="*/ 3252752 w 6784709"/>
              <a:gd name="connsiteY120" fmla="*/ 3727401 h 4467297"/>
              <a:gd name="connsiteX121" fmla="*/ 3301613 w 6784709"/>
              <a:gd name="connsiteY121" fmla="*/ 3755322 h 4467297"/>
              <a:gd name="connsiteX122" fmla="*/ 3322553 w 6784709"/>
              <a:gd name="connsiteY122" fmla="*/ 3776262 h 4467297"/>
              <a:gd name="connsiteX123" fmla="*/ 3385374 w 6784709"/>
              <a:gd name="connsiteY123" fmla="*/ 3811163 h 4467297"/>
              <a:gd name="connsiteX124" fmla="*/ 3406315 w 6784709"/>
              <a:gd name="connsiteY124" fmla="*/ 3825123 h 4467297"/>
              <a:gd name="connsiteX125" fmla="*/ 3455176 w 6784709"/>
              <a:gd name="connsiteY125" fmla="*/ 3839084 h 4467297"/>
              <a:gd name="connsiteX126" fmla="*/ 3497057 w 6784709"/>
              <a:gd name="connsiteY126" fmla="*/ 3853044 h 4467297"/>
              <a:gd name="connsiteX127" fmla="*/ 3552898 w 6784709"/>
              <a:gd name="connsiteY127" fmla="*/ 3867004 h 4467297"/>
              <a:gd name="connsiteX128" fmla="*/ 3573839 w 6784709"/>
              <a:gd name="connsiteY128" fmla="*/ 3880965 h 4467297"/>
              <a:gd name="connsiteX129" fmla="*/ 3601759 w 6784709"/>
              <a:gd name="connsiteY129" fmla="*/ 3894925 h 4467297"/>
              <a:gd name="connsiteX130" fmla="*/ 3608739 w 6784709"/>
              <a:gd name="connsiteY130" fmla="*/ 3915865 h 4467297"/>
              <a:gd name="connsiteX131" fmla="*/ 3629680 w 6784709"/>
              <a:gd name="connsiteY131" fmla="*/ 4083389 h 4467297"/>
              <a:gd name="connsiteX132" fmla="*/ 3615719 w 6784709"/>
              <a:gd name="connsiteY132" fmla="*/ 4097349 h 4467297"/>
              <a:gd name="connsiteX133" fmla="*/ 3615719 w 6784709"/>
              <a:gd name="connsiteY133" fmla="*/ 4160171 h 4467297"/>
              <a:gd name="connsiteX134" fmla="*/ 3629680 w 6784709"/>
              <a:gd name="connsiteY134" fmla="*/ 4174131 h 4467297"/>
              <a:gd name="connsiteX135" fmla="*/ 4844226 w 6784709"/>
              <a:gd name="connsiteY135" fmla="*/ 4181111 h 4467297"/>
              <a:gd name="connsiteX136" fmla="*/ 4990810 w 6784709"/>
              <a:gd name="connsiteY136" fmla="*/ 4174131 h 4467297"/>
              <a:gd name="connsiteX137" fmla="*/ 5249075 w 6784709"/>
              <a:gd name="connsiteY137" fmla="*/ 4160171 h 4467297"/>
              <a:gd name="connsiteX138" fmla="*/ 5409619 w 6784709"/>
              <a:gd name="connsiteY138" fmla="*/ 4167151 h 4467297"/>
              <a:gd name="connsiteX139" fmla="*/ 5444519 w 6784709"/>
              <a:gd name="connsiteY139" fmla="*/ 4174131 h 4467297"/>
              <a:gd name="connsiteX140" fmla="*/ 5674864 w 6784709"/>
              <a:gd name="connsiteY140" fmla="*/ 4181111 h 4467297"/>
              <a:gd name="connsiteX141" fmla="*/ 5702785 w 6784709"/>
              <a:gd name="connsiteY141" fmla="*/ 4167151 h 4467297"/>
              <a:gd name="connsiteX142" fmla="*/ 5605063 w 6784709"/>
              <a:gd name="connsiteY142" fmla="*/ 4174131 h 4467297"/>
              <a:gd name="connsiteX143" fmla="*/ 6351939 w 6784709"/>
              <a:gd name="connsiteY143" fmla="*/ 4181111 h 4467297"/>
              <a:gd name="connsiteX144" fmla="*/ 6386840 w 6784709"/>
              <a:gd name="connsiteY144" fmla="*/ 4216012 h 4467297"/>
              <a:gd name="connsiteX145" fmla="*/ 6414761 w 6784709"/>
              <a:gd name="connsiteY145" fmla="*/ 4250913 h 4467297"/>
              <a:gd name="connsiteX146" fmla="*/ 6435701 w 6784709"/>
              <a:gd name="connsiteY146" fmla="*/ 4264873 h 4467297"/>
              <a:gd name="connsiteX147" fmla="*/ 6449661 w 6784709"/>
              <a:gd name="connsiteY147" fmla="*/ 4285813 h 4467297"/>
              <a:gd name="connsiteX148" fmla="*/ 6470602 w 6784709"/>
              <a:gd name="connsiteY148" fmla="*/ 4299774 h 4467297"/>
              <a:gd name="connsiteX149" fmla="*/ 6526443 w 6784709"/>
              <a:gd name="connsiteY149" fmla="*/ 4334674 h 4467297"/>
              <a:gd name="connsiteX150" fmla="*/ 6554364 w 6784709"/>
              <a:gd name="connsiteY150" fmla="*/ 4341655 h 4467297"/>
              <a:gd name="connsiteX151" fmla="*/ 6589264 w 6784709"/>
              <a:gd name="connsiteY151" fmla="*/ 4362595 h 4467297"/>
              <a:gd name="connsiteX152" fmla="*/ 6617185 w 6784709"/>
              <a:gd name="connsiteY152" fmla="*/ 4376555 h 4467297"/>
              <a:gd name="connsiteX153" fmla="*/ 6638126 w 6784709"/>
              <a:gd name="connsiteY153" fmla="*/ 4390516 h 4467297"/>
              <a:gd name="connsiteX154" fmla="*/ 6659066 w 6784709"/>
              <a:gd name="connsiteY154" fmla="*/ 4397496 h 4467297"/>
              <a:gd name="connsiteX155" fmla="*/ 6714907 w 6784709"/>
              <a:gd name="connsiteY155" fmla="*/ 4425416 h 4467297"/>
              <a:gd name="connsiteX156" fmla="*/ 6735848 w 6784709"/>
              <a:gd name="connsiteY156" fmla="*/ 4439377 h 4467297"/>
              <a:gd name="connsiteX157" fmla="*/ 6770748 w 6784709"/>
              <a:gd name="connsiteY157" fmla="*/ 4467297 h 4467297"/>
              <a:gd name="connsiteX158" fmla="*/ 6784709 w 6784709"/>
              <a:gd name="connsiteY158" fmla="*/ 4453337 h 4467297"/>
              <a:gd name="connsiteX159" fmla="*/ 6784709 w 6784709"/>
              <a:gd name="connsiteY159" fmla="*/ 4453337 h 4467297"/>
              <a:gd name="connsiteX160" fmla="*/ 6742828 w 6784709"/>
              <a:gd name="connsiteY160" fmla="*/ 4439377 h 446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6784709" h="4467297">
                <a:moveTo>
                  <a:pt x="0" y="0"/>
                </a:moveTo>
                <a:lnTo>
                  <a:pt x="0" y="0"/>
                </a:lnTo>
                <a:cubicBezTo>
                  <a:pt x="18614" y="13960"/>
                  <a:pt x="36212" y="29389"/>
                  <a:pt x="55842" y="41881"/>
                </a:cubicBezTo>
                <a:cubicBezTo>
                  <a:pt x="103926" y="72480"/>
                  <a:pt x="48785" y="20875"/>
                  <a:pt x="97722" y="62821"/>
                </a:cubicBezTo>
                <a:cubicBezTo>
                  <a:pt x="107715" y="71387"/>
                  <a:pt x="116336" y="81435"/>
                  <a:pt x="125643" y="90742"/>
                </a:cubicBezTo>
                <a:lnTo>
                  <a:pt x="167524" y="132623"/>
                </a:lnTo>
                <a:cubicBezTo>
                  <a:pt x="174504" y="139603"/>
                  <a:pt x="180251" y="148087"/>
                  <a:pt x="188464" y="153563"/>
                </a:cubicBezTo>
                <a:cubicBezTo>
                  <a:pt x="284751" y="217755"/>
                  <a:pt x="185910" y="150742"/>
                  <a:pt x="258266" y="202424"/>
                </a:cubicBezTo>
                <a:cubicBezTo>
                  <a:pt x="265092" y="207300"/>
                  <a:pt x="272655" y="211143"/>
                  <a:pt x="279206" y="216384"/>
                </a:cubicBezTo>
                <a:cubicBezTo>
                  <a:pt x="284345" y="220495"/>
                  <a:pt x="288028" y="226234"/>
                  <a:pt x="293167" y="230345"/>
                </a:cubicBezTo>
                <a:cubicBezTo>
                  <a:pt x="299718" y="235586"/>
                  <a:pt x="307556" y="239065"/>
                  <a:pt x="314107" y="244305"/>
                </a:cubicBezTo>
                <a:cubicBezTo>
                  <a:pt x="319246" y="248416"/>
                  <a:pt x="322803" y="254316"/>
                  <a:pt x="328068" y="258265"/>
                </a:cubicBezTo>
                <a:cubicBezTo>
                  <a:pt x="341490" y="268332"/>
                  <a:pt x="355988" y="276879"/>
                  <a:pt x="369948" y="286186"/>
                </a:cubicBezTo>
                <a:lnTo>
                  <a:pt x="390889" y="300146"/>
                </a:lnTo>
                <a:lnTo>
                  <a:pt x="411829" y="314106"/>
                </a:lnTo>
                <a:cubicBezTo>
                  <a:pt x="437502" y="391120"/>
                  <a:pt x="420295" y="328217"/>
                  <a:pt x="432770" y="446729"/>
                </a:cubicBezTo>
                <a:cubicBezTo>
                  <a:pt x="434252" y="460804"/>
                  <a:pt x="433421" y="475951"/>
                  <a:pt x="439750" y="488610"/>
                </a:cubicBezTo>
                <a:cubicBezTo>
                  <a:pt x="445636" y="500383"/>
                  <a:pt x="460370" y="505579"/>
                  <a:pt x="467671" y="516531"/>
                </a:cubicBezTo>
                <a:cubicBezTo>
                  <a:pt x="486284" y="544451"/>
                  <a:pt x="474651" y="532817"/>
                  <a:pt x="502571" y="551432"/>
                </a:cubicBezTo>
                <a:cubicBezTo>
                  <a:pt x="507225" y="558412"/>
                  <a:pt x="510219" y="566848"/>
                  <a:pt x="516532" y="572372"/>
                </a:cubicBezTo>
                <a:cubicBezTo>
                  <a:pt x="529159" y="583420"/>
                  <a:pt x="558413" y="600293"/>
                  <a:pt x="558413" y="600293"/>
                </a:cubicBezTo>
                <a:cubicBezTo>
                  <a:pt x="586218" y="642000"/>
                  <a:pt x="555852" y="605736"/>
                  <a:pt x="593313" y="628213"/>
                </a:cubicBezTo>
                <a:cubicBezTo>
                  <a:pt x="598956" y="631599"/>
                  <a:pt x="602009" y="638225"/>
                  <a:pt x="607274" y="642174"/>
                </a:cubicBezTo>
                <a:cubicBezTo>
                  <a:pt x="620697" y="652241"/>
                  <a:pt x="635195" y="660787"/>
                  <a:pt x="649155" y="670094"/>
                </a:cubicBezTo>
                <a:cubicBezTo>
                  <a:pt x="712666" y="712435"/>
                  <a:pt x="612311" y="646014"/>
                  <a:pt x="704996" y="704995"/>
                </a:cubicBezTo>
                <a:cubicBezTo>
                  <a:pt x="719151" y="714003"/>
                  <a:pt x="732490" y="724284"/>
                  <a:pt x="746877" y="732916"/>
                </a:cubicBezTo>
                <a:cubicBezTo>
                  <a:pt x="771926" y="747946"/>
                  <a:pt x="812128" y="773280"/>
                  <a:pt x="837619" y="781777"/>
                </a:cubicBezTo>
                <a:lnTo>
                  <a:pt x="858559" y="788757"/>
                </a:lnTo>
                <a:cubicBezTo>
                  <a:pt x="870193" y="800391"/>
                  <a:pt x="888257" y="808050"/>
                  <a:pt x="893460" y="823658"/>
                </a:cubicBezTo>
                <a:lnTo>
                  <a:pt x="907420" y="865539"/>
                </a:lnTo>
                <a:cubicBezTo>
                  <a:pt x="909747" y="926034"/>
                  <a:pt x="901715" y="987827"/>
                  <a:pt x="914400" y="1047023"/>
                </a:cubicBezTo>
                <a:cubicBezTo>
                  <a:pt x="917025" y="1059275"/>
                  <a:pt x="939105" y="1053700"/>
                  <a:pt x="949301" y="1060983"/>
                </a:cubicBezTo>
                <a:cubicBezTo>
                  <a:pt x="956127" y="1065859"/>
                  <a:pt x="958020" y="1075372"/>
                  <a:pt x="963261" y="1081923"/>
                </a:cubicBezTo>
                <a:cubicBezTo>
                  <a:pt x="967372" y="1087062"/>
                  <a:pt x="972568" y="1091230"/>
                  <a:pt x="977222" y="1095884"/>
                </a:cubicBezTo>
                <a:cubicBezTo>
                  <a:pt x="979549" y="1102864"/>
                  <a:pt x="979606" y="1111079"/>
                  <a:pt x="984202" y="1116824"/>
                </a:cubicBezTo>
                <a:cubicBezTo>
                  <a:pt x="989443" y="1123375"/>
                  <a:pt x="998697" y="1125414"/>
                  <a:pt x="1005142" y="1130784"/>
                </a:cubicBezTo>
                <a:cubicBezTo>
                  <a:pt x="1040000" y="1159832"/>
                  <a:pt x="1010223" y="1146438"/>
                  <a:pt x="1047023" y="1158705"/>
                </a:cubicBezTo>
                <a:cubicBezTo>
                  <a:pt x="1062308" y="1173989"/>
                  <a:pt x="1061382" y="1174888"/>
                  <a:pt x="1081924" y="1186626"/>
                </a:cubicBezTo>
                <a:cubicBezTo>
                  <a:pt x="1090958" y="1191789"/>
                  <a:pt x="1100810" y="1195424"/>
                  <a:pt x="1109845" y="1200586"/>
                </a:cubicBezTo>
                <a:cubicBezTo>
                  <a:pt x="1117129" y="1204748"/>
                  <a:pt x="1123074" y="1211242"/>
                  <a:pt x="1130785" y="1214546"/>
                </a:cubicBezTo>
                <a:cubicBezTo>
                  <a:pt x="1139603" y="1218325"/>
                  <a:pt x="1149605" y="1218492"/>
                  <a:pt x="1158706" y="1221526"/>
                </a:cubicBezTo>
                <a:cubicBezTo>
                  <a:pt x="1170593" y="1225488"/>
                  <a:pt x="1181874" y="1231087"/>
                  <a:pt x="1193606" y="1235487"/>
                </a:cubicBezTo>
                <a:cubicBezTo>
                  <a:pt x="1200495" y="1238071"/>
                  <a:pt x="1207823" y="1239479"/>
                  <a:pt x="1214547" y="1242467"/>
                </a:cubicBezTo>
                <a:cubicBezTo>
                  <a:pt x="1228810" y="1248806"/>
                  <a:pt x="1242165" y="1257068"/>
                  <a:pt x="1256428" y="1263407"/>
                </a:cubicBezTo>
                <a:cubicBezTo>
                  <a:pt x="1276589" y="1272367"/>
                  <a:pt x="1283112" y="1269976"/>
                  <a:pt x="1305289" y="1277368"/>
                </a:cubicBezTo>
                <a:cubicBezTo>
                  <a:pt x="1317176" y="1281330"/>
                  <a:pt x="1328458" y="1286929"/>
                  <a:pt x="1340190" y="1291328"/>
                </a:cubicBezTo>
                <a:cubicBezTo>
                  <a:pt x="1347079" y="1293911"/>
                  <a:pt x="1354150" y="1295981"/>
                  <a:pt x="1361130" y="1298308"/>
                </a:cubicBezTo>
                <a:cubicBezTo>
                  <a:pt x="1363457" y="1309942"/>
                  <a:pt x="1365536" y="1321627"/>
                  <a:pt x="1368110" y="1333209"/>
                </a:cubicBezTo>
                <a:cubicBezTo>
                  <a:pt x="1370191" y="1342574"/>
                  <a:pt x="1373209" y="1351722"/>
                  <a:pt x="1375090" y="1361129"/>
                </a:cubicBezTo>
                <a:cubicBezTo>
                  <a:pt x="1377866" y="1375007"/>
                  <a:pt x="1379295" y="1389132"/>
                  <a:pt x="1382071" y="1403010"/>
                </a:cubicBezTo>
                <a:cubicBezTo>
                  <a:pt x="1383953" y="1412417"/>
                  <a:pt x="1387335" y="1421492"/>
                  <a:pt x="1389051" y="1430931"/>
                </a:cubicBezTo>
                <a:cubicBezTo>
                  <a:pt x="1391994" y="1447118"/>
                  <a:pt x="1393857" y="1463484"/>
                  <a:pt x="1396031" y="1479792"/>
                </a:cubicBezTo>
                <a:cubicBezTo>
                  <a:pt x="1398510" y="1498386"/>
                  <a:pt x="1399655" y="1517177"/>
                  <a:pt x="1403011" y="1535633"/>
                </a:cubicBezTo>
                <a:cubicBezTo>
                  <a:pt x="1404327" y="1542872"/>
                  <a:pt x="1407877" y="1549526"/>
                  <a:pt x="1409991" y="1556574"/>
                </a:cubicBezTo>
                <a:cubicBezTo>
                  <a:pt x="1421898" y="1596265"/>
                  <a:pt x="1416714" y="1599877"/>
                  <a:pt x="1437912" y="1626375"/>
                </a:cubicBezTo>
                <a:cubicBezTo>
                  <a:pt x="1442023" y="1631514"/>
                  <a:pt x="1446229" y="1636950"/>
                  <a:pt x="1451872" y="1640336"/>
                </a:cubicBezTo>
                <a:cubicBezTo>
                  <a:pt x="1458181" y="1644122"/>
                  <a:pt x="1466232" y="1644026"/>
                  <a:pt x="1472813" y="1647316"/>
                </a:cubicBezTo>
                <a:cubicBezTo>
                  <a:pt x="1484947" y="1653383"/>
                  <a:pt x="1495316" y="1662746"/>
                  <a:pt x="1507713" y="1668256"/>
                </a:cubicBezTo>
                <a:cubicBezTo>
                  <a:pt x="1516480" y="1672152"/>
                  <a:pt x="1526445" y="1672479"/>
                  <a:pt x="1535634" y="1675236"/>
                </a:cubicBezTo>
                <a:cubicBezTo>
                  <a:pt x="1606486" y="1696492"/>
                  <a:pt x="1548803" y="1683455"/>
                  <a:pt x="1612416" y="1696177"/>
                </a:cubicBezTo>
                <a:lnTo>
                  <a:pt x="1696177" y="1752018"/>
                </a:lnTo>
                <a:cubicBezTo>
                  <a:pt x="1696185" y="1752023"/>
                  <a:pt x="1738051" y="1779932"/>
                  <a:pt x="1738058" y="1779939"/>
                </a:cubicBezTo>
                <a:cubicBezTo>
                  <a:pt x="1745038" y="1786919"/>
                  <a:pt x="1751415" y="1794560"/>
                  <a:pt x="1758999" y="1800879"/>
                </a:cubicBezTo>
                <a:cubicBezTo>
                  <a:pt x="1811825" y="1844899"/>
                  <a:pt x="1753288" y="1788188"/>
                  <a:pt x="1793900" y="1828800"/>
                </a:cubicBezTo>
                <a:cubicBezTo>
                  <a:pt x="1796227" y="1835780"/>
                  <a:pt x="1800880" y="1842382"/>
                  <a:pt x="1800880" y="1849740"/>
                </a:cubicBezTo>
                <a:cubicBezTo>
                  <a:pt x="1800880" y="1863893"/>
                  <a:pt x="1795902" y="1877610"/>
                  <a:pt x="1793900" y="1891621"/>
                </a:cubicBezTo>
                <a:cubicBezTo>
                  <a:pt x="1791247" y="1910191"/>
                  <a:pt x="1789246" y="1928848"/>
                  <a:pt x="1786919" y="1947462"/>
                </a:cubicBezTo>
                <a:cubicBezTo>
                  <a:pt x="1789246" y="1980036"/>
                  <a:pt x="1790084" y="2012751"/>
                  <a:pt x="1793900" y="2045184"/>
                </a:cubicBezTo>
                <a:cubicBezTo>
                  <a:pt x="1794760" y="2052491"/>
                  <a:pt x="1796284" y="2060379"/>
                  <a:pt x="1800880" y="2066125"/>
                </a:cubicBezTo>
                <a:cubicBezTo>
                  <a:pt x="1806120" y="2072676"/>
                  <a:pt x="1815451" y="2074626"/>
                  <a:pt x="1821820" y="2080085"/>
                </a:cubicBezTo>
                <a:cubicBezTo>
                  <a:pt x="1831813" y="2088651"/>
                  <a:pt x="1839031" y="2100356"/>
                  <a:pt x="1849741" y="2108006"/>
                </a:cubicBezTo>
                <a:cubicBezTo>
                  <a:pt x="1855728" y="2112283"/>
                  <a:pt x="1864100" y="2111696"/>
                  <a:pt x="1870681" y="2114986"/>
                </a:cubicBezTo>
                <a:cubicBezTo>
                  <a:pt x="1878185" y="2118738"/>
                  <a:pt x="1884795" y="2124070"/>
                  <a:pt x="1891622" y="2128946"/>
                </a:cubicBezTo>
                <a:cubicBezTo>
                  <a:pt x="1963998" y="2180643"/>
                  <a:pt x="1865105" y="2113596"/>
                  <a:pt x="1961423" y="2177807"/>
                </a:cubicBezTo>
                <a:cubicBezTo>
                  <a:pt x="1961425" y="2177808"/>
                  <a:pt x="2003301" y="2205727"/>
                  <a:pt x="2003304" y="2205728"/>
                </a:cubicBezTo>
                <a:cubicBezTo>
                  <a:pt x="2012611" y="2210381"/>
                  <a:pt x="2022401" y="2214173"/>
                  <a:pt x="2031225" y="2219688"/>
                </a:cubicBezTo>
                <a:cubicBezTo>
                  <a:pt x="2103715" y="2264995"/>
                  <a:pt x="2016320" y="2219217"/>
                  <a:pt x="2087066" y="2254589"/>
                </a:cubicBezTo>
                <a:cubicBezTo>
                  <a:pt x="2144278" y="2311801"/>
                  <a:pt x="2052576" y="2223485"/>
                  <a:pt x="2177808" y="2317410"/>
                </a:cubicBezTo>
                <a:cubicBezTo>
                  <a:pt x="2256906" y="2376734"/>
                  <a:pt x="2156996" y="2304403"/>
                  <a:pt x="2233649" y="2352311"/>
                </a:cubicBezTo>
                <a:cubicBezTo>
                  <a:pt x="2243514" y="2358477"/>
                  <a:pt x="2252103" y="2366490"/>
                  <a:pt x="2261570" y="2373252"/>
                </a:cubicBezTo>
                <a:cubicBezTo>
                  <a:pt x="2268396" y="2378128"/>
                  <a:pt x="2275530" y="2382559"/>
                  <a:pt x="2282510" y="2387212"/>
                </a:cubicBezTo>
                <a:cubicBezTo>
                  <a:pt x="2284837" y="2394192"/>
                  <a:pt x="2289490" y="2400794"/>
                  <a:pt x="2289490" y="2408152"/>
                </a:cubicBezTo>
                <a:cubicBezTo>
                  <a:pt x="2289490" y="2415510"/>
                  <a:pt x="2283826" y="2421854"/>
                  <a:pt x="2282510" y="2429093"/>
                </a:cubicBezTo>
                <a:cubicBezTo>
                  <a:pt x="2279154" y="2447549"/>
                  <a:pt x="2278614" y="2466431"/>
                  <a:pt x="2275530" y="2484934"/>
                </a:cubicBezTo>
                <a:cubicBezTo>
                  <a:pt x="2271629" y="2508339"/>
                  <a:pt x="2261570" y="2554736"/>
                  <a:pt x="2261570" y="2554736"/>
                </a:cubicBezTo>
                <a:cubicBezTo>
                  <a:pt x="2263897" y="2561716"/>
                  <a:pt x="2266766" y="2568538"/>
                  <a:pt x="2268550" y="2575676"/>
                </a:cubicBezTo>
                <a:cubicBezTo>
                  <a:pt x="2271427" y="2587186"/>
                  <a:pt x="2270224" y="2599966"/>
                  <a:pt x="2275530" y="2610577"/>
                </a:cubicBezTo>
                <a:cubicBezTo>
                  <a:pt x="2287415" y="2634346"/>
                  <a:pt x="2337758" y="2652161"/>
                  <a:pt x="2352312" y="2659438"/>
                </a:cubicBezTo>
                <a:cubicBezTo>
                  <a:pt x="2361619" y="2664091"/>
                  <a:pt x="2370571" y="2669534"/>
                  <a:pt x="2380232" y="2673398"/>
                </a:cubicBezTo>
                <a:cubicBezTo>
                  <a:pt x="2391866" y="2678051"/>
                  <a:pt x="2403926" y="2681755"/>
                  <a:pt x="2415133" y="2687358"/>
                </a:cubicBezTo>
                <a:cubicBezTo>
                  <a:pt x="2466115" y="2712849"/>
                  <a:pt x="2397004" y="2697602"/>
                  <a:pt x="2491915" y="2729239"/>
                </a:cubicBezTo>
                <a:cubicBezTo>
                  <a:pt x="2513580" y="2736461"/>
                  <a:pt x="2519210" y="2737240"/>
                  <a:pt x="2540776" y="2750180"/>
                </a:cubicBezTo>
                <a:cubicBezTo>
                  <a:pt x="2555163" y="2758812"/>
                  <a:pt x="2567650" y="2770596"/>
                  <a:pt x="2582657" y="2778100"/>
                </a:cubicBezTo>
                <a:cubicBezTo>
                  <a:pt x="2601271" y="2787407"/>
                  <a:pt x="2621182" y="2794477"/>
                  <a:pt x="2638498" y="2806021"/>
                </a:cubicBezTo>
                <a:lnTo>
                  <a:pt x="2680379" y="2833942"/>
                </a:lnTo>
                <a:cubicBezTo>
                  <a:pt x="2691257" y="2866577"/>
                  <a:pt x="2691316" y="2856348"/>
                  <a:pt x="2680379" y="2903743"/>
                </a:cubicBezTo>
                <a:cubicBezTo>
                  <a:pt x="2669521" y="2950794"/>
                  <a:pt x="2649744" y="2951182"/>
                  <a:pt x="2687359" y="2938644"/>
                </a:cubicBezTo>
                <a:cubicBezTo>
                  <a:pt x="2690651" y="2948520"/>
                  <a:pt x="2701319" y="2978739"/>
                  <a:pt x="2701319" y="2987505"/>
                </a:cubicBezTo>
                <a:cubicBezTo>
                  <a:pt x="2701319" y="3003957"/>
                  <a:pt x="2696666" y="3020079"/>
                  <a:pt x="2694339" y="3036366"/>
                </a:cubicBezTo>
                <a:cubicBezTo>
                  <a:pt x="2696666" y="3064287"/>
                  <a:pt x="2695448" y="3092733"/>
                  <a:pt x="2701319" y="3120128"/>
                </a:cubicBezTo>
                <a:cubicBezTo>
                  <a:pt x="2702698" y="3126563"/>
                  <a:pt x="2710015" y="3130139"/>
                  <a:pt x="2715280" y="3134088"/>
                </a:cubicBezTo>
                <a:cubicBezTo>
                  <a:pt x="2728703" y="3144155"/>
                  <a:pt x="2742774" y="3153377"/>
                  <a:pt x="2757161" y="3162009"/>
                </a:cubicBezTo>
                <a:cubicBezTo>
                  <a:pt x="2768794" y="3168989"/>
                  <a:pt x="2781561" y="3174358"/>
                  <a:pt x="2792061" y="3182949"/>
                </a:cubicBezTo>
                <a:cubicBezTo>
                  <a:pt x="2807341" y="3195451"/>
                  <a:pt x="2819982" y="3210870"/>
                  <a:pt x="2833942" y="3224830"/>
                </a:cubicBezTo>
                <a:cubicBezTo>
                  <a:pt x="2838596" y="3229483"/>
                  <a:pt x="2843954" y="3233525"/>
                  <a:pt x="2847903" y="3238790"/>
                </a:cubicBezTo>
                <a:cubicBezTo>
                  <a:pt x="2854883" y="3248097"/>
                  <a:pt x="2860617" y="3258485"/>
                  <a:pt x="2868843" y="3266711"/>
                </a:cubicBezTo>
                <a:cubicBezTo>
                  <a:pt x="2874775" y="3272643"/>
                  <a:pt x="2883514" y="3275098"/>
                  <a:pt x="2889784" y="3280671"/>
                </a:cubicBezTo>
                <a:cubicBezTo>
                  <a:pt x="2904540" y="3293787"/>
                  <a:pt x="2917704" y="3308592"/>
                  <a:pt x="2931664" y="3322552"/>
                </a:cubicBezTo>
                <a:lnTo>
                  <a:pt x="2945625" y="3336513"/>
                </a:lnTo>
                <a:cubicBezTo>
                  <a:pt x="2952605" y="3343493"/>
                  <a:pt x="2957200" y="3354332"/>
                  <a:pt x="2966565" y="3357453"/>
                </a:cubicBezTo>
                <a:lnTo>
                  <a:pt x="2987506" y="3364433"/>
                </a:lnTo>
                <a:lnTo>
                  <a:pt x="3071268" y="3420274"/>
                </a:lnTo>
                <a:cubicBezTo>
                  <a:pt x="3071275" y="3420279"/>
                  <a:pt x="3113140" y="3448191"/>
                  <a:pt x="3113148" y="3448195"/>
                </a:cubicBezTo>
                <a:cubicBezTo>
                  <a:pt x="3122455" y="3452848"/>
                  <a:pt x="3131505" y="3458056"/>
                  <a:pt x="3141069" y="3462155"/>
                </a:cubicBezTo>
                <a:cubicBezTo>
                  <a:pt x="3147832" y="3465053"/>
                  <a:pt x="3155030" y="3466809"/>
                  <a:pt x="3162010" y="3469136"/>
                </a:cubicBezTo>
                <a:cubicBezTo>
                  <a:pt x="3168990" y="3476116"/>
                  <a:pt x="3177474" y="3481863"/>
                  <a:pt x="3182950" y="3490076"/>
                </a:cubicBezTo>
                <a:cubicBezTo>
                  <a:pt x="3187031" y="3496198"/>
                  <a:pt x="3188146" y="3503878"/>
                  <a:pt x="3189930" y="3511016"/>
                </a:cubicBezTo>
                <a:cubicBezTo>
                  <a:pt x="3198155" y="3543919"/>
                  <a:pt x="3197979" y="3559316"/>
                  <a:pt x="3203890" y="3594778"/>
                </a:cubicBezTo>
                <a:cubicBezTo>
                  <a:pt x="3210905" y="3636866"/>
                  <a:pt x="3209488" y="3619964"/>
                  <a:pt x="3217851" y="3657600"/>
                </a:cubicBezTo>
                <a:cubicBezTo>
                  <a:pt x="3218252" y="3659404"/>
                  <a:pt x="3226055" y="3706246"/>
                  <a:pt x="3231811" y="3713441"/>
                </a:cubicBezTo>
                <a:cubicBezTo>
                  <a:pt x="3237052" y="3719992"/>
                  <a:pt x="3245925" y="3722525"/>
                  <a:pt x="3252752" y="3727401"/>
                </a:cubicBezTo>
                <a:cubicBezTo>
                  <a:pt x="3289730" y="3753814"/>
                  <a:pt x="3267629" y="3743995"/>
                  <a:pt x="3301613" y="3755322"/>
                </a:cubicBezTo>
                <a:cubicBezTo>
                  <a:pt x="3308593" y="3762302"/>
                  <a:pt x="3314970" y="3769942"/>
                  <a:pt x="3322553" y="3776262"/>
                </a:cubicBezTo>
                <a:cubicBezTo>
                  <a:pt x="3341437" y="3791999"/>
                  <a:pt x="3363976" y="3799276"/>
                  <a:pt x="3385374" y="3811163"/>
                </a:cubicBezTo>
                <a:cubicBezTo>
                  <a:pt x="3392708" y="3815237"/>
                  <a:pt x="3398811" y="3821371"/>
                  <a:pt x="3406315" y="3825123"/>
                </a:cubicBezTo>
                <a:cubicBezTo>
                  <a:pt x="3418041" y="3830986"/>
                  <a:pt x="3443998" y="3835731"/>
                  <a:pt x="3455176" y="3839084"/>
                </a:cubicBezTo>
                <a:cubicBezTo>
                  <a:pt x="3469271" y="3843313"/>
                  <a:pt x="3482627" y="3850158"/>
                  <a:pt x="3497057" y="3853044"/>
                </a:cubicBezTo>
                <a:cubicBezTo>
                  <a:pt x="3539173" y="3861467"/>
                  <a:pt x="3520703" y="3856272"/>
                  <a:pt x="3552898" y="3867004"/>
                </a:cubicBezTo>
                <a:cubicBezTo>
                  <a:pt x="3559878" y="3871658"/>
                  <a:pt x="3566555" y="3876803"/>
                  <a:pt x="3573839" y="3880965"/>
                </a:cubicBezTo>
                <a:cubicBezTo>
                  <a:pt x="3582873" y="3886127"/>
                  <a:pt x="3594401" y="3887567"/>
                  <a:pt x="3601759" y="3894925"/>
                </a:cubicBezTo>
                <a:cubicBezTo>
                  <a:pt x="3606962" y="3900128"/>
                  <a:pt x="3606412" y="3908885"/>
                  <a:pt x="3608739" y="3915865"/>
                </a:cubicBezTo>
                <a:cubicBezTo>
                  <a:pt x="3624263" y="4055574"/>
                  <a:pt x="3615773" y="3999943"/>
                  <a:pt x="3629680" y="4083389"/>
                </a:cubicBezTo>
                <a:cubicBezTo>
                  <a:pt x="3625026" y="4088042"/>
                  <a:pt x="3619105" y="4091706"/>
                  <a:pt x="3615719" y="4097349"/>
                </a:cubicBezTo>
                <a:cubicBezTo>
                  <a:pt x="3604014" y="4116857"/>
                  <a:pt x="3608010" y="4139614"/>
                  <a:pt x="3615719" y="4160171"/>
                </a:cubicBezTo>
                <a:cubicBezTo>
                  <a:pt x="3618030" y="4166333"/>
                  <a:pt x="3623100" y="4174019"/>
                  <a:pt x="3629680" y="4174131"/>
                </a:cubicBezTo>
                <a:cubicBezTo>
                  <a:pt x="4034477" y="4181031"/>
                  <a:pt x="4439377" y="4178784"/>
                  <a:pt x="4844226" y="4181111"/>
                </a:cubicBezTo>
                <a:lnTo>
                  <a:pt x="4990810" y="4174131"/>
                </a:lnTo>
                <a:cubicBezTo>
                  <a:pt x="5235434" y="4164900"/>
                  <a:pt x="5139632" y="4182059"/>
                  <a:pt x="5249075" y="4160171"/>
                </a:cubicBezTo>
                <a:cubicBezTo>
                  <a:pt x="5302590" y="4162498"/>
                  <a:pt x="5356190" y="4163335"/>
                  <a:pt x="5409619" y="4167151"/>
                </a:cubicBezTo>
                <a:cubicBezTo>
                  <a:pt x="5421453" y="4167996"/>
                  <a:pt x="5432672" y="4173507"/>
                  <a:pt x="5444519" y="4174131"/>
                </a:cubicBezTo>
                <a:cubicBezTo>
                  <a:pt x="5521230" y="4178168"/>
                  <a:pt x="5598082" y="4178784"/>
                  <a:pt x="5674864" y="4181111"/>
                </a:cubicBezTo>
                <a:cubicBezTo>
                  <a:pt x="5684171" y="4176458"/>
                  <a:pt x="5713139" y="4168186"/>
                  <a:pt x="5702785" y="4167151"/>
                </a:cubicBezTo>
                <a:cubicBezTo>
                  <a:pt x="5670290" y="4163902"/>
                  <a:pt x="5572414" y="4173429"/>
                  <a:pt x="5605063" y="4174131"/>
                </a:cubicBezTo>
                <a:cubicBezTo>
                  <a:pt x="5853975" y="4179484"/>
                  <a:pt x="6102980" y="4178784"/>
                  <a:pt x="6351939" y="4181111"/>
                </a:cubicBezTo>
                <a:cubicBezTo>
                  <a:pt x="6363573" y="4192745"/>
                  <a:pt x="6377714" y="4202323"/>
                  <a:pt x="6386840" y="4216012"/>
                </a:cubicBezTo>
                <a:cubicBezTo>
                  <a:pt x="6397206" y="4231561"/>
                  <a:pt x="6400552" y="4239545"/>
                  <a:pt x="6414761" y="4250913"/>
                </a:cubicBezTo>
                <a:cubicBezTo>
                  <a:pt x="6421312" y="4256154"/>
                  <a:pt x="6428721" y="4260220"/>
                  <a:pt x="6435701" y="4264873"/>
                </a:cubicBezTo>
                <a:cubicBezTo>
                  <a:pt x="6440354" y="4271853"/>
                  <a:pt x="6443729" y="4279881"/>
                  <a:pt x="6449661" y="4285813"/>
                </a:cubicBezTo>
                <a:cubicBezTo>
                  <a:pt x="6455593" y="4291745"/>
                  <a:pt x="6463775" y="4294898"/>
                  <a:pt x="6470602" y="4299774"/>
                </a:cubicBezTo>
                <a:cubicBezTo>
                  <a:pt x="6494877" y="4317114"/>
                  <a:pt x="6498822" y="4324316"/>
                  <a:pt x="6526443" y="4334674"/>
                </a:cubicBezTo>
                <a:cubicBezTo>
                  <a:pt x="6535426" y="4338043"/>
                  <a:pt x="6545057" y="4339328"/>
                  <a:pt x="6554364" y="4341655"/>
                </a:cubicBezTo>
                <a:cubicBezTo>
                  <a:pt x="6565997" y="4348635"/>
                  <a:pt x="6577405" y="4356007"/>
                  <a:pt x="6589264" y="4362595"/>
                </a:cubicBezTo>
                <a:cubicBezTo>
                  <a:pt x="6598360" y="4367648"/>
                  <a:pt x="6608151" y="4371392"/>
                  <a:pt x="6617185" y="4376555"/>
                </a:cubicBezTo>
                <a:cubicBezTo>
                  <a:pt x="6624469" y="4380717"/>
                  <a:pt x="6630622" y="4386764"/>
                  <a:pt x="6638126" y="4390516"/>
                </a:cubicBezTo>
                <a:cubicBezTo>
                  <a:pt x="6644707" y="4393806"/>
                  <a:pt x="6652485" y="4394206"/>
                  <a:pt x="6659066" y="4397496"/>
                </a:cubicBezTo>
                <a:cubicBezTo>
                  <a:pt x="6725001" y="4430463"/>
                  <a:pt x="6667687" y="4409676"/>
                  <a:pt x="6714907" y="4425416"/>
                </a:cubicBezTo>
                <a:cubicBezTo>
                  <a:pt x="6721887" y="4430070"/>
                  <a:pt x="6728182" y="4435970"/>
                  <a:pt x="6735848" y="4439377"/>
                </a:cubicBezTo>
                <a:cubicBezTo>
                  <a:pt x="6780536" y="4459239"/>
                  <a:pt x="6785063" y="4438671"/>
                  <a:pt x="6770748" y="4467297"/>
                </a:cubicBezTo>
                <a:lnTo>
                  <a:pt x="6784709" y="4453337"/>
                </a:lnTo>
                <a:lnTo>
                  <a:pt x="6784709" y="4453337"/>
                </a:lnTo>
                <a:lnTo>
                  <a:pt x="6742828" y="4439377"/>
                </a:lnTo>
              </a:path>
            </a:pathLst>
          </a:custGeom>
          <a:noFill/>
          <a:ln w="127000"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002895" y="1755864"/>
            <a:ext cx="6784708" cy="4502198"/>
          </a:xfrm>
          <a:custGeom>
            <a:avLst/>
            <a:gdLst>
              <a:gd name="connsiteX0" fmla="*/ 6784708 w 6784708"/>
              <a:gd name="connsiteY0" fmla="*/ 4502198 h 4502198"/>
              <a:gd name="connsiteX1" fmla="*/ 6784708 w 6784708"/>
              <a:gd name="connsiteY1" fmla="*/ 4502198 h 4502198"/>
              <a:gd name="connsiteX2" fmla="*/ 6735847 w 6784708"/>
              <a:gd name="connsiteY2" fmla="*/ 4467297 h 4502198"/>
              <a:gd name="connsiteX3" fmla="*/ 6652085 w 6784708"/>
              <a:gd name="connsiteY3" fmla="*/ 4397496 h 4502198"/>
              <a:gd name="connsiteX4" fmla="*/ 6631145 w 6784708"/>
              <a:gd name="connsiteY4" fmla="*/ 4383535 h 4502198"/>
              <a:gd name="connsiteX5" fmla="*/ 6561343 w 6784708"/>
              <a:gd name="connsiteY5" fmla="*/ 4341655 h 4502198"/>
              <a:gd name="connsiteX6" fmla="*/ 6547383 w 6784708"/>
              <a:gd name="connsiteY6" fmla="*/ 4327694 h 4502198"/>
              <a:gd name="connsiteX7" fmla="*/ 6505502 w 6784708"/>
              <a:gd name="connsiteY7" fmla="*/ 4299774 h 4502198"/>
              <a:gd name="connsiteX8" fmla="*/ 6449661 w 6784708"/>
              <a:gd name="connsiteY8" fmla="*/ 4257893 h 4502198"/>
              <a:gd name="connsiteX9" fmla="*/ 6407780 w 6784708"/>
              <a:gd name="connsiteY9" fmla="*/ 4229972 h 4502198"/>
              <a:gd name="connsiteX10" fmla="*/ 6365899 w 6784708"/>
              <a:gd name="connsiteY10" fmla="*/ 4216012 h 4502198"/>
              <a:gd name="connsiteX11" fmla="*/ 6344959 w 6784708"/>
              <a:gd name="connsiteY11" fmla="*/ 4202051 h 4502198"/>
              <a:gd name="connsiteX12" fmla="*/ 6337979 w 6784708"/>
              <a:gd name="connsiteY12" fmla="*/ 4181111 h 4502198"/>
              <a:gd name="connsiteX13" fmla="*/ 6351939 w 6784708"/>
              <a:gd name="connsiteY13" fmla="*/ 3999627 h 4502198"/>
              <a:gd name="connsiteX14" fmla="*/ 6330998 w 6784708"/>
              <a:gd name="connsiteY14" fmla="*/ 3943786 h 4502198"/>
              <a:gd name="connsiteX15" fmla="*/ 6268177 w 6784708"/>
              <a:gd name="connsiteY15" fmla="*/ 3901905 h 4502198"/>
              <a:gd name="connsiteX16" fmla="*/ 6240256 w 6784708"/>
              <a:gd name="connsiteY16" fmla="*/ 3880964 h 4502198"/>
              <a:gd name="connsiteX17" fmla="*/ 6177435 w 6784708"/>
              <a:gd name="connsiteY17" fmla="*/ 3846064 h 4502198"/>
              <a:gd name="connsiteX18" fmla="*/ 6135554 w 6784708"/>
              <a:gd name="connsiteY18" fmla="*/ 3811163 h 4502198"/>
              <a:gd name="connsiteX19" fmla="*/ 6107634 w 6784708"/>
              <a:gd name="connsiteY19" fmla="*/ 3797203 h 4502198"/>
              <a:gd name="connsiteX20" fmla="*/ 6065753 w 6784708"/>
              <a:gd name="connsiteY20" fmla="*/ 3769282 h 4502198"/>
              <a:gd name="connsiteX21" fmla="*/ 6030852 w 6784708"/>
              <a:gd name="connsiteY21" fmla="*/ 3748342 h 4502198"/>
              <a:gd name="connsiteX22" fmla="*/ 6009911 w 6784708"/>
              <a:gd name="connsiteY22" fmla="*/ 3734381 h 4502198"/>
              <a:gd name="connsiteX23" fmla="*/ 5981991 w 6784708"/>
              <a:gd name="connsiteY23" fmla="*/ 3713441 h 4502198"/>
              <a:gd name="connsiteX24" fmla="*/ 5961050 w 6784708"/>
              <a:gd name="connsiteY24" fmla="*/ 3706461 h 4502198"/>
              <a:gd name="connsiteX25" fmla="*/ 5919169 w 6784708"/>
              <a:gd name="connsiteY25" fmla="*/ 3678540 h 4502198"/>
              <a:gd name="connsiteX26" fmla="*/ 5898229 w 6784708"/>
              <a:gd name="connsiteY26" fmla="*/ 3664580 h 4502198"/>
              <a:gd name="connsiteX27" fmla="*/ 5856348 w 6784708"/>
              <a:gd name="connsiteY27" fmla="*/ 3650619 h 4502198"/>
              <a:gd name="connsiteX28" fmla="*/ 5863328 w 6784708"/>
              <a:gd name="connsiteY28" fmla="*/ 3629679 h 4502198"/>
              <a:gd name="connsiteX29" fmla="*/ 5877289 w 6784708"/>
              <a:gd name="connsiteY29" fmla="*/ 3469135 h 4502198"/>
              <a:gd name="connsiteX30" fmla="*/ 5807487 w 6784708"/>
              <a:gd name="connsiteY30" fmla="*/ 3406314 h 4502198"/>
              <a:gd name="connsiteX31" fmla="*/ 5779566 w 6784708"/>
              <a:gd name="connsiteY31" fmla="*/ 3392354 h 4502198"/>
              <a:gd name="connsiteX32" fmla="*/ 5723725 w 6784708"/>
              <a:gd name="connsiteY32" fmla="*/ 3350473 h 4502198"/>
              <a:gd name="connsiteX33" fmla="*/ 5688824 w 6784708"/>
              <a:gd name="connsiteY33" fmla="*/ 3329532 h 4502198"/>
              <a:gd name="connsiteX34" fmla="*/ 5605063 w 6784708"/>
              <a:gd name="connsiteY34" fmla="*/ 3252751 h 4502198"/>
              <a:gd name="connsiteX35" fmla="*/ 5577142 w 6784708"/>
              <a:gd name="connsiteY35" fmla="*/ 3224830 h 4502198"/>
              <a:gd name="connsiteX36" fmla="*/ 5556201 w 6784708"/>
              <a:gd name="connsiteY36" fmla="*/ 3203890 h 4502198"/>
              <a:gd name="connsiteX37" fmla="*/ 5521301 w 6784708"/>
              <a:gd name="connsiteY37" fmla="*/ 3175969 h 4502198"/>
              <a:gd name="connsiteX38" fmla="*/ 5472440 w 6784708"/>
              <a:gd name="connsiteY38" fmla="*/ 3127108 h 4502198"/>
              <a:gd name="connsiteX39" fmla="*/ 5451499 w 6784708"/>
              <a:gd name="connsiteY39" fmla="*/ 3106167 h 4502198"/>
              <a:gd name="connsiteX40" fmla="*/ 5430559 w 6784708"/>
              <a:gd name="connsiteY40" fmla="*/ 3099187 h 4502198"/>
              <a:gd name="connsiteX41" fmla="*/ 5430559 w 6784708"/>
              <a:gd name="connsiteY41" fmla="*/ 2966564 h 4502198"/>
              <a:gd name="connsiteX42" fmla="*/ 5437539 w 6784708"/>
              <a:gd name="connsiteY42" fmla="*/ 2917703 h 4502198"/>
              <a:gd name="connsiteX43" fmla="*/ 5472440 w 6784708"/>
              <a:gd name="connsiteY43" fmla="*/ 2910723 h 4502198"/>
              <a:gd name="connsiteX44" fmla="*/ 5430559 w 6784708"/>
              <a:gd name="connsiteY44" fmla="*/ 2889783 h 4502198"/>
              <a:gd name="connsiteX45" fmla="*/ 5367737 w 6784708"/>
              <a:gd name="connsiteY45" fmla="*/ 2854882 h 4502198"/>
              <a:gd name="connsiteX46" fmla="*/ 5332837 w 6784708"/>
              <a:gd name="connsiteY46" fmla="*/ 2826961 h 4502198"/>
              <a:gd name="connsiteX47" fmla="*/ 5276995 w 6784708"/>
              <a:gd name="connsiteY47" fmla="*/ 2792061 h 4502198"/>
              <a:gd name="connsiteX48" fmla="*/ 5256055 w 6784708"/>
              <a:gd name="connsiteY48" fmla="*/ 2778100 h 4502198"/>
              <a:gd name="connsiteX49" fmla="*/ 5221154 w 6784708"/>
              <a:gd name="connsiteY49" fmla="*/ 2764140 h 4502198"/>
              <a:gd name="connsiteX50" fmla="*/ 5193234 w 6784708"/>
              <a:gd name="connsiteY50" fmla="*/ 2750180 h 4502198"/>
              <a:gd name="connsiteX51" fmla="*/ 5123432 w 6784708"/>
              <a:gd name="connsiteY51" fmla="*/ 2729239 h 4502198"/>
              <a:gd name="connsiteX52" fmla="*/ 5074571 w 6784708"/>
              <a:gd name="connsiteY52" fmla="*/ 2708299 h 4502198"/>
              <a:gd name="connsiteX53" fmla="*/ 5004769 w 6784708"/>
              <a:gd name="connsiteY53" fmla="*/ 2673398 h 4502198"/>
              <a:gd name="connsiteX54" fmla="*/ 4976849 w 6784708"/>
              <a:gd name="connsiteY54" fmla="*/ 2652458 h 4502198"/>
              <a:gd name="connsiteX55" fmla="*/ 4948928 w 6784708"/>
              <a:gd name="connsiteY55" fmla="*/ 2624537 h 4502198"/>
              <a:gd name="connsiteX56" fmla="*/ 4941948 w 6784708"/>
              <a:gd name="connsiteY56" fmla="*/ 2589636 h 4502198"/>
              <a:gd name="connsiteX57" fmla="*/ 4955908 w 6784708"/>
              <a:gd name="connsiteY57" fmla="*/ 2457013 h 4502198"/>
              <a:gd name="connsiteX58" fmla="*/ 4962889 w 6784708"/>
              <a:gd name="connsiteY58" fmla="*/ 2436073 h 4502198"/>
              <a:gd name="connsiteX59" fmla="*/ 4948928 w 6784708"/>
              <a:gd name="connsiteY59" fmla="*/ 2380232 h 4502198"/>
              <a:gd name="connsiteX60" fmla="*/ 4927988 w 6784708"/>
              <a:gd name="connsiteY60" fmla="*/ 2366271 h 4502198"/>
              <a:gd name="connsiteX61" fmla="*/ 4858186 w 6784708"/>
              <a:gd name="connsiteY61" fmla="*/ 2324390 h 4502198"/>
              <a:gd name="connsiteX62" fmla="*/ 4774424 w 6784708"/>
              <a:gd name="connsiteY62" fmla="*/ 2268549 h 4502198"/>
              <a:gd name="connsiteX63" fmla="*/ 4711603 w 6784708"/>
              <a:gd name="connsiteY63" fmla="*/ 2219688 h 4502198"/>
              <a:gd name="connsiteX64" fmla="*/ 4655762 w 6784708"/>
              <a:gd name="connsiteY64" fmla="*/ 2191767 h 4502198"/>
              <a:gd name="connsiteX65" fmla="*/ 4620861 w 6784708"/>
              <a:gd name="connsiteY65" fmla="*/ 2177807 h 4502198"/>
              <a:gd name="connsiteX66" fmla="*/ 4599921 w 6784708"/>
              <a:gd name="connsiteY66" fmla="*/ 2163847 h 4502198"/>
              <a:gd name="connsiteX67" fmla="*/ 4551060 w 6784708"/>
              <a:gd name="connsiteY67" fmla="*/ 2149887 h 4502198"/>
              <a:gd name="connsiteX68" fmla="*/ 4530119 w 6784708"/>
              <a:gd name="connsiteY68" fmla="*/ 2142906 h 4502198"/>
              <a:gd name="connsiteX69" fmla="*/ 4516159 w 6784708"/>
              <a:gd name="connsiteY69" fmla="*/ 2121966 h 4502198"/>
              <a:gd name="connsiteX70" fmla="*/ 4530119 w 6784708"/>
              <a:gd name="connsiteY70" fmla="*/ 2038204 h 4502198"/>
              <a:gd name="connsiteX71" fmla="*/ 4537099 w 6784708"/>
              <a:gd name="connsiteY71" fmla="*/ 2010284 h 4502198"/>
              <a:gd name="connsiteX72" fmla="*/ 4544079 w 6784708"/>
              <a:gd name="connsiteY72" fmla="*/ 1989343 h 4502198"/>
              <a:gd name="connsiteX73" fmla="*/ 4551060 w 6784708"/>
              <a:gd name="connsiteY73" fmla="*/ 1954442 h 4502198"/>
              <a:gd name="connsiteX74" fmla="*/ 4558040 w 6784708"/>
              <a:gd name="connsiteY74" fmla="*/ 1926522 h 4502198"/>
              <a:gd name="connsiteX75" fmla="*/ 4544079 w 6784708"/>
              <a:gd name="connsiteY75" fmla="*/ 1912561 h 4502198"/>
              <a:gd name="connsiteX76" fmla="*/ 4530119 w 6784708"/>
              <a:gd name="connsiteY76" fmla="*/ 1870680 h 4502198"/>
              <a:gd name="connsiteX77" fmla="*/ 4502198 w 6784708"/>
              <a:gd name="connsiteY77" fmla="*/ 1856720 h 4502198"/>
              <a:gd name="connsiteX78" fmla="*/ 4481258 w 6784708"/>
              <a:gd name="connsiteY78" fmla="*/ 1842760 h 4502198"/>
              <a:gd name="connsiteX79" fmla="*/ 4432397 w 6784708"/>
              <a:gd name="connsiteY79" fmla="*/ 1828800 h 4502198"/>
              <a:gd name="connsiteX80" fmla="*/ 4376556 w 6784708"/>
              <a:gd name="connsiteY80" fmla="*/ 1800879 h 4502198"/>
              <a:gd name="connsiteX81" fmla="*/ 4348635 w 6784708"/>
              <a:gd name="connsiteY81" fmla="*/ 1786919 h 4502198"/>
              <a:gd name="connsiteX82" fmla="*/ 4313734 w 6784708"/>
              <a:gd name="connsiteY82" fmla="*/ 1772958 h 4502198"/>
              <a:gd name="connsiteX83" fmla="*/ 4257893 w 6784708"/>
              <a:gd name="connsiteY83" fmla="*/ 1731077 h 4502198"/>
              <a:gd name="connsiteX84" fmla="*/ 4229972 w 6784708"/>
              <a:gd name="connsiteY84" fmla="*/ 1717117 h 4502198"/>
              <a:gd name="connsiteX85" fmla="*/ 4202052 w 6784708"/>
              <a:gd name="connsiteY85" fmla="*/ 1696177 h 4502198"/>
              <a:gd name="connsiteX86" fmla="*/ 4174131 w 6784708"/>
              <a:gd name="connsiteY86" fmla="*/ 1682216 h 4502198"/>
              <a:gd name="connsiteX87" fmla="*/ 4153191 w 6784708"/>
              <a:gd name="connsiteY87" fmla="*/ 1661276 h 4502198"/>
              <a:gd name="connsiteX88" fmla="*/ 4097350 w 6784708"/>
              <a:gd name="connsiteY88" fmla="*/ 1626375 h 4502198"/>
              <a:gd name="connsiteX89" fmla="*/ 4048489 w 6784708"/>
              <a:gd name="connsiteY89" fmla="*/ 1598455 h 4502198"/>
              <a:gd name="connsiteX90" fmla="*/ 4020568 w 6784708"/>
              <a:gd name="connsiteY90" fmla="*/ 1563554 h 4502198"/>
              <a:gd name="connsiteX91" fmla="*/ 4027548 w 6784708"/>
              <a:gd name="connsiteY91" fmla="*/ 1528653 h 4502198"/>
              <a:gd name="connsiteX92" fmla="*/ 4034528 w 6784708"/>
              <a:gd name="connsiteY92" fmla="*/ 1500732 h 4502198"/>
              <a:gd name="connsiteX93" fmla="*/ 4048489 w 6784708"/>
              <a:gd name="connsiteY93" fmla="*/ 1458851 h 4502198"/>
              <a:gd name="connsiteX94" fmla="*/ 4055469 w 6784708"/>
              <a:gd name="connsiteY94" fmla="*/ 1423951 h 4502198"/>
              <a:gd name="connsiteX95" fmla="*/ 4048489 w 6784708"/>
              <a:gd name="connsiteY95" fmla="*/ 1368109 h 4502198"/>
              <a:gd name="connsiteX96" fmla="*/ 4027548 w 6784708"/>
              <a:gd name="connsiteY96" fmla="*/ 1354149 h 4502198"/>
              <a:gd name="connsiteX97" fmla="*/ 3999627 w 6784708"/>
              <a:gd name="connsiteY97" fmla="*/ 1319248 h 4502198"/>
              <a:gd name="connsiteX98" fmla="*/ 3957747 w 6784708"/>
              <a:gd name="connsiteY98" fmla="*/ 1284348 h 4502198"/>
              <a:gd name="connsiteX99" fmla="*/ 3943786 w 6784708"/>
              <a:gd name="connsiteY99" fmla="*/ 1263407 h 4502198"/>
              <a:gd name="connsiteX100" fmla="*/ 3915866 w 6784708"/>
              <a:gd name="connsiteY100" fmla="*/ 1249447 h 4502198"/>
              <a:gd name="connsiteX101" fmla="*/ 3873985 w 6784708"/>
              <a:gd name="connsiteY101" fmla="*/ 1221526 h 4502198"/>
              <a:gd name="connsiteX102" fmla="*/ 3832104 w 6784708"/>
              <a:gd name="connsiteY102" fmla="*/ 1193606 h 4502198"/>
              <a:gd name="connsiteX103" fmla="*/ 3811163 w 6784708"/>
              <a:gd name="connsiteY103" fmla="*/ 1179645 h 4502198"/>
              <a:gd name="connsiteX104" fmla="*/ 3776263 w 6784708"/>
              <a:gd name="connsiteY104" fmla="*/ 1165685 h 4502198"/>
              <a:gd name="connsiteX105" fmla="*/ 3734382 w 6784708"/>
              <a:gd name="connsiteY105" fmla="*/ 1137764 h 4502198"/>
              <a:gd name="connsiteX106" fmla="*/ 3706461 w 6784708"/>
              <a:gd name="connsiteY106" fmla="*/ 1116824 h 4502198"/>
              <a:gd name="connsiteX107" fmla="*/ 3636660 w 6784708"/>
              <a:gd name="connsiteY107" fmla="*/ 1095884 h 4502198"/>
              <a:gd name="connsiteX108" fmla="*/ 3615719 w 6784708"/>
              <a:gd name="connsiteY108" fmla="*/ 1081923 h 4502198"/>
              <a:gd name="connsiteX109" fmla="*/ 3573838 w 6784708"/>
              <a:gd name="connsiteY109" fmla="*/ 1067963 h 4502198"/>
              <a:gd name="connsiteX110" fmla="*/ 3587798 w 6784708"/>
              <a:gd name="connsiteY110" fmla="*/ 1026082 h 4502198"/>
              <a:gd name="connsiteX111" fmla="*/ 3601759 w 6784708"/>
              <a:gd name="connsiteY111" fmla="*/ 991181 h 4502198"/>
              <a:gd name="connsiteX112" fmla="*/ 3608739 w 6784708"/>
              <a:gd name="connsiteY112" fmla="*/ 956280 h 4502198"/>
              <a:gd name="connsiteX113" fmla="*/ 3622699 w 6784708"/>
              <a:gd name="connsiteY113" fmla="*/ 865538 h 4502198"/>
              <a:gd name="connsiteX114" fmla="*/ 3608739 w 6784708"/>
              <a:gd name="connsiteY114" fmla="*/ 837618 h 4502198"/>
              <a:gd name="connsiteX115" fmla="*/ 3566858 w 6784708"/>
              <a:gd name="connsiteY115" fmla="*/ 823658 h 4502198"/>
              <a:gd name="connsiteX116" fmla="*/ 3531957 w 6784708"/>
              <a:gd name="connsiteY116" fmla="*/ 802717 h 4502198"/>
              <a:gd name="connsiteX117" fmla="*/ 3497056 w 6784708"/>
              <a:gd name="connsiteY117" fmla="*/ 774797 h 4502198"/>
              <a:gd name="connsiteX118" fmla="*/ 3455176 w 6784708"/>
              <a:gd name="connsiteY118" fmla="*/ 753856 h 4502198"/>
              <a:gd name="connsiteX119" fmla="*/ 3413295 w 6784708"/>
              <a:gd name="connsiteY119" fmla="*/ 718955 h 4502198"/>
              <a:gd name="connsiteX120" fmla="*/ 3336513 w 6784708"/>
              <a:gd name="connsiteY120" fmla="*/ 677074 h 4502198"/>
              <a:gd name="connsiteX121" fmla="*/ 3315572 w 6784708"/>
              <a:gd name="connsiteY121" fmla="*/ 656134 h 4502198"/>
              <a:gd name="connsiteX122" fmla="*/ 3273692 w 6784708"/>
              <a:gd name="connsiteY122" fmla="*/ 642174 h 4502198"/>
              <a:gd name="connsiteX123" fmla="*/ 3252751 w 6784708"/>
              <a:gd name="connsiteY123" fmla="*/ 635193 h 4502198"/>
              <a:gd name="connsiteX124" fmla="*/ 3231811 w 6784708"/>
              <a:gd name="connsiteY124" fmla="*/ 621233 h 4502198"/>
              <a:gd name="connsiteX125" fmla="*/ 3182950 w 6784708"/>
              <a:gd name="connsiteY125" fmla="*/ 607273 h 4502198"/>
              <a:gd name="connsiteX126" fmla="*/ 3168989 w 6784708"/>
              <a:gd name="connsiteY126" fmla="*/ 593313 h 4502198"/>
              <a:gd name="connsiteX127" fmla="*/ 3148049 w 6784708"/>
              <a:gd name="connsiteY127" fmla="*/ 586332 h 4502198"/>
              <a:gd name="connsiteX128" fmla="*/ 3155029 w 6784708"/>
              <a:gd name="connsiteY128" fmla="*/ 460690 h 4502198"/>
              <a:gd name="connsiteX129" fmla="*/ 3168989 w 6784708"/>
              <a:gd name="connsiteY129" fmla="*/ 342027 h 4502198"/>
              <a:gd name="connsiteX130" fmla="*/ 3120128 w 6784708"/>
              <a:gd name="connsiteY130" fmla="*/ 279206 h 4502198"/>
              <a:gd name="connsiteX131" fmla="*/ 3050327 w 6784708"/>
              <a:gd name="connsiteY131" fmla="*/ 216384 h 4502198"/>
              <a:gd name="connsiteX132" fmla="*/ 2987505 w 6784708"/>
              <a:gd name="connsiteY132" fmla="*/ 153563 h 4502198"/>
              <a:gd name="connsiteX133" fmla="*/ 2917704 w 6784708"/>
              <a:gd name="connsiteY133" fmla="*/ 104702 h 4502198"/>
              <a:gd name="connsiteX134" fmla="*/ 2889783 w 6784708"/>
              <a:gd name="connsiteY134" fmla="*/ 90742 h 4502198"/>
              <a:gd name="connsiteX135" fmla="*/ 2861863 w 6784708"/>
              <a:gd name="connsiteY135" fmla="*/ 69801 h 4502198"/>
              <a:gd name="connsiteX136" fmla="*/ 2785081 w 6784708"/>
              <a:gd name="connsiteY136" fmla="*/ 55841 h 4502198"/>
              <a:gd name="connsiteX137" fmla="*/ 2652458 w 6784708"/>
              <a:gd name="connsiteY137" fmla="*/ 34900 h 4502198"/>
              <a:gd name="connsiteX138" fmla="*/ 2617557 w 6784708"/>
              <a:gd name="connsiteY138" fmla="*/ 27920 h 4502198"/>
              <a:gd name="connsiteX139" fmla="*/ 2498895 w 6784708"/>
              <a:gd name="connsiteY139" fmla="*/ 13960 h 4502198"/>
              <a:gd name="connsiteX140" fmla="*/ 2443053 w 6784708"/>
              <a:gd name="connsiteY140" fmla="*/ 6980 h 4502198"/>
              <a:gd name="connsiteX141" fmla="*/ 1807860 w 6784708"/>
              <a:gd name="connsiteY141" fmla="*/ 13960 h 4502198"/>
              <a:gd name="connsiteX142" fmla="*/ 1752018 w 6784708"/>
              <a:gd name="connsiteY142" fmla="*/ 20940 h 4502198"/>
              <a:gd name="connsiteX143" fmla="*/ 1054003 w 6784708"/>
              <a:gd name="connsiteY143" fmla="*/ 13960 h 4502198"/>
              <a:gd name="connsiteX144" fmla="*/ 991182 w 6784708"/>
              <a:gd name="connsiteY144" fmla="*/ 6980 h 4502198"/>
              <a:gd name="connsiteX145" fmla="*/ 949301 w 6784708"/>
              <a:gd name="connsiteY145" fmla="*/ 0 h 4502198"/>
              <a:gd name="connsiteX146" fmla="*/ 390889 w 6784708"/>
              <a:gd name="connsiteY146" fmla="*/ 6980 h 4502198"/>
              <a:gd name="connsiteX147" fmla="*/ 335047 w 6784708"/>
              <a:gd name="connsiteY147" fmla="*/ 13960 h 4502198"/>
              <a:gd name="connsiteX148" fmla="*/ 34901 w 6784708"/>
              <a:gd name="connsiteY148" fmla="*/ 34900 h 4502198"/>
              <a:gd name="connsiteX149" fmla="*/ 0 w 6784708"/>
              <a:gd name="connsiteY149" fmla="*/ 34900 h 4502198"/>
              <a:gd name="connsiteX150" fmla="*/ 0 w 6784708"/>
              <a:gd name="connsiteY150" fmla="*/ 34900 h 450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784708" h="4502198">
                <a:moveTo>
                  <a:pt x="6784708" y="4502198"/>
                </a:moveTo>
                <a:lnTo>
                  <a:pt x="6784708" y="4502198"/>
                </a:lnTo>
                <a:cubicBezTo>
                  <a:pt x="6768421" y="4490564"/>
                  <a:pt x="6751126" y="4480226"/>
                  <a:pt x="6735847" y="4467297"/>
                </a:cubicBezTo>
                <a:cubicBezTo>
                  <a:pt x="6636027" y="4382834"/>
                  <a:pt x="6749549" y="4462472"/>
                  <a:pt x="6652085" y="4397496"/>
                </a:cubicBezTo>
                <a:cubicBezTo>
                  <a:pt x="6645105" y="4392843"/>
                  <a:pt x="6638648" y="4387287"/>
                  <a:pt x="6631145" y="4383535"/>
                </a:cubicBezTo>
                <a:cubicBezTo>
                  <a:pt x="6609114" y="4372520"/>
                  <a:pt x="6578186" y="4358500"/>
                  <a:pt x="6561343" y="4341655"/>
                </a:cubicBezTo>
                <a:cubicBezTo>
                  <a:pt x="6556690" y="4337001"/>
                  <a:pt x="6552648" y="4331643"/>
                  <a:pt x="6547383" y="4327694"/>
                </a:cubicBezTo>
                <a:cubicBezTo>
                  <a:pt x="6533961" y="4317627"/>
                  <a:pt x="6517365" y="4311638"/>
                  <a:pt x="6505502" y="4299774"/>
                </a:cubicBezTo>
                <a:cubicBezTo>
                  <a:pt x="6479677" y="4273947"/>
                  <a:pt x="6497021" y="4289466"/>
                  <a:pt x="6449661" y="4257893"/>
                </a:cubicBezTo>
                <a:lnTo>
                  <a:pt x="6407780" y="4229972"/>
                </a:lnTo>
                <a:lnTo>
                  <a:pt x="6365899" y="4216012"/>
                </a:lnTo>
                <a:cubicBezTo>
                  <a:pt x="6358919" y="4211358"/>
                  <a:pt x="6350200" y="4208602"/>
                  <a:pt x="6344959" y="4202051"/>
                </a:cubicBezTo>
                <a:cubicBezTo>
                  <a:pt x="6340363" y="4196306"/>
                  <a:pt x="6337979" y="4188469"/>
                  <a:pt x="6337979" y="4181111"/>
                </a:cubicBezTo>
                <a:cubicBezTo>
                  <a:pt x="6337979" y="4100904"/>
                  <a:pt x="6343343" y="4068394"/>
                  <a:pt x="6351939" y="3999627"/>
                </a:cubicBezTo>
                <a:cubicBezTo>
                  <a:pt x="6347384" y="3981405"/>
                  <a:pt x="6343883" y="3958818"/>
                  <a:pt x="6330998" y="3943786"/>
                </a:cubicBezTo>
                <a:cubicBezTo>
                  <a:pt x="6319401" y="3930256"/>
                  <a:pt x="6281361" y="3910694"/>
                  <a:pt x="6268177" y="3901905"/>
                </a:cubicBezTo>
                <a:cubicBezTo>
                  <a:pt x="6258497" y="3895452"/>
                  <a:pt x="6249936" y="3887417"/>
                  <a:pt x="6240256" y="3880964"/>
                </a:cubicBezTo>
                <a:cubicBezTo>
                  <a:pt x="6213961" y="3863434"/>
                  <a:pt x="6204047" y="3859369"/>
                  <a:pt x="6177435" y="3846064"/>
                </a:cubicBezTo>
                <a:cubicBezTo>
                  <a:pt x="6161505" y="3830132"/>
                  <a:pt x="6157682" y="3824993"/>
                  <a:pt x="6135554" y="3811163"/>
                </a:cubicBezTo>
                <a:cubicBezTo>
                  <a:pt x="6126730" y="3805648"/>
                  <a:pt x="6116556" y="3802556"/>
                  <a:pt x="6107634" y="3797203"/>
                </a:cubicBezTo>
                <a:cubicBezTo>
                  <a:pt x="6093247" y="3788571"/>
                  <a:pt x="6080140" y="3777914"/>
                  <a:pt x="6065753" y="3769282"/>
                </a:cubicBezTo>
                <a:cubicBezTo>
                  <a:pt x="6054119" y="3762302"/>
                  <a:pt x="6042357" y="3755532"/>
                  <a:pt x="6030852" y="3748342"/>
                </a:cubicBezTo>
                <a:cubicBezTo>
                  <a:pt x="6023738" y="3743896"/>
                  <a:pt x="6016738" y="3739257"/>
                  <a:pt x="6009911" y="3734381"/>
                </a:cubicBezTo>
                <a:cubicBezTo>
                  <a:pt x="6000445" y="3727619"/>
                  <a:pt x="5992092" y="3719213"/>
                  <a:pt x="5981991" y="3713441"/>
                </a:cubicBezTo>
                <a:cubicBezTo>
                  <a:pt x="5975603" y="3709791"/>
                  <a:pt x="5968030" y="3708788"/>
                  <a:pt x="5961050" y="3706461"/>
                </a:cubicBezTo>
                <a:lnTo>
                  <a:pt x="5919169" y="3678540"/>
                </a:lnTo>
                <a:cubicBezTo>
                  <a:pt x="5912189" y="3673887"/>
                  <a:pt x="5906187" y="3667233"/>
                  <a:pt x="5898229" y="3664580"/>
                </a:cubicBezTo>
                <a:lnTo>
                  <a:pt x="5856348" y="3650619"/>
                </a:lnTo>
                <a:cubicBezTo>
                  <a:pt x="5858675" y="3643639"/>
                  <a:pt x="5861732" y="3636861"/>
                  <a:pt x="5863328" y="3629679"/>
                </a:cubicBezTo>
                <a:cubicBezTo>
                  <a:pt x="5875202" y="3576244"/>
                  <a:pt x="5874011" y="3524853"/>
                  <a:pt x="5877289" y="3469135"/>
                </a:cubicBezTo>
                <a:cubicBezTo>
                  <a:pt x="5856060" y="3437295"/>
                  <a:pt x="5854398" y="3429769"/>
                  <a:pt x="5807487" y="3406314"/>
                </a:cubicBezTo>
                <a:cubicBezTo>
                  <a:pt x="5798180" y="3401661"/>
                  <a:pt x="5788224" y="3398126"/>
                  <a:pt x="5779566" y="3392354"/>
                </a:cubicBezTo>
                <a:cubicBezTo>
                  <a:pt x="5760207" y="3379448"/>
                  <a:pt x="5743676" y="3362444"/>
                  <a:pt x="5723725" y="3350473"/>
                </a:cubicBezTo>
                <a:cubicBezTo>
                  <a:pt x="5712091" y="3343493"/>
                  <a:pt x="5699796" y="3337512"/>
                  <a:pt x="5688824" y="3329532"/>
                </a:cubicBezTo>
                <a:cubicBezTo>
                  <a:pt x="5653955" y="3304173"/>
                  <a:pt x="5635697" y="3283385"/>
                  <a:pt x="5605063" y="3252751"/>
                </a:cubicBezTo>
                <a:lnTo>
                  <a:pt x="5577142" y="3224830"/>
                </a:lnTo>
                <a:cubicBezTo>
                  <a:pt x="5570162" y="3217850"/>
                  <a:pt x="5563909" y="3210057"/>
                  <a:pt x="5556201" y="3203890"/>
                </a:cubicBezTo>
                <a:cubicBezTo>
                  <a:pt x="5544568" y="3194583"/>
                  <a:pt x="5532283" y="3186036"/>
                  <a:pt x="5521301" y="3175969"/>
                </a:cubicBezTo>
                <a:cubicBezTo>
                  <a:pt x="5504322" y="3160405"/>
                  <a:pt x="5488727" y="3143395"/>
                  <a:pt x="5472440" y="3127108"/>
                </a:cubicBezTo>
                <a:cubicBezTo>
                  <a:pt x="5465460" y="3120128"/>
                  <a:pt x="5460864" y="3109289"/>
                  <a:pt x="5451499" y="3106167"/>
                </a:cubicBezTo>
                <a:lnTo>
                  <a:pt x="5430559" y="3099187"/>
                </a:lnTo>
                <a:cubicBezTo>
                  <a:pt x="5417816" y="3035473"/>
                  <a:pt x="5420967" y="3067285"/>
                  <a:pt x="5430559" y="2966564"/>
                </a:cubicBezTo>
                <a:cubicBezTo>
                  <a:pt x="5432119" y="2950186"/>
                  <a:pt x="5427668" y="2930865"/>
                  <a:pt x="5437539" y="2917703"/>
                </a:cubicBezTo>
                <a:cubicBezTo>
                  <a:pt x="5444657" y="2908212"/>
                  <a:pt x="5460806" y="2913050"/>
                  <a:pt x="5472440" y="2910723"/>
                </a:cubicBezTo>
                <a:cubicBezTo>
                  <a:pt x="5434048" y="2897926"/>
                  <a:pt x="5468444" y="2911432"/>
                  <a:pt x="5430559" y="2889783"/>
                </a:cubicBezTo>
                <a:cubicBezTo>
                  <a:pt x="5394402" y="2869121"/>
                  <a:pt x="5406478" y="2882001"/>
                  <a:pt x="5367737" y="2854882"/>
                </a:cubicBezTo>
                <a:cubicBezTo>
                  <a:pt x="5355532" y="2846338"/>
                  <a:pt x="5345086" y="2835441"/>
                  <a:pt x="5332837" y="2826961"/>
                </a:cubicBezTo>
                <a:cubicBezTo>
                  <a:pt x="5314790" y="2814467"/>
                  <a:pt x="5295258" y="2804237"/>
                  <a:pt x="5276995" y="2792061"/>
                </a:cubicBezTo>
                <a:cubicBezTo>
                  <a:pt x="5270015" y="2787407"/>
                  <a:pt x="5263558" y="2781852"/>
                  <a:pt x="5256055" y="2778100"/>
                </a:cubicBezTo>
                <a:cubicBezTo>
                  <a:pt x="5244848" y="2772496"/>
                  <a:pt x="5232604" y="2769229"/>
                  <a:pt x="5221154" y="2764140"/>
                </a:cubicBezTo>
                <a:cubicBezTo>
                  <a:pt x="5211646" y="2759914"/>
                  <a:pt x="5202895" y="2754044"/>
                  <a:pt x="5193234" y="2750180"/>
                </a:cubicBezTo>
                <a:cubicBezTo>
                  <a:pt x="5164905" y="2738848"/>
                  <a:pt x="5150861" y="2736096"/>
                  <a:pt x="5123432" y="2729239"/>
                </a:cubicBezTo>
                <a:cubicBezTo>
                  <a:pt x="5086625" y="2704701"/>
                  <a:pt x="5119647" y="2723325"/>
                  <a:pt x="5074571" y="2708299"/>
                </a:cubicBezTo>
                <a:cubicBezTo>
                  <a:pt x="5045008" y="2698444"/>
                  <a:pt x="5030996" y="2690882"/>
                  <a:pt x="5004769" y="2673398"/>
                </a:cubicBezTo>
                <a:cubicBezTo>
                  <a:pt x="4995089" y="2666945"/>
                  <a:pt x="4985604" y="2660119"/>
                  <a:pt x="4976849" y="2652458"/>
                </a:cubicBezTo>
                <a:cubicBezTo>
                  <a:pt x="4966944" y="2643791"/>
                  <a:pt x="4948928" y="2624537"/>
                  <a:pt x="4948928" y="2624537"/>
                </a:cubicBezTo>
                <a:cubicBezTo>
                  <a:pt x="4946601" y="2612903"/>
                  <a:pt x="4941948" y="2601500"/>
                  <a:pt x="4941948" y="2589636"/>
                </a:cubicBezTo>
                <a:cubicBezTo>
                  <a:pt x="4941948" y="2559563"/>
                  <a:pt x="4947704" y="2493931"/>
                  <a:pt x="4955908" y="2457013"/>
                </a:cubicBezTo>
                <a:cubicBezTo>
                  <a:pt x="4957504" y="2449831"/>
                  <a:pt x="4960562" y="2443053"/>
                  <a:pt x="4962889" y="2436073"/>
                </a:cubicBezTo>
                <a:cubicBezTo>
                  <a:pt x="4962542" y="2434337"/>
                  <a:pt x="4954651" y="2387386"/>
                  <a:pt x="4948928" y="2380232"/>
                </a:cubicBezTo>
                <a:cubicBezTo>
                  <a:pt x="4943687" y="2373681"/>
                  <a:pt x="4934814" y="2371147"/>
                  <a:pt x="4927988" y="2366271"/>
                </a:cubicBezTo>
                <a:cubicBezTo>
                  <a:pt x="4831643" y="2297452"/>
                  <a:pt x="4985521" y="2402206"/>
                  <a:pt x="4858186" y="2324390"/>
                </a:cubicBezTo>
                <a:cubicBezTo>
                  <a:pt x="4829553" y="2306892"/>
                  <a:pt x="4800912" y="2289151"/>
                  <a:pt x="4774424" y="2268549"/>
                </a:cubicBezTo>
                <a:cubicBezTo>
                  <a:pt x="4753484" y="2252262"/>
                  <a:pt x="4735331" y="2231552"/>
                  <a:pt x="4711603" y="2219688"/>
                </a:cubicBezTo>
                <a:cubicBezTo>
                  <a:pt x="4692989" y="2210381"/>
                  <a:pt x="4675084" y="2199496"/>
                  <a:pt x="4655762" y="2191767"/>
                </a:cubicBezTo>
                <a:cubicBezTo>
                  <a:pt x="4644128" y="2187114"/>
                  <a:pt x="4632068" y="2183410"/>
                  <a:pt x="4620861" y="2177807"/>
                </a:cubicBezTo>
                <a:cubicBezTo>
                  <a:pt x="4613358" y="2174055"/>
                  <a:pt x="4607424" y="2167599"/>
                  <a:pt x="4599921" y="2163847"/>
                </a:cubicBezTo>
                <a:cubicBezTo>
                  <a:pt x="4588765" y="2158269"/>
                  <a:pt x="4561496" y="2152869"/>
                  <a:pt x="4551060" y="2149887"/>
                </a:cubicBezTo>
                <a:cubicBezTo>
                  <a:pt x="4543985" y="2147866"/>
                  <a:pt x="4537099" y="2145233"/>
                  <a:pt x="4530119" y="2142906"/>
                </a:cubicBezTo>
                <a:cubicBezTo>
                  <a:pt x="4525466" y="2135926"/>
                  <a:pt x="4516856" y="2130326"/>
                  <a:pt x="4516159" y="2121966"/>
                </a:cubicBezTo>
                <a:cubicBezTo>
                  <a:pt x="4512134" y="2073665"/>
                  <a:pt x="4520604" y="2071509"/>
                  <a:pt x="4530119" y="2038204"/>
                </a:cubicBezTo>
                <a:cubicBezTo>
                  <a:pt x="4532754" y="2028980"/>
                  <a:pt x="4534464" y="2019508"/>
                  <a:pt x="4537099" y="2010284"/>
                </a:cubicBezTo>
                <a:cubicBezTo>
                  <a:pt x="4539120" y="2003209"/>
                  <a:pt x="4542294" y="1996481"/>
                  <a:pt x="4544079" y="1989343"/>
                </a:cubicBezTo>
                <a:cubicBezTo>
                  <a:pt x="4546957" y="1977833"/>
                  <a:pt x="4548486" y="1966024"/>
                  <a:pt x="4551060" y="1954442"/>
                </a:cubicBezTo>
                <a:cubicBezTo>
                  <a:pt x="4553141" y="1945077"/>
                  <a:pt x="4555713" y="1935829"/>
                  <a:pt x="4558040" y="1926522"/>
                </a:cubicBezTo>
                <a:cubicBezTo>
                  <a:pt x="4553386" y="1921868"/>
                  <a:pt x="4547022" y="1918447"/>
                  <a:pt x="4544079" y="1912561"/>
                </a:cubicBezTo>
                <a:cubicBezTo>
                  <a:pt x="4537498" y="1899399"/>
                  <a:pt x="4543281" y="1877261"/>
                  <a:pt x="4530119" y="1870680"/>
                </a:cubicBezTo>
                <a:cubicBezTo>
                  <a:pt x="4520812" y="1866027"/>
                  <a:pt x="4511233" y="1861882"/>
                  <a:pt x="4502198" y="1856720"/>
                </a:cubicBezTo>
                <a:cubicBezTo>
                  <a:pt x="4494914" y="1852558"/>
                  <a:pt x="4488761" y="1846512"/>
                  <a:pt x="4481258" y="1842760"/>
                </a:cubicBezTo>
                <a:cubicBezTo>
                  <a:pt x="4471244" y="1837753"/>
                  <a:pt x="4441343" y="1831037"/>
                  <a:pt x="4432397" y="1828800"/>
                </a:cubicBezTo>
                <a:lnTo>
                  <a:pt x="4376556" y="1800879"/>
                </a:lnTo>
                <a:cubicBezTo>
                  <a:pt x="4367249" y="1796226"/>
                  <a:pt x="4358296" y="1790784"/>
                  <a:pt x="4348635" y="1786919"/>
                </a:cubicBezTo>
                <a:cubicBezTo>
                  <a:pt x="4337001" y="1782265"/>
                  <a:pt x="4324941" y="1778562"/>
                  <a:pt x="4313734" y="1772958"/>
                </a:cubicBezTo>
                <a:cubicBezTo>
                  <a:pt x="4295060" y="1763621"/>
                  <a:pt x="4273306" y="1741352"/>
                  <a:pt x="4257893" y="1731077"/>
                </a:cubicBezTo>
                <a:cubicBezTo>
                  <a:pt x="4249235" y="1725305"/>
                  <a:pt x="4238796" y="1722632"/>
                  <a:pt x="4229972" y="1717117"/>
                </a:cubicBezTo>
                <a:cubicBezTo>
                  <a:pt x="4220107" y="1710951"/>
                  <a:pt x="4211917" y="1702343"/>
                  <a:pt x="4202052" y="1696177"/>
                </a:cubicBezTo>
                <a:cubicBezTo>
                  <a:pt x="4193228" y="1690662"/>
                  <a:pt x="4182598" y="1688264"/>
                  <a:pt x="4174131" y="1682216"/>
                </a:cubicBezTo>
                <a:cubicBezTo>
                  <a:pt x="4166098" y="1676478"/>
                  <a:pt x="4160686" y="1667700"/>
                  <a:pt x="4153191" y="1661276"/>
                </a:cubicBezTo>
                <a:cubicBezTo>
                  <a:pt x="4110602" y="1624771"/>
                  <a:pt x="4141349" y="1653874"/>
                  <a:pt x="4097350" y="1626375"/>
                </a:cubicBezTo>
                <a:cubicBezTo>
                  <a:pt x="4049055" y="1596191"/>
                  <a:pt x="4089628" y="1612168"/>
                  <a:pt x="4048489" y="1598455"/>
                </a:cubicBezTo>
                <a:cubicBezTo>
                  <a:pt x="4041425" y="1591391"/>
                  <a:pt x="4021826" y="1573617"/>
                  <a:pt x="4020568" y="1563554"/>
                </a:cubicBezTo>
                <a:cubicBezTo>
                  <a:pt x="4019096" y="1551782"/>
                  <a:pt x="4024974" y="1540235"/>
                  <a:pt x="4027548" y="1528653"/>
                </a:cubicBezTo>
                <a:cubicBezTo>
                  <a:pt x="4029629" y="1519288"/>
                  <a:pt x="4031771" y="1509921"/>
                  <a:pt x="4034528" y="1500732"/>
                </a:cubicBezTo>
                <a:cubicBezTo>
                  <a:pt x="4038757" y="1486637"/>
                  <a:pt x="4045603" y="1473281"/>
                  <a:pt x="4048489" y="1458851"/>
                </a:cubicBezTo>
                <a:lnTo>
                  <a:pt x="4055469" y="1423951"/>
                </a:lnTo>
                <a:cubicBezTo>
                  <a:pt x="4053142" y="1405337"/>
                  <a:pt x="4055456" y="1385526"/>
                  <a:pt x="4048489" y="1368109"/>
                </a:cubicBezTo>
                <a:cubicBezTo>
                  <a:pt x="4045373" y="1360320"/>
                  <a:pt x="4033480" y="1360081"/>
                  <a:pt x="4027548" y="1354149"/>
                </a:cubicBezTo>
                <a:cubicBezTo>
                  <a:pt x="4017013" y="1343614"/>
                  <a:pt x="4009438" y="1330460"/>
                  <a:pt x="3999627" y="1319248"/>
                </a:cubicBezTo>
                <a:cubicBezTo>
                  <a:pt x="3980817" y="1297750"/>
                  <a:pt x="3980049" y="1299216"/>
                  <a:pt x="3957747" y="1284348"/>
                </a:cubicBezTo>
                <a:cubicBezTo>
                  <a:pt x="3953093" y="1277368"/>
                  <a:pt x="3950231" y="1268778"/>
                  <a:pt x="3943786" y="1263407"/>
                </a:cubicBezTo>
                <a:cubicBezTo>
                  <a:pt x="3935793" y="1256746"/>
                  <a:pt x="3924788" y="1254800"/>
                  <a:pt x="3915866" y="1249447"/>
                </a:cubicBezTo>
                <a:cubicBezTo>
                  <a:pt x="3901479" y="1240815"/>
                  <a:pt x="3887945" y="1230833"/>
                  <a:pt x="3873985" y="1221526"/>
                </a:cubicBezTo>
                <a:lnTo>
                  <a:pt x="3832104" y="1193606"/>
                </a:lnTo>
                <a:cubicBezTo>
                  <a:pt x="3825124" y="1188952"/>
                  <a:pt x="3818952" y="1182761"/>
                  <a:pt x="3811163" y="1179645"/>
                </a:cubicBezTo>
                <a:cubicBezTo>
                  <a:pt x="3799530" y="1174992"/>
                  <a:pt x="3787263" y="1171685"/>
                  <a:pt x="3776263" y="1165685"/>
                </a:cubicBezTo>
                <a:cubicBezTo>
                  <a:pt x="3761533" y="1157651"/>
                  <a:pt x="3747805" y="1147831"/>
                  <a:pt x="3734382" y="1137764"/>
                </a:cubicBezTo>
                <a:cubicBezTo>
                  <a:pt x="3725075" y="1130784"/>
                  <a:pt x="3716866" y="1122027"/>
                  <a:pt x="3706461" y="1116824"/>
                </a:cubicBezTo>
                <a:cubicBezTo>
                  <a:pt x="3689468" y="1108328"/>
                  <a:pt x="3656699" y="1100894"/>
                  <a:pt x="3636660" y="1095884"/>
                </a:cubicBezTo>
                <a:cubicBezTo>
                  <a:pt x="3629680" y="1091230"/>
                  <a:pt x="3623385" y="1085330"/>
                  <a:pt x="3615719" y="1081923"/>
                </a:cubicBezTo>
                <a:cubicBezTo>
                  <a:pt x="3602272" y="1075946"/>
                  <a:pt x="3573838" y="1067963"/>
                  <a:pt x="3573838" y="1067963"/>
                </a:cubicBezTo>
                <a:cubicBezTo>
                  <a:pt x="3578491" y="1054003"/>
                  <a:pt x="3582769" y="1039911"/>
                  <a:pt x="3587798" y="1026082"/>
                </a:cubicBezTo>
                <a:cubicBezTo>
                  <a:pt x="3592080" y="1014306"/>
                  <a:pt x="3598158" y="1003182"/>
                  <a:pt x="3601759" y="991181"/>
                </a:cubicBezTo>
                <a:cubicBezTo>
                  <a:pt x="3605168" y="979817"/>
                  <a:pt x="3606617" y="967953"/>
                  <a:pt x="3608739" y="956280"/>
                </a:cubicBezTo>
                <a:cubicBezTo>
                  <a:pt x="3615196" y="920764"/>
                  <a:pt x="3617469" y="902146"/>
                  <a:pt x="3622699" y="865538"/>
                </a:cubicBezTo>
                <a:cubicBezTo>
                  <a:pt x="3618046" y="856231"/>
                  <a:pt x="3617063" y="843861"/>
                  <a:pt x="3608739" y="837618"/>
                </a:cubicBezTo>
                <a:cubicBezTo>
                  <a:pt x="3596967" y="828789"/>
                  <a:pt x="3579476" y="831229"/>
                  <a:pt x="3566858" y="823658"/>
                </a:cubicBezTo>
                <a:cubicBezTo>
                  <a:pt x="3555224" y="816678"/>
                  <a:pt x="3543072" y="810497"/>
                  <a:pt x="3531957" y="802717"/>
                </a:cubicBezTo>
                <a:cubicBezTo>
                  <a:pt x="3519752" y="794173"/>
                  <a:pt x="3509625" y="782796"/>
                  <a:pt x="3497056" y="774797"/>
                </a:cubicBezTo>
                <a:cubicBezTo>
                  <a:pt x="3483888" y="766417"/>
                  <a:pt x="3468162" y="762514"/>
                  <a:pt x="3455176" y="753856"/>
                </a:cubicBezTo>
                <a:cubicBezTo>
                  <a:pt x="3440056" y="743776"/>
                  <a:pt x="3427992" y="729643"/>
                  <a:pt x="3413295" y="718955"/>
                </a:cubicBezTo>
                <a:cubicBezTo>
                  <a:pt x="3337314" y="663697"/>
                  <a:pt x="3422392" y="734326"/>
                  <a:pt x="3336513" y="677074"/>
                </a:cubicBezTo>
                <a:cubicBezTo>
                  <a:pt x="3328299" y="671598"/>
                  <a:pt x="3324201" y="660928"/>
                  <a:pt x="3315572" y="656134"/>
                </a:cubicBezTo>
                <a:cubicBezTo>
                  <a:pt x="3302709" y="648988"/>
                  <a:pt x="3287652" y="646827"/>
                  <a:pt x="3273692" y="642174"/>
                </a:cubicBezTo>
                <a:cubicBezTo>
                  <a:pt x="3266712" y="639847"/>
                  <a:pt x="3258873" y="639274"/>
                  <a:pt x="3252751" y="635193"/>
                </a:cubicBezTo>
                <a:cubicBezTo>
                  <a:pt x="3245771" y="630540"/>
                  <a:pt x="3239314" y="624985"/>
                  <a:pt x="3231811" y="621233"/>
                </a:cubicBezTo>
                <a:cubicBezTo>
                  <a:pt x="3221798" y="616227"/>
                  <a:pt x="3191894" y="609509"/>
                  <a:pt x="3182950" y="607273"/>
                </a:cubicBezTo>
                <a:cubicBezTo>
                  <a:pt x="3178296" y="602620"/>
                  <a:pt x="3174632" y="596699"/>
                  <a:pt x="3168989" y="593313"/>
                </a:cubicBezTo>
                <a:cubicBezTo>
                  <a:pt x="3162680" y="589527"/>
                  <a:pt x="3148819" y="593649"/>
                  <a:pt x="3148049" y="586332"/>
                </a:cubicBezTo>
                <a:cubicBezTo>
                  <a:pt x="3143658" y="544617"/>
                  <a:pt x="3151930" y="502521"/>
                  <a:pt x="3155029" y="460690"/>
                </a:cubicBezTo>
                <a:cubicBezTo>
                  <a:pt x="3156675" y="438470"/>
                  <a:pt x="3165989" y="366028"/>
                  <a:pt x="3168989" y="342027"/>
                </a:cubicBezTo>
                <a:cubicBezTo>
                  <a:pt x="3152385" y="317120"/>
                  <a:pt x="3144292" y="303370"/>
                  <a:pt x="3120128" y="279206"/>
                </a:cubicBezTo>
                <a:cubicBezTo>
                  <a:pt x="3097994" y="257071"/>
                  <a:pt x="3073051" y="237912"/>
                  <a:pt x="3050327" y="216384"/>
                </a:cubicBezTo>
                <a:cubicBezTo>
                  <a:pt x="3028828" y="196017"/>
                  <a:pt x="3011196" y="171332"/>
                  <a:pt x="2987505" y="153563"/>
                </a:cubicBezTo>
                <a:cubicBezTo>
                  <a:pt x="2962047" y="134468"/>
                  <a:pt x="2946357" y="121893"/>
                  <a:pt x="2917704" y="104702"/>
                </a:cubicBezTo>
                <a:cubicBezTo>
                  <a:pt x="2908781" y="99349"/>
                  <a:pt x="2898607" y="96257"/>
                  <a:pt x="2889783" y="90742"/>
                </a:cubicBezTo>
                <a:cubicBezTo>
                  <a:pt x="2879918" y="84576"/>
                  <a:pt x="2871964" y="75573"/>
                  <a:pt x="2861863" y="69801"/>
                </a:cubicBezTo>
                <a:cubicBezTo>
                  <a:pt x="2843787" y="59472"/>
                  <a:pt x="2795548" y="57149"/>
                  <a:pt x="2785081" y="55841"/>
                </a:cubicBezTo>
                <a:cubicBezTo>
                  <a:pt x="2714420" y="32286"/>
                  <a:pt x="2757872" y="43009"/>
                  <a:pt x="2652458" y="34900"/>
                </a:cubicBezTo>
                <a:cubicBezTo>
                  <a:pt x="2640824" y="32573"/>
                  <a:pt x="2629283" y="29724"/>
                  <a:pt x="2617557" y="27920"/>
                </a:cubicBezTo>
                <a:cubicBezTo>
                  <a:pt x="2588872" y="23507"/>
                  <a:pt x="2526376" y="17193"/>
                  <a:pt x="2498895" y="13960"/>
                </a:cubicBezTo>
                <a:lnTo>
                  <a:pt x="2443053" y="6980"/>
                </a:lnTo>
                <a:lnTo>
                  <a:pt x="1807860" y="13960"/>
                </a:lnTo>
                <a:cubicBezTo>
                  <a:pt x="1789105" y="14339"/>
                  <a:pt x="1770777" y="20940"/>
                  <a:pt x="1752018" y="20940"/>
                </a:cubicBezTo>
                <a:lnTo>
                  <a:pt x="1054003" y="13960"/>
                </a:lnTo>
                <a:cubicBezTo>
                  <a:pt x="1033063" y="11633"/>
                  <a:pt x="1012066" y="9765"/>
                  <a:pt x="991182" y="6980"/>
                </a:cubicBezTo>
                <a:cubicBezTo>
                  <a:pt x="977153" y="5110"/>
                  <a:pt x="963454" y="0"/>
                  <a:pt x="949301" y="0"/>
                </a:cubicBezTo>
                <a:cubicBezTo>
                  <a:pt x="763149" y="0"/>
                  <a:pt x="577026" y="4653"/>
                  <a:pt x="390889" y="6980"/>
                </a:cubicBezTo>
                <a:lnTo>
                  <a:pt x="335047" y="13960"/>
                </a:lnTo>
                <a:cubicBezTo>
                  <a:pt x="245401" y="23920"/>
                  <a:pt x="102075" y="34900"/>
                  <a:pt x="34901" y="34900"/>
                </a:cubicBezTo>
                <a:lnTo>
                  <a:pt x="0" y="34900"/>
                </a:lnTo>
                <a:lnTo>
                  <a:pt x="0" y="34900"/>
                </a:lnTo>
              </a:path>
            </a:pathLst>
          </a:custGeom>
          <a:noFill/>
          <a:ln w="127000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995915" y="1811705"/>
            <a:ext cx="6826589" cy="4467297"/>
          </a:xfrm>
          <a:custGeom>
            <a:avLst/>
            <a:gdLst>
              <a:gd name="connsiteX0" fmla="*/ 0 w 6826589"/>
              <a:gd name="connsiteY0" fmla="*/ 0 h 4467297"/>
              <a:gd name="connsiteX1" fmla="*/ 0 w 6826589"/>
              <a:gd name="connsiteY1" fmla="*/ 0 h 4467297"/>
              <a:gd name="connsiteX2" fmla="*/ 48861 w 6826589"/>
              <a:gd name="connsiteY2" fmla="*/ 41881 h 4467297"/>
              <a:gd name="connsiteX3" fmla="*/ 90742 w 6826589"/>
              <a:gd name="connsiteY3" fmla="*/ 69801 h 4467297"/>
              <a:gd name="connsiteX4" fmla="*/ 125643 w 6826589"/>
              <a:gd name="connsiteY4" fmla="*/ 97722 h 4467297"/>
              <a:gd name="connsiteX5" fmla="*/ 146583 w 6826589"/>
              <a:gd name="connsiteY5" fmla="*/ 104702 h 4467297"/>
              <a:gd name="connsiteX6" fmla="*/ 174504 w 6826589"/>
              <a:gd name="connsiteY6" fmla="*/ 125643 h 4467297"/>
              <a:gd name="connsiteX7" fmla="*/ 202424 w 6826589"/>
              <a:gd name="connsiteY7" fmla="*/ 139603 h 4467297"/>
              <a:gd name="connsiteX8" fmla="*/ 223365 w 6826589"/>
              <a:gd name="connsiteY8" fmla="*/ 160543 h 4467297"/>
              <a:gd name="connsiteX9" fmla="*/ 265246 w 6826589"/>
              <a:gd name="connsiteY9" fmla="*/ 181484 h 4467297"/>
              <a:gd name="connsiteX10" fmla="*/ 314107 w 6826589"/>
              <a:gd name="connsiteY10" fmla="*/ 209404 h 4467297"/>
              <a:gd name="connsiteX11" fmla="*/ 355988 w 6826589"/>
              <a:gd name="connsiteY11" fmla="*/ 237325 h 4467297"/>
              <a:gd name="connsiteX12" fmla="*/ 376928 w 6826589"/>
              <a:gd name="connsiteY12" fmla="*/ 251285 h 4467297"/>
              <a:gd name="connsiteX13" fmla="*/ 397869 w 6826589"/>
              <a:gd name="connsiteY13" fmla="*/ 265246 h 4467297"/>
              <a:gd name="connsiteX14" fmla="*/ 418809 w 6826589"/>
              <a:gd name="connsiteY14" fmla="*/ 272226 h 4467297"/>
              <a:gd name="connsiteX15" fmla="*/ 432769 w 6826589"/>
              <a:gd name="connsiteY15" fmla="*/ 300146 h 4467297"/>
              <a:gd name="connsiteX16" fmla="*/ 446730 w 6826589"/>
              <a:gd name="connsiteY16" fmla="*/ 404849 h 4467297"/>
              <a:gd name="connsiteX17" fmla="*/ 453710 w 6826589"/>
              <a:gd name="connsiteY17" fmla="*/ 502571 h 4467297"/>
              <a:gd name="connsiteX18" fmla="*/ 516531 w 6826589"/>
              <a:gd name="connsiteY18" fmla="*/ 509551 h 4467297"/>
              <a:gd name="connsiteX19" fmla="*/ 586333 w 6826589"/>
              <a:gd name="connsiteY19" fmla="*/ 516531 h 4467297"/>
              <a:gd name="connsiteX20" fmla="*/ 635194 w 6826589"/>
              <a:gd name="connsiteY20" fmla="*/ 523511 h 4467297"/>
              <a:gd name="connsiteX21" fmla="*/ 704995 w 6826589"/>
              <a:gd name="connsiteY21" fmla="*/ 530491 h 4467297"/>
              <a:gd name="connsiteX22" fmla="*/ 802717 w 6826589"/>
              <a:gd name="connsiteY22" fmla="*/ 544452 h 4467297"/>
              <a:gd name="connsiteX23" fmla="*/ 1354149 w 6826589"/>
              <a:gd name="connsiteY23" fmla="*/ 551432 h 4467297"/>
              <a:gd name="connsiteX24" fmla="*/ 1382070 w 6826589"/>
              <a:gd name="connsiteY24" fmla="*/ 565392 h 4467297"/>
              <a:gd name="connsiteX25" fmla="*/ 1451872 w 6826589"/>
              <a:gd name="connsiteY25" fmla="*/ 614253 h 4467297"/>
              <a:gd name="connsiteX26" fmla="*/ 1479792 w 6826589"/>
              <a:gd name="connsiteY26" fmla="*/ 628214 h 4467297"/>
              <a:gd name="connsiteX27" fmla="*/ 1535633 w 6826589"/>
              <a:gd name="connsiteY27" fmla="*/ 670094 h 4467297"/>
              <a:gd name="connsiteX28" fmla="*/ 1647316 w 6826589"/>
              <a:gd name="connsiteY28" fmla="*/ 711975 h 4467297"/>
              <a:gd name="connsiteX29" fmla="*/ 1717117 w 6826589"/>
              <a:gd name="connsiteY29" fmla="*/ 739896 h 4467297"/>
              <a:gd name="connsiteX30" fmla="*/ 1765978 w 6826589"/>
              <a:gd name="connsiteY30" fmla="*/ 753856 h 4467297"/>
              <a:gd name="connsiteX31" fmla="*/ 1786919 w 6826589"/>
              <a:gd name="connsiteY31" fmla="*/ 942320 h 4467297"/>
              <a:gd name="connsiteX32" fmla="*/ 1807859 w 6826589"/>
              <a:gd name="connsiteY32" fmla="*/ 1033062 h 4467297"/>
              <a:gd name="connsiteX33" fmla="*/ 1863701 w 6826589"/>
              <a:gd name="connsiteY33" fmla="*/ 1081923 h 4467297"/>
              <a:gd name="connsiteX34" fmla="*/ 1891621 w 6826589"/>
              <a:gd name="connsiteY34" fmla="*/ 1095884 h 4467297"/>
              <a:gd name="connsiteX35" fmla="*/ 1933502 w 6826589"/>
              <a:gd name="connsiteY35" fmla="*/ 1123804 h 4467297"/>
              <a:gd name="connsiteX36" fmla="*/ 1954443 w 6826589"/>
              <a:gd name="connsiteY36" fmla="*/ 1137765 h 4467297"/>
              <a:gd name="connsiteX37" fmla="*/ 1982363 w 6826589"/>
              <a:gd name="connsiteY37" fmla="*/ 1151725 h 4467297"/>
              <a:gd name="connsiteX38" fmla="*/ 2003304 w 6826589"/>
              <a:gd name="connsiteY38" fmla="*/ 1165685 h 4467297"/>
              <a:gd name="connsiteX39" fmla="*/ 2017264 w 6826589"/>
              <a:gd name="connsiteY39" fmla="*/ 1179646 h 4467297"/>
              <a:gd name="connsiteX40" fmla="*/ 2073105 w 6826589"/>
              <a:gd name="connsiteY40" fmla="*/ 1200586 h 4467297"/>
              <a:gd name="connsiteX41" fmla="*/ 2142907 w 6826589"/>
              <a:gd name="connsiteY41" fmla="*/ 1228507 h 4467297"/>
              <a:gd name="connsiteX42" fmla="*/ 2219688 w 6826589"/>
              <a:gd name="connsiteY42" fmla="*/ 1263407 h 4467297"/>
              <a:gd name="connsiteX43" fmla="*/ 2240629 w 6826589"/>
              <a:gd name="connsiteY43" fmla="*/ 1270388 h 4467297"/>
              <a:gd name="connsiteX44" fmla="*/ 2289490 w 6826589"/>
              <a:gd name="connsiteY44" fmla="*/ 1249447 h 4467297"/>
              <a:gd name="connsiteX45" fmla="*/ 2275530 w 6826589"/>
              <a:gd name="connsiteY45" fmla="*/ 1270388 h 4467297"/>
              <a:gd name="connsiteX46" fmla="*/ 2282510 w 6826589"/>
              <a:gd name="connsiteY46" fmla="*/ 1319249 h 4467297"/>
              <a:gd name="connsiteX47" fmla="*/ 2303450 w 6826589"/>
              <a:gd name="connsiteY47" fmla="*/ 1382070 h 4467297"/>
              <a:gd name="connsiteX48" fmla="*/ 2324391 w 6826589"/>
              <a:gd name="connsiteY48" fmla="*/ 1500733 h 4467297"/>
              <a:gd name="connsiteX49" fmla="*/ 2331371 w 6826589"/>
              <a:gd name="connsiteY49" fmla="*/ 1570534 h 4467297"/>
              <a:gd name="connsiteX50" fmla="*/ 2422113 w 6826589"/>
              <a:gd name="connsiteY50" fmla="*/ 1577514 h 4467297"/>
              <a:gd name="connsiteX51" fmla="*/ 2771120 w 6826589"/>
              <a:gd name="connsiteY51" fmla="*/ 1584494 h 4467297"/>
              <a:gd name="connsiteX52" fmla="*/ 2819981 w 6826589"/>
              <a:gd name="connsiteY52" fmla="*/ 1647316 h 4467297"/>
              <a:gd name="connsiteX53" fmla="*/ 2861862 w 6826589"/>
              <a:gd name="connsiteY53" fmla="*/ 1689197 h 4467297"/>
              <a:gd name="connsiteX54" fmla="*/ 2875823 w 6826589"/>
              <a:gd name="connsiteY54" fmla="*/ 1703157 h 4467297"/>
              <a:gd name="connsiteX55" fmla="*/ 2931664 w 6826589"/>
              <a:gd name="connsiteY55" fmla="*/ 1731078 h 4467297"/>
              <a:gd name="connsiteX56" fmla="*/ 2959585 w 6826589"/>
              <a:gd name="connsiteY56" fmla="*/ 1752018 h 4467297"/>
              <a:gd name="connsiteX57" fmla="*/ 2987505 w 6826589"/>
              <a:gd name="connsiteY57" fmla="*/ 1758998 h 4467297"/>
              <a:gd name="connsiteX58" fmla="*/ 3022406 w 6826589"/>
              <a:gd name="connsiteY58" fmla="*/ 1772959 h 4467297"/>
              <a:gd name="connsiteX59" fmla="*/ 3050327 w 6826589"/>
              <a:gd name="connsiteY59" fmla="*/ 1786919 h 4467297"/>
              <a:gd name="connsiteX60" fmla="*/ 3071267 w 6826589"/>
              <a:gd name="connsiteY60" fmla="*/ 1793899 h 4467297"/>
              <a:gd name="connsiteX61" fmla="*/ 3099188 w 6826589"/>
              <a:gd name="connsiteY61" fmla="*/ 1807859 h 4467297"/>
              <a:gd name="connsiteX62" fmla="*/ 3127108 w 6826589"/>
              <a:gd name="connsiteY62" fmla="*/ 1814839 h 4467297"/>
              <a:gd name="connsiteX63" fmla="*/ 3175969 w 6826589"/>
              <a:gd name="connsiteY63" fmla="*/ 1828800 h 4467297"/>
              <a:gd name="connsiteX64" fmla="*/ 3217850 w 6826589"/>
              <a:gd name="connsiteY64" fmla="*/ 2094046 h 4467297"/>
              <a:gd name="connsiteX65" fmla="*/ 3245771 w 6826589"/>
              <a:gd name="connsiteY65" fmla="*/ 2073105 h 4467297"/>
              <a:gd name="connsiteX66" fmla="*/ 3322552 w 6826589"/>
              <a:gd name="connsiteY66" fmla="*/ 2066125 h 4467297"/>
              <a:gd name="connsiteX67" fmla="*/ 3483096 w 6826589"/>
              <a:gd name="connsiteY67" fmla="*/ 2073105 h 4467297"/>
              <a:gd name="connsiteX68" fmla="*/ 3531957 w 6826589"/>
              <a:gd name="connsiteY68" fmla="*/ 2080085 h 4467297"/>
              <a:gd name="connsiteX69" fmla="*/ 3601759 w 6826589"/>
              <a:gd name="connsiteY69" fmla="*/ 2087065 h 4467297"/>
              <a:gd name="connsiteX70" fmla="*/ 3636659 w 6826589"/>
              <a:gd name="connsiteY70" fmla="*/ 2101026 h 4467297"/>
              <a:gd name="connsiteX71" fmla="*/ 3692501 w 6826589"/>
              <a:gd name="connsiteY71" fmla="*/ 2142907 h 4467297"/>
              <a:gd name="connsiteX72" fmla="*/ 3741362 w 6826589"/>
              <a:gd name="connsiteY72" fmla="*/ 2170827 h 4467297"/>
              <a:gd name="connsiteX73" fmla="*/ 3755322 w 6826589"/>
              <a:gd name="connsiteY73" fmla="*/ 2184788 h 4467297"/>
              <a:gd name="connsiteX74" fmla="*/ 3804183 w 6826589"/>
              <a:gd name="connsiteY74" fmla="*/ 2205728 h 4467297"/>
              <a:gd name="connsiteX75" fmla="*/ 3832104 w 6826589"/>
              <a:gd name="connsiteY75" fmla="*/ 2219688 h 4467297"/>
              <a:gd name="connsiteX76" fmla="*/ 3853044 w 6826589"/>
              <a:gd name="connsiteY76" fmla="*/ 2226668 h 4467297"/>
              <a:gd name="connsiteX77" fmla="*/ 3880965 w 6826589"/>
              <a:gd name="connsiteY77" fmla="*/ 2240629 h 4467297"/>
              <a:gd name="connsiteX78" fmla="*/ 3908885 w 6826589"/>
              <a:gd name="connsiteY78" fmla="*/ 2247609 h 4467297"/>
              <a:gd name="connsiteX79" fmla="*/ 3936806 w 6826589"/>
              <a:gd name="connsiteY79" fmla="*/ 2261569 h 4467297"/>
              <a:gd name="connsiteX80" fmla="*/ 3957746 w 6826589"/>
              <a:gd name="connsiteY80" fmla="*/ 2268549 h 4467297"/>
              <a:gd name="connsiteX81" fmla="*/ 4020568 w 6826589"/>
              <a:gd name="connsiteY81" fmla="*/ 2296470 h 4467297"/>
              <a:gd name="connsiteX82" fmla="*/ 4034528 w 6826589"/>
              <a:gd name="connsiteY82" fmla="*/ 2324391 h 4467297"/>
              <a:gd name="connsiteX83" fmla="*/ 4048488 w 6826589"/>
              <a:gd name="connsiteY83" fmla="*/ 2394192 h 4467297"/>
              <a:gd name="connsiteX84" fmla="*/ 4062449 w 6826589"/>
              <a:gd name="connsiteY84" fmla="*/ 2512855 h 4467297"/>
              <a:gd name="connsiteX85" fmla="*/ 4069429 w 6826589"/>
              <a:gd name="connsiteY85" fmla="*/ 2540775 h 4467297"/>
              <a:gd name="connsiteX86" fmla="*/ 4104330 w 6826589"/>
              <a:gd name="connsiteY86" fmla="*/ 2547756 h 4467297"/>
              <a:gd name="connsiteX87" fmla="*/ 4090369 w 6826589"/>
              <a:gd name="connsiteY87" fmla="*/ 2568696 h 4467297"/>
              <a:gd name="connsiteX88" fmla="*/ 4118290 w 6826589"/>
              <a:gd name="connsiteY88" fmla="*/ 2596617 h 4467297"/>
              <a:gd name="connsiteX89" fmla="*/ 4181111 w 6826589"/>
              <a:gd name="connsiteY89" fmla="*/ 2624537 h 4467297"/>
              <a:gd name="connsiteX90" fmla="*/ 4195072 w 6826589"/>
              <a:gd name="connsiteY90" fmla="*/ 2638497 h 4467297"/>
              <a:gd name="connsiteX91" fmla="*/ 4222992 w 6826589"/>
              <a:gd name="connsiteY91" fmla="*/ 2645478 h 4467297"/>
              <a:gd name="connsiteX92" fmla="*/ 4264873 w 6826589"/>
              <a:gd name="connsiteY92" fmla="*/ 2659438 h 4467297"/>
              <a:gd name="connsiteX93" fmla="*/ 4306754 w 6826589"/>
              <a:gd name="connsiteY93" fmla="*/ 2687359 h 4467297"/>
              <a:gd name="connsiteX94" fmla="*/ 4334675 w 6826589"/>
              <a:gd name="connsiteY94" fmla="*/ 2701319 h 4467297"/>
              <a:gd name="connsiteX95" fmla="*/ 4355615 w 6826589"/>
              <a:gd name="connsiteY95" fmla="*/ 2722259 h 4467297"/>
              <a:gd name="connsiteX96" fmla="*/ 4404476 w 6826589"/>
              <a:gd name="connsiteY96" fmla="*/ 2750180 h 4467297"/>
              <a:gd name="connsiteX97" fmla="*/ 4425417 w 6826589"/>
              <a:gd name="connsiteY97" fmla="*/ 2771120 h 4467297"/>
              <a:gd name="connsiteX98" fmla="*/ 4467298 w 6826589"/>
              <a:gd name="connsiteY98" fmla="*/ 2792061 h 4467297"/>
              <a:gd name="connsiteX99" fmla="*/ 4488238 w 6826589"/>
              <a:gd name="connsiteY99" fmla="*/ 2806021 h 4467297"/>
              <a:gd name="connsiteX100" fmla="*/ 4502198 w 6826589"/>
              <a:gd name="connsiteY100" fmla="*/ 2875823 h 4467297"/>
              <a:gd name="connsiteX101" fmla="*/ 4516159 w 6826589"/>
              <a:gd name="connsiteY101" fmla="*/ 3022406 h 4467297"/>
              <a:gd name="connsiteX102" fmla="*/ 4523139 w 6826589"/>
              <a:gd name="connsiteY102" fmla="*/ 3057307 h 4467297"/>
              <a:gd name="connsiteX103" fmla="*/ 4585960 w 6826589"/>
              <a:gd name="connsiteY103" fmla="*/ 3134088 h 4467297"/>
              <a:gd name="connsiteX104" fmla="*/ 4676702 w 6826589"/>
              <a:gd name="connsiteY104" fmla="*/ 3189930 h 4467297"/>
              <a:gd name="connsiteX105" fmla="*/ 4732543 w 6826589"/>
              <a:gd name="connsiteY105" fmla="*/ 3224830 h 4467297"/>
              <a:gd name="connsiteX106" fmla="*/ 4767444 w 6826589"/>
              <a:gd name="connsiteY106" fmla="*/ 3252751 h 4467297"/>
              <a:gd name="connsiteX107" fmla="*/ 4816305 w 6826589"/>
              <a:gd name="connsiteY107" fmla="*/ 3280672 h 4467297"/>
              <a:gd name="connsiteX108" fmla="*/ 4886107 w 6826589"/>
              <a:gd name="connsiteY108" fmla="*/ 3315572 h 4467297"/>
              <a:gd name="connsiteX109" fmla="*/ 4927988 w 6826589"/>
              <a:gd name="connsiteY109" fmla="*/ 3336513 h 4467297"/>
              <a:gd name="connsiteX110" fmla="*/ 4948928 w 6826589"/>
              <a:gd name="connsiteY110" fmla="*/ 3343493 h 4467297"/>
              <a:gd name="connsiteX111" fmla="*/ 4969869 w 6826589"/>
              <a:gd name="connsiteY111" fmla="*/ 3392354 h 4467297"/>
              <a:gd name="connsiteX112" fmla="*/ 4976849 w 6826589"/>
              <a:gd name="connsiteY112" fmla="*/ 3448195 h 4467297"/>
              <a:gd name="connsiteX113" fmla="*/ 4983829 w 6826589"/>
              <a:gd name="connsiteY113" fmla="*/ 3608739 h 4467297"/>
              <a:gd name="connsiteX114" fmla="*/ 5018730 w 6826589"/>
              <a:gd name="connsiteY114" fmla="*/ 3615719 h 4467297"/>
              <a:gd name="connsiteX115" fmla="*/ 5088531 w 6826589"/>
              <a:gd name="connsiteY115" fmla="*/ 3629679 h 4467297"/>
              <a:gd name="connsiteX116" fmla="*/ 5332836 w 6826589"/>
              <a:gd name="connsiteY116" fmla="*/ 3643639 h 4467297"/>
              <a:gd name="connsiteX117" fmla="*/ 5828427 w 6826589"/>
              <a:gd name="connsiteY117" fmla="*/ 3650620 h 4467297"/>
              <a:gd name="connsiteX118" fmla="*/ 5870308 w 6826589"/>
              <a:gd name="connsiteY118" fmla="*/ 3671560 h 4467297"/>
              <a:gd name="connsiteX119" fmla="*/ 5912189 w 6826589"/>
              <a:gd name="connsiteY119" fmla="*/ 3692501 h 4467297"/>
              <a:gd name="connsiteX120" fmla="*/ 5954070 w 6826589"/>
              <a:gd name="connsiteY120" fmla="*/ 3720421 h 4467297"/>
              <a:gd name="connsiteX121" fmla="*/ 5981991 w 6826589"/>
              <a:gd name="connsiteY121" fmla="*/ 3741362 h 4467297"/>
              <a:gd name="connsiteX122" fmla="*/ 6023872 w 6826589"/>
              <a:gd name="connsiteY122" fmla="*/ 3769282 h 4467297"/>
              <a:gd name="connsiteX123" fmla="*/ 6051792 w 6826589"/>
              <a:gd name="connsiteY123" fmla="*/ 3790223 h 4467297"/>
              <a:gd name="connsiteX124" fmla="*/ 6114614 w 6826589"/>
              <a:gd name="connsiteY124" fmla="*/ 3825123 h 4467297"/>
              <a:gd name="connsiteX125" fmla="*/ 6135554 w 6826589"/>
              <a:gd name="connsiteY125" fmla="*/ 3839084 h 4467297"/>
              <a:gd name="connsiteX126" fmla="*/ 6240256 w 6826589"/>
              <a:gd name="connsiteY126" fmla="*/ 3880965 h 4467297"/>
              <a:gd name="connsiteX127" fmla="*/ 6296098 w 6826589"/>
              <a:gd name="connsiteY127" fmla="*/ 3901905 h 4467297"/>
              <a:gd name="connsiteX128" fmla="*/ 6303078 w 6826589"/>
              <a:gd name="connsiteY128" fmla="*/ 3985667 h 4467297"/>
              <a:gd name="connsiteX129" fmla="*/ 6310058 w 6826589"/>
              <a:gd name="connsiteY129" fmla="*/ 4006607 h 4467297"/>
              <a:gd name="connsiteX130" fmla="*/ 6324018 w 6826589"/>
              <a:gd name="connsiteY130" fmla="*/ 4202052 h 4467297"/>
              <a:gd name="connsiteX131" fmla="*/ 6351939 w 6826589"/>
              <a:gd name="connsiteY131" fmla="*/ 4216012 h 4467297"/>
              <a:gd name="connsiteX132" fmla="*/ 6393820 w 6826589"/>
              <a:gd name="connsiteY132" fmla="*/ 4243933 h 4467297"/>
              <a:gd name="connsiteX133" fmla="*/ 6463621 w 6826589"/>
              <a:gd name="connsiteY133" fmla="*/ 4285814 h 4467297"/>
              <a:gd name="connsiteX134" fmla="*/ 6491542 w 6826589"/>
              <a:gd name="connsiteY134" fmla="*/ 4306754 h 4467297"/>
              <a:gd name="connsiteX135" fmla="*/ 6519462 w 6826589"/>
              <a:gd name="connsiteY135" fmla="*/ 4313734 h 4467297"/>
              <a:gd name="connsiteX136" fmla="*/ 6540403 w 6826589"/>
              <a:gd name="connsiteY136" fmla="*/ 4320714 h 4467297"/>
              <a:gd name="connsiteX137" fmla="*/ 6561343 w 6826589"/>
              <a:gd name="connsiteY137" fmla="*/ 4334675 h 4467297"/>
              <a:gd name="connsiteX138" fmla="*/ 6631145 w 6826589"/>
              <a:gd name="connsiteY138" fmla="*/ 4362595 h 4467297"/>
              <a:gd name="connsiteX139" fmla="*/ 6756788 w 6826589"/>
              <a:gd name="connsiteY139" fmla="*/ 4439377 h 4467297"/>
              <a:gd name="connsiteX140" fmla="*/ 6784708 w 6826589"/>
              <a:gd name="connsiteY140" fmla="*/ 4453337 h 4467297"/>
              <a:gd name="connsiteX141" fmla="*/ 6826589 w 6826589"/>
              <a:gd name="connsiteY141" fmla="*/ 4467297 h 4467297"/>
              <a:gd name="connsiteX142" fmla="*/ 6826589 w 6826589"/>
              <a:gd name="connsiteY142" fmla="*/ 4467297 h 446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6826589" h="4467297">
                <a:moveTo>
                  <a:pt x="0" y="0"/>
                </a:moveTo>
                <a:lnTo>
                  <a:pt x="0" y="0"/>
                </a:lnTo>
                <a:cubicBezTo>
                  <a:pt x="16287" y="13960"/>
                  <a:pt x="31858" y="28802"/>
                  <a:pt x="48861" y="41881"/>
                </a:cubicBezTo>
                <a:cubicBezTo>
                  <a:pt x="62160" y="52111"/>
                  <a:pt x="78879" y="57937"/>
                  <a:pt x="90742" y="69801"/>
                </a:cubicBezTo>
                <a:cubicBezTo>
                  <a:pt x="103728" y="82788"/>
                  <a:pt x="108029" y="88915"/>
                  <a:pt x="125643" y="97722"/>
                </a:cubicBezTo>
                <a:cubicBezTo>
                  <a:pt x="132224" y="101012"/>
                  <a:pt x="139603" y="102375"/>
                  <a:pt x="146583" y="104702"/>
                </a:cubicBezTo>
                <a:cubicBezTo>
                  <a:pt x="155890" y="111682"/>
                  <a:pt x="164639" y="119477"/>
                  <a:pt x="174504" y="125643"/>
                </a:cubicBezTo>
                <a:cubicBezTo>
                  <a:pt x="183328" y="131158"/>
                  <a:pt x="193957" y="133555"/>
                  <a:pt x="202424" y="139603"/>
                </a:cubicBezTo>
                <a:cubicBezTo>
                  <a:pt x="210457" y="145341"/>
                  <a:pt x="215782" y="154223"/>
                  <a:pt x="223365" y="160543"/>
                </a:cubicBezTo>
                <a:cubicBezTo>
                  <a:pt x="241409" y="175580"/>
                  <a:pt x="244256" y="174488"/>
                  <a:pt x="265246" y="181484"/>
                </a:cubicBezTo>
                <a:cubicBezTo>
                  <a:pt x="337687" y="229778"/>
                  <a:pt x="225540" y="156264"/>
                  <a:pt x="314107" y="209404"/>
                </a:cubicBezTo>
                <a:cubicBezTo>
                  <a:pt x="328494" y="218036"/>
                  <a:pt x="342028" y="228018"/>
                  <a:pt x="355988" y="237325"/>
                </a:cubicBezTo>
                <a:lnTo>
                  <a:pt x="376928" y="251285"/>
                </a:lnTo>
                <a:cubicBezTo>
                  <a:pt x="383908" y="255939"/>
                  <a:pt x="389910" y="262593"/>
                  <a:pt x="397869" y="265246"/>
                </a:cubicBezTo>
                <a:lnTo>
                  <a:pt x="418809" y="272226"/>
                </a:lnTo>
                <a:cubicBezTo>
                  <a:pt x="423462" y="281533"/>
                  <a:pt x="430031" y="290107"/>
                  <a:pt x="432769" y="300146"/>
                </a:cubicBezTo>
                <a:cubicBezTo>
                  <a:pt x="434785" y="307539"/>
                  <a:pt x="446393" y="401137"/>
                  <a:pt x="446730" y="404849"/>
                </a:cubicBezTo>
                <a:cubicBezTo>
                  <a:pt x="449687" y="437372"/>
                  <a:pt x="435595" y="475399"/>
                  <a:pt x="453710" y="502571"/>
                </a:cubicBezTo>
                <a:cubicBezTo>
                  <a:pt x="465397" y="520102"/>
                  <a:pt x="495578" y="507345"/>
                  <a:pt x="516531" y="509551"/>
                </a:cubicBezTo>
                <a:lnTo>
                  <a:pt x="586333" y="516531"/>
                </a:lnTo>
                <a:cubicBezTo>
                  <a:pt x="602673" y="518453"/>
                  <a:pt x="618854" y="521589"/>
                  <a:pt x="635194" y="523511"/>
                </a:cubicBezTo>
                <a:cubicBezTo>
                  <a:pt x="658417" y="526243"/>
                  <a:pt x="681793" y="527591"/>
                  <a:pt x="704995" y="530491"/>
                </a:cubicBezTo>
                <a:cubicBezTo>
                  <a:pt x="737327" y="534533"/>
                  <a:pt x="770013" y="543700"/>
                  <a:pt x="802717" y="544452"/>
                </a:cubicBezTo>
                <a:cubicBezTo>
                  <a:pt x="986494" y="548677"/>
                  <a:pt x="1170338" y="549105"/>
                  <a:pt x="1354149" y="551432"/>
                </a:cubicBezTo>
                <a:cubicBezTo>
                  <a:pt x="1363456" y="556085"/>
                  <a:pt x="1373246" y="559877"/>
                  <a:pt x="1382070" y="565392"/>
                </a:cubicBezTo>
                <a:cubicBezTo>
                  <a:pt x="1417105" y="587289"/>
                  <a:pt x="1409409" y="593020"/>
                  <a:pt x="1451872" y="614253"/>
                </a:cubicBezTo>
                <a:cubicBezTo>
                  <a:pt x="1461179" y="618907"/>
                  <a:pt x="1471134" y="622442"/>
                  <a:pt x="1479792" y="628214"/>
                </a:cubicBezTo>
                <a:cubicBezTo>
                  <a:pt x="1499151" y="641120"/>
                  <a:pt x="1513560" y="662736"/>
                  <a:pt x="1535633" y="670094"/>
                </a:cubicBezTo>
                <a:cubicBezTo>
                  <a:pt x="1601280" y="691978"/>
                  <a:pt x="1563863" y="678594"/>
                  <a:pt x="1647316" y="711975"/>
                </a:cubicBezTo>
                <a:cubicBezTo>
                  <a:pt x="1647320" y="711977"/>
                  <a:pt x="1717112" y="739895"/>
                  <a:pt x="1717117" y="739896"/>
                </a:cubicBezTo>
                <a:cubicBezTo>
                  <a:pt x="1752176" y="748660"/>
                  <a:pt x="1735937" y="743842"/>
                  <a:pt x="1765978" y="753856"/>
                </a:cubicBezTo>
                <a:cubicBezTo>
                  <a:pt x="1792984" y="861876"/>
                  <a:pt x="1773605" y="769236"/>
                  <a:pt x="1786919" y="942320"/>
                </a:cubicBezTo>
                <a:cubicBezTo>
                  <a:pt x="1787741" y="953011"/>
                  <a:pt x="1796065" y="1022743"/>
                  <a:pt x="1807859" y="1033062"/>
                </a:cubicBezTo>
                <a:cubicBezTo>
                  <a:pt x="1826473" y="1049349"/>
                  <a:pt x="1843914" y="1067083"/>
                  <a:pt x="1863701" y="1081923"/>
                </a:cubicBezTo>
                <a:cubicBezTo>
                  <a:pt x="1872025" y="1088166"/>
                  <a:pt x="1882699" y="1090530"/>
                  <a:pt x="1891621" y="1095884"/>
                </a:cubicBezTo>
                <a:cubicBezTo>
                  <a:pt x="1906008" y="1104516"/>
                  <a:pt x="1919542" y="1114497"/>
                  <a:pt x="1933502" y="1123804"/>
                </a:cubicBezTo>
                <a:cubicBezTo>
                  <a:pt x="1940482" y="1128458"/>
                  <a:pt x="1946939" y="1134013"/>
                  <a:pt x="1954443" y="1137765"/>
                </a:cubicBezTo>
                <a:cubicBezTo>
                  <a:pt x="1963750" y="1142418"/>
                  <a:pt x="1973329" y="1146563"/>
                  <a:pt x="1982363" y="1151725"/>
                </a:cubicBezTo>
                <a:cubicBezTo>
                  <a:pt x="1989647" y="1155887"/>
                  <a:pt x="1996753" y="1160444"/>
                  <a:pt x="2003304" y="1165685"/>
                </a:cubicBezTo>
                <a:cubicBezTo>
                  <a:pt x="2008443" y="1169796"/>
                  <a:pt x="2011550" y="1176381"/>
                  <a:pt x="2017264" y="1179646"/>
                </a:cubicBezTo>
                <a:cubicBezTo>
                  <a:pt x="2051564" y="1199246"/>
                  <a:pt x="2044642" y="1187936"/>
                  <a:pt x="2073105" y="1200586"/>
                </a:cubicBezTo>
                <a:cubicBezTo>
                  <a:pt x="2137986" y="1229421"/>
                  <a:pt x="2090981" y="1215524"/>
                  <a:pt x="2142907" y="1228507"/>
                </a:cubicBezTo>
                <a:cubicBezTo>
                  <a:pt x="2190428" y="1257020"/>
                  <a:pt x="2164934" y="1245155"/>
                  <a:pt x="2219688" y="1263407"/>
                </a:cubicBezTo>
                <a:lnTo>
                  <a:pt x="2240629" y="1270388"/>
                </a:lnTo>
                <a:cubicBezTo>
                  <a:pt x="2256916" y="1263408"/>
                  <a:pt x="2271770" y="1249447"/>
                  <a:pt x="2289490" y="1249447"/>
                </a:cubicBezTo>
                <a:cubicBezTo>
                  <a:pt x="2297879" y="1249447"/>
                  <a:pt x="2276365" y="1262040"/>
                  <a:pt x="2275530" y="1270388"/>
                </a:cubicBezTo>
                <a:cubicBezTo>
                  <a:pt x="2273893" y="1286759"/>
                  <a:pt x="2279805" y="1303020"/>
                  <a:pt x="2282510" y="1319249"/>
                </a:cubicBezTo>
                <a:cubicBezTo>
                  <a:pt x="2289275" y="1359842"/>
                  <a:pt x="2286163" y="1347494"/>
                  <a:pt x="2303450" y="1382070"/>
                </a:cubicBezTo>
                <a:cubicBezTo>
                  <a:pt x="2310645" y="1418047"/>
                  <a:pt x="2321210" y="1468923"/>
                  <a:pt x="2324391" y="1500733"/>
                </a:cubicBezTo>
                <a:cubicBezTo>
                  <a:pt x="2326718" y="1524000"/>
                  <a:pt x="2312984" y="1556088"/>
                  <a:pt x="2331371" y="1570534"/>
                </a:cubicBezTo>
                <a:cubicBezTo>
                  <a:pt x="2355225" y="1589277"/>
                  <a:pt x="2391792" y="1576551"/>
                  <a:pt x="2422113" y="1577514"/>
                </a:cubicBezTo>
                <a:cubicBezTo>
                  <a:pt x="2538413" y="1581206"/>
                  <a:pt x="2654784" y="1582167"/>
                  <a:pt x="2771120" y="1584494"/>
                </a:cubicBezTo>
                <a:cubicBezTo>
                  <a:pt x="2804656" y="1651564"/>
                  <a:pt x="2774065" y="1605991"/>
                  <a:pt x="2819981" y="1647316"/>
                </a:cubicBezTo>
                <a:cubicBezTo>
                  <a:pt x="2834656" y="1660523"/>
                  <a:pt x="2847902" y="1675237"/>
                  <a:pt x="2861862" y="1689197"/>
                </a:cubicBezTo>
                <a:cubicBezTo>
                  <a:pt x="2866516" y="1693850"/>
                  <a:pt x="2869937" y="1700214"/>
                  <a:pt x="2875823" y="1703157"/>
                </a:cubicBezTo>
                <a:cubicBezTo>
                  <a:pt x="2894437" y="1712464"/>
                  <a:pt x="2915015" y="1718592"/>
                  <a:pt x="2931664" y="1731078"/>
                </a:cubicBezTo>
                <a:cubicBezTo>
                  <a:pt x="2940971" y="1738058"/>
                  <a:pt x="2949180" y="1746815"/>
                  <a:pt x="2959585" y="1752018"/>
                </a:cubicBezTo>
                <a:cubicBezTo>
                  <a:pt x="2968165" y="1756308"/>
                  <a:pt x="2978404" y="1755964"/>
                  <a:pt x="2987505" y="1758998"/>
                </a:cubicBezTo>
                <a:cubicBezTo>
                  <a:pt x="2999392" y="1762960"/>
                  <a:pt x="3010956" y="1767870"/>
                  <a:pt x="3022406" y="1772959"/>
                </a:cubicBezTo>
                <a:cubicBezTo>
                  <a:pt x="3031915" y="1777185"/>
                  <a:pt x="3040763" y="1782820"/>
                  <a:pt x="3050327" y="1786919"/>
                </a:cubicBezTo>
                <a:cubicBezTo>
                  <a:pt x="3057090" y="1789817"/>
                  <a:pt x="3064504" y="1791001"/>
                  <a:pt x="3071267" y="1793899"/>
                </a:cubicBezTo>
                <a:cubicBezTo>
                  <a:pt x="3080831" y="1797998"/>
                  <a:pt x="3089445" y="1804205"/>
                  <a:pt x="3099188" y="1807859"/>
                </a:cubicBezTo>
                <a:cubicBezTo>
                  <a:pt x="3108170" y="1811227"/>
                  <a:pt x="3117853" y="1812315"/>
                  <a:pt x="3127108" y="1814839"/>
                </a:cubicBezTo>
                <a:cubicBezTo>
                  <a:pt x="3143450" y="1819296"/>
                  <a:pt x="3159682" y="1824146"/>
                  <a:pt x="3175969" y="1828800"/>
                </a:cubicBezTo>
                <a:cubicBezTo>
                  <a:pt x="3270734" y="1891974"/>
                  <a:pt x="3157266" y="1808436"/>
                  <a:pt x="3217850" y="2094046"/>
                </a:cubicBezTo>
                <a:cubicBezTo>
                  <a:pt x="3220264" y="2105427"/>
                  <a:pt x="3234530" y="2076103"/>
                  <a:pt x="3245771" y="2073105"/>
                </a:cubicBezTo>
                <a:cubicBezTo>
                  <a:pt x="3270602" y="2066483"/>
                  <a:pt x="3296958" y="2068452"/>
                  <a:pt x="3322552" y="2066125"/>
                </a:cubicBezTo>
                <a:cubicBezTo>
                  <a:pt x="3376067" y="2068452"/>
                  <a:pt x="3429649" y="2069542"/>
                  <a:pt x="3483096" y="2073105"/>
                </a:cubicBezTo>
                <a:cubicBezTo>
                  <a:pt x="3499512" y="2074199"/>
                  <a:pt x="3515617" y="2078163"/>
                  <a:pt x="3531957" y="2080085"/>
                </a:cubicBezTo>
                <a:cubicBezTo>
                  <a:pt x="3555180" y="2082817"/>
                  <a:pt x="3578492" y="2084738"/>
                  <a:pt x="3601759" y="2087065"/>
                </a:cubicBezTo>
                <a:cubicBezTo>
                  <a:pt x="3613392" y="2091719"/>
                  <a:pt x="3625988" y="2094459"/>
                  <a:pt x="3636659" y="2101026"/>
                </a:cubicBezTo>
                <a:cubicBezTo>
                  <a:pt x="3656475" y="2113221"/>
                  <a:pt x="3673141" y="2130001"/>
                  <a:pt x="3692501" y="2142907"/>
                </a:cubicBezTo>
                <a:cubicBezTo>
                  <a:pt x="3722099" y="2162639"/>
                  <a:pt x="3705938" y="2153115"/>
                  <a:pt x="3741362" y="2170827"/>
                </a:cubicBezTo>
                <a:cubicBezTo>
                  <a:pt x="3746015" y="2175481"/>
                  <a:pt x="3749846" y="2181137"/>
                  <a:pt x="3755322" y="2184788"/>
                </a:cubicBezTo>
                <a:cubicBezTo>
                  <a:pt x="3783098" y="2203305"/>
                  <a:pt x="3778127" y="2194562"/>
                  <a:pt x="3804183" y="2205728"/>
                </a:cubicBezTo>
                <a:cubicBezTo>
                  <a:pt x="3813747" y="2209827"/>
                  <a:pt x="3822540" y="2215589"/>
                  <a:pt x="3832104" y="2219688"/>
                </a:cubicBezTo>
                <a:cubicBezTo>
                  <a:pt x="3838867" y="2222586"/>
                  <a:pt x="3846281" y="2223770"/>
                  <a:pt x="3853044" y="2226668"/>
                </a:cubicBezTo>
                <a:cubicBezTo>
                  <a:pt x="3862608" y="2230767"/>
                  <a:pt x="3871222" y="2236975"/>
                  <a:pt x="3880965" y="2240629"/>
                </a:cubicBezTo>
                <a:cubicBezTo>
                  <a:pt x="3889947" y="2243997"/>
                  <a:pt x="3899903" y="2244241"/>
                  <a:pt x="3908885" y="2247609"/>
                </a:cubicBezTo>
                <a:cubicBezTo>
                  <a:pt x="3918628" y="2251263"/>
                  <a:pt x="3927242" y="2257470"/>
                  <a:pt x="3936806" y="2261569"/>
                </a:cubicBezTo>
                <a:cubicBezTo>
                  <a:pt x="3943569" y="2264467"/>
                  <a:pt x="3950857" y="2265966"/>
                  <a:pt x="3957746" y="2268549"/>
                </a:cubicBezTo>
                <a:cubicBezTo>
                  <a:pt x="3993392" y="2281916"/>
                  <a:pt x="3988845" y="2280609"/>
                  <a:pt x="4020568" y="2296470"/>
                </a:cubicBezTo>
                <a:cubicBezTo>
                  <a:pt x="4025221" y="2305777"/>
                  <a:pt x="4030874" y="2314648"/>
                  <a:pt x="4034528" y="2324391"/>
                </a:cubicBezTo>
                <a:cubicBezTo>
                  <a:pt x="4040268" y="2339699"/>
                  <a:pt x="4046824" y="2381712"/>
                  <a:pt x="4048488" y="2394192"/>
                </a:cubicBezTo>
                <a:cubicBezTo>
                  <a:pt x="4052221" y="2422185"/>
                  <a:pt x="4057592" y="2483715"/>
                  <a:pt x="4062449" y="2512855"/>
                </a:cubicBezTo>
                <a:cubicBezTo>
                  <a:pt x="4064026" y="2522318"/>
                  <a:pt x="4067102" y="2531468"/>
                  <a:pt x="4069429" y="2540775"/>
                </a:cubicBezTo>
                <a:cubicBezTo>
                  <a:pt x="4164722" y="2528864"/>
                  <a:pt x="4126957" y="2525129"/>
                  <a:pt x="4104330" y="2547756"/>
                </a:cubicBezTo>
                <a:cubicBezTo>
                  <a:pt x="4098398" y="2553688"/>
                  <a:pt x="4095023" y="2561716"/>
                  <a:pt x="4090369" y="2568696"/>
                </a:cubicBezTo>
                <a:cubicBezTo>
                  <a:pt x="4099676" y="2578003"/>
                  <a:pt x="4107507" y="2589069"/>
                  <a:pt x="4118290" y="2596617"/>
                </a:cubicBezTo>
                <a:cubicBezTo>
                  <a:pt x="4140317" y="2612036"/>
                  <a:pt x="4157825" y="2616775"/>
                  <a:pt x="4181111" y="2624537"/>
                </a:cubicBezTo>
                <a:cubicBezTo>
                  <a:pt x="4185765" y="2629190"/>
                  <a:pt x="4189186" y="2635554"/>
                  <a:pt x="4195072" y="2638497"/>
                </a:cubicBezTo>
                <a:cubicBezTo>
                  <a:pt x="4203652" y="2642787"/>
                  <a:pt x="4213803" y="2642721"/>
                  <a:pt x="4222992" y="2645478"/>
                </a:cubicBezTo>
                <a:cubicBezTo>
                  <a:pt x="4237087" y="2649707"/>
                  <a:pt x="4251711" y="2652857"/>
                  <a:pt x="4264873" y="2659438"/>
                </a:cubicBezTo>
                <a:cubicBezTo>
                  <a:pt x="4279880" y="2666941"/>
                  <a:pt x="4291747" y="2679856"/>
                  <a:pt x="4306754" y="2687359"/>
                </a:cubicBezTo>
                <a:lnTo>
                  <a:pt x="4334675" y="2701319"/>
                </a:lnTo>
                <a:cubicBezTo>
                  <a:pt x="4341655" y="2708299"/>
                  <a:pt x="4347582" y="2716521"/>
                  <a:pt x="4355615" y="2722259"/>
                </a:cubicBezTo>
                <a:cubicBezTo>
                  <a:pt x="4403409" y="2756398"/>
                  <a:pt x="4364905" y="2717205"/>
                  <a:pt x="4404476" y="2750180"/>
                </a:cubicBezTo>
                <a:cubicBezTo>
                  <a:pt x="4412060" y="2756499"/>
                  <a:pt x="4417834" y="2764800"/>
                  <a:pt x="4425417" y="2771120"/>
                </a:cubicBezTo>
                <a:cubicBezTo>
                  <a:pt x="4443461" y="2786157"/>
                  <a:pt x="4446308" y="2785065"/>
                  <a:pt x="4467298" y="2792061"/>
                </a:cubicBezTo>
                <a:cubicBezTo>
                  <a:pt x="4474278" y="2796714"/>
                  <a:pt x="4485012" y="2798277"/>
                  <a:pt x="4488238" y="2806021"/>
                </a:cubicBezTo>
                <a:cubicBezTo>
                  <a:pt x="4497364" y="2827924"/>
                  <a:pt x="4502198" y="2875823"/>
                  <a:pt x="4502198" y="2875823"/>
                </a:cubicBezTo>
                <a:cubicBezTo>
                  <a:pt x="4505571" y="2916303"/>
                  <a:pt x="4510112" y="2980077"/>
                  <a:pt x="4516159" y="3022406"/>
                </a:cubicBezTo>
                <a:cubicBezTo>
                  <a:pt x="4517837" y="3034151"/>
                  <a:pt x="4520812" y="3045673"/>
                  <a:pt x="4523139" y="3057307"/>
                </a:cubicBezTo>
                <a:cubicBezTo>
                  <a:pt x="4580970" y="3038027"/>
                  <a:pt x="4509913" y="3054038"/>
                  <a:pt x="4585960" y="3134088"/>
                </a:cubicBezTo>
                <a:cubicBezTo>
                  <a:pt x="4610422" y="3159837"/>
                  <a:pt x="4648289" y="3168621"/>
                  <a:pt x="4676702" y="3189930"/>
                </a:cubicBezTo>
                <a:cubicBezTo>
                  <a:pt x="4798683" y="3281413"/>
                  <a:pt x="4617535" y="3148157"/>
                  <a:pt x="4732543" y="3224830"/>
                </a:cubicBezTo>
                <a:cubicBezTo>
                  <a:pt x="4744939" y="3233094"/>
                  <a:pt x="4755525" y="3243812"/>
                  <a:pt x="4767444" y="3252751"/>
                </a:cubicBezTo>
                <a:cubicBezTo>
                  <a:pt x="4799629" y="3276889"/>
                  <a:pt x="4777674" y="3257493"/>
                  <a:pt x="4816305" y="3280672"/>
                </a:cubicBezTo>
                <a:cubicBezTo>
                  <a:pt x="4875663" y="3316287"/>
                  <a:pt x="4836480" y="3303166"/>
                  <a:pt x="4886107" y="3315572"/>
                </a:cubicBezTo>
                <a:cubicBezTo>
                  <a:pt x="4900067" y="3322552"/>
                  <a:pt x="4913725" y="3330174"/>
                  <a:pt x="4927988" y="3336513"/>
                </a:cubicBezTo>
                <a:cubicBezTo>
                  <a:pt x="4934711" y="3339501"/>
                  <a:pt x="4943725" y="3338290"/>
                  <a:pt x="4948928" y="3343493"/>
                </a:cubicBezTo>
                <a:cubicBezTo>
                  <a:pt x="4957551" y="3352116"/>
                  <a:pt x="4965698" y="3379842"/>
                  <a:pt x="4969869" y="3392354"/>
                </a:cubicBezTo>
                <a:cubicBezTo>
                  <a:pt x="4972196" y="3410968"/>
                  <a:pt x="4975641" y="3429475"/>
                  <a:pt x="4976849" y="3448195"/>
                </a:cubicBezTo>
                <a:cubicBezTo>
                  <a:pt x="4980298" y="3501649"/>
                  <a:pt x="4970838" y="3556773"/>
                  <a:pt x="4983829" y="3608739"/>
                </a:cubicBezTo>
                <a:cubicBezTo>
                  <a:pt x="4986706" y="3620249"/>
                  <a:pt x="5007220" y="3612842"/>
                  <a:pt x="5018730" y="3615719"/>
                </a:cubicBezTo>
                <a:cubicBezTo>
                  <a:pt x="5069801" y="3628486"/>
                  <a:pt x="4999912" y="3620351"/>
                  <a:pt x="5088531" y="3629679"/>
                </a:cubicBezTo>
                <a:cubicBezTo>
                  <a:pt x="5163796" y="3637601"/>
                  <a:pt x="5262602" y="3642145"/>
                  <a:pt x="5332836" y="3643639"/>
                </a:cubicBezTo>
                <a:lnTo>
                  <a:pt x="5828427" y="3650620"/>
                </a:lnTo>
                <a:cubicBezTo>
                  <a:pt x="5828427" y="3650620"/>
                  <a:pt x="5857072" y="3663288"/>
                  <a:pt x="5870308" y="3671560"/>
                </a:cubicBezTo>
                <a:cubicBezTo>
                  <a:pt x="5911798" y="3697490"/>
                  <a:pt x="5847644" y="3676363"/>
                  <a:pt x="5912189" y="3692501"/>
                </a:cubicBezTo>
                <a:cubicBezTo>
                  <a:pt x="5960925" y="3741235"/>
                  <a:pt x="5906926" y="3693481"/>
                  <a:pt x="5954070" y="3720421"/>
                </a:cubicBezTo>
                <a:cubicBezTo>
                  <a:pt x="5964171" y="3726193"/>
                  <a:pt x="5972460" y="3734690"/>
                  <a:pt x="5981991" y="3741362"/>
                </a:cubicBezTo>
                <a:cubicBezTo>
                  <a:pt x="5995736" y="3750984"/>
                  <a:pt x="6010127" y="3759660"/>
                  <a:pt x="6023872" y="3769282"/>
                </a:cubicBezTo>
                <a:cubicBezTo>
                  <a:pt x="6033403" y="3775953"/>
                  <a:pt x="6042112" y="3783770"/>
                  <a:pt x="6051792" y="3790223"/>
                </a:cubicBezTo>
                <a:cubicBezTo>
                  <a:pt x="6104113" y="3825104"/>
                  <a:pt x="6068041" y="3798509"/>
                  <a:pt x="6114614" y="3825123"/>
                </a:cubicBezTo>
                <a:cubicBezTo>
                  <a:pt x="6121898" y="3829285"/>
                  <a:pt x="6127888" y="3835677"/>
                  <a:pt x="6135554" y="3839084"/>
                </a:cubicBezTo>
                <a:cubicBezTo>
                  <a:pt x="6169903" y="3854351"/>
                  <a:pt x="6205355" y="3867005"/>
                  <a:pt x="6240256" y="3880965"/>
                </a:cubicBezTo>
                <a:cubicBezTo>
                  <a:pt x="6281982" y="3897655"/>
                  <a:pt x="6263274" y="3890964"/>
                  <a:pt x="6296098" y="3901905"/>
                </a:cubicBezTo>
                <a:cubicBezTo>
                  <a:pt x="6298425" y="3929826"/>
                  <a:pt x="6299375" y="3957895"/>
                  <a:pt x="6303078" y="3985667"/>
                </a:cubicBezTo>
                <a:cubicBezTo>
                  <a:pt x="6304050" y="3992960"/>
                  <a:pt x="6309349" y="3999284"/>
                  <a:pt x="6310058" y="4006607"/>
                </a:cubicBezTo>
                <a:cubicBezTo>
                  <a:pt x="6316349" y="4071618"/>
                  <a:pt x="6311209" y="4138006"/>
                  <a:pt x="6324018" y="4202052"/>
                </a:cubicBezTo>
                <a:cubicBezTo>
                  <a:pt x="6326059" y="4212255"/>
                  <a:pt x="6343016" y="4210658"/>
                  <a:pt x="6351939" y="4216012"/>
                </a:cubicBezTo>
                <a:cubicBezTo>
                  <a:pt x="6366326" y="4224644"/>
                  <a:pt x="6380397" y="4233866"/>
                  <a:pt x="6393820" y="4243933"/>
                </a:cubicBezTo>
                <a:cubicBezTo>
                  <a:pt x="6460203" y="4293720"/>
                  <a:pt x="6376483" y="4233532"/>
                  <a:pt x="6463621" y="4285814"/>
                </a:cubicBezTo>
                <a:cubicBezTo>
                  <a:pt x="6473597" y="4291799"/>
                  <a:pt x="6481137" y="4301551"/>
                  <a:pt x="6491542" y="4306754"/>
                </a:cubicBezTo>
                <a:cubicBezTo>
                  <a:pt x="6500122" y="4311044"/>
                  <a:pt x="6510238" y="4311099"/>
                  <a:pt x="6519462" y="4313734"/>
                </a:cubicBezTo>
                <a:cubicBezTo>
                  <a:pt x="6526537" y="4315755"/>
                  <a:pt x="6533423" y="4318387"/>
                  <a:pt x="6540403" y="4320714"/>
                </a:cubicBezTo>
                <a:cubicBezTo>
                  <a:pt x="6547383" y="4325368"/>
                  <a:pt x="6553677" y="4331268"/>
                  <a:pt x="6561343" y="4334675"/>
                </a:cubicBezTo>
                <a:cubicBezTo>
                  <a:pt x="6616294" y="4359098"/>
                  <a:pt x="6587800" y="4336982"/>
                  <a:pt x="6631145" y="4362595"/>
                </a:cubicBezTo>
                <a:cubicBezTo>
                  <a:pt x="6673401" y="4387565"/>
                  <a:pt x="6712887" y="4417427"/>
                  <a:pt x="6756788" y="4439377"/>
                </a:cubicBezTo>
                <a:cubicBezTo>
                  <a:pt x="6766095" y="4444030"/>
                  <a:pt x="6775047" y="4449473"/>
                  <a:pt x="6784708" y="4453337"/>
                </a:cubicBezTo>
                <a:cubicBezTo>
                  <a:pt x="6798371" y="4458802"/>
                  <a:pt x="6826589" y="4467297"/>
                  <a:pt x="6826589" y="4467297"/>
                </a:cubicBezTo>
                <a:lnTo>
                  <a:pt x="6826589" y="4467297"/>
                </a:lnTo>
              </a:path>
            </a:pathLst>
          </a:custGeom>
          <a:noFill/>
          <a:ln w="127000">
            <a:solidFill>
              <a:srgbClr val="73FB79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740702" y="1874180"/>
            <a:ext cx="523092" cy="3300456"/>
            <a:chOff x="5662491" y="1835434"/>
            <a:chExt cx="523092" cy="3300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4" name="TextBox 1123"/>
                <p:cNvSpPr txBox="1"/>
                <p:nvPr/>
              </p:nvSpPr>
              <p:spPr>
                <a:xfrm>
                  <a:off x="5662491" y="3933287"/>
                  <a:ext cx="466986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24" name="TextBox 1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3933287"/>
                  <a:ext cx="466986" cy="16158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263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5" name="TextBox 1124"/>
                <p:cNvSpPr txBox="1"/>
                <p:nvPr/>
              </p:nvSpPr>
              <p:spPr>
                <a:xfrm>
                  <a:off x="5662491" y="4450188"/>
                  <a:ext cx="466986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2F92"/>
                                </a:solidFill>
                                <a:latin typeface="Cambria Math" charset="0"/>
                              </a:rPr>
                              <m:t>d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25" name="TextBox 1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4450188"/>
                  <a:ext cx="466986" cy="16158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263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8" name="TextBox 1127"/>
                <p:cNvSpPr txBox="1"/>
                <p:nvPr/>
              </p:nvSpPr>
              <p:spPr>
                <a:xfrm>
                  <a:off x="5662491" y="1835434"/>
                  <a:ext cx="462178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k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28" name="TextBox 1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1835434"/>
                  <a:ext cx="462178" cy="16158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263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0" name="TextBox 1129"/>
                <p:cNvSpPr txBox="1"/>
                <p:nvPr/>
              </p:nvSpPr>
              <p:spPr>
                <a:xfrm>
                  <a:off x="5662491" y="2354005"/>
                  <a:ext cx="523092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30" name="TextBox 1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2354005"/>
                  <a:ext cx="523092" cy="16158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651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3" name="TextBox 1132"/>
                <p:cNvSpPr txBox="1"/>
                <p:nvPr/>
              </p:nvSpPr>
              <p:spPr>
                <a:xfrm>
                  <a:off x="5662491" y="3399481"/>
                  <a:ext cx="523092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33" name="TextBox 1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3399481"/>
                  <a:ext cx="523092" cy="16158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651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7" name="TextBox 1136"/>
                <p:cNvSpPr txBox="1"/>
                <p:nvPr/>
              </p:nvSpPr>
              <p:spPr>
                <a:xfrm>
                  <a:off x="5662491" y="2888103"/>
                  <a:ext cx="436530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37" name="TextBox 1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2888103"/>
                  <a:ext cx="436530" cy="16158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5634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5" name="TextBox 1144"/>
                <p:cNvSpPr txBox="1"/>
                <p:nvPr/>
              </p:nvSpPr>
              <p:spPr>
                <a:xfrm>
                  <a:off x="5662491" y="4974307"/>
                  <a:ext cx="465384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m:rPr>
                                <m:nor/>
                              </m:rPr>
                              <a:rPr lang="en-US" sz="1050" b="0" i="0" smtClean="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45" name="TextBox 1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4974307"/>
                  <a:ext cx="465384" cy="16158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5263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8184468" y="1709541"/>
            <a:ext cx="3366022" cy="2053911"/>
            <a:chOff x="8184468" y="1709541"/>
            <a:chExt cx="3366022" cy="20539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8184468" y="2220996"/>
                  <a:ext cx="3043841" cy="701987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𝒘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smtClean="0">
                                <a:latin typeface="Cambria Math" charset="0"/>
                              </a:rPr>
                              <m:t>𝒔</m:t>
                            </m:r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𝒮</m:t>
                            </m:r>
                            <m:d>
                              <m:dPr>
                                <m:ctrlPr>
                                  <a:rPr lang="is-I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𝒘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s-I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𝒔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468" y="2220996"/>
                  <a:ext cx="3043841" cy="70198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127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8184469" y="1709541"/>
              <a:ext cx="2185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“Forward” Algorithm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1" name="TextBox 1120"/>
                <p:cNvSpPr txBox="1"/>
                <p:nvPr/>
              </p:nvSpPr>
              <p:spPr>
                <a:xfrm>
                  <a:off x="8184469" y="2977468"/>
                  <a:ext cx="3366021" cy="785984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1" i="1" smtClean="0">
                                <a:latin typeface="Cambria Math" charset="0"/>
                              </a:rPr>
                              <m:t>𝒔</m:t>
                            </m:r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𝒮</m:t>
                            </m:r>
                            <m:d>
                              <m:dPr>
                                <m:ctrlPr>
                                  <a:rPr lang="is-IS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𝒘</m:t>
                                </m:r>
                              </m:e>
                            </m:d>
                          </m:sub>
                          <m:sup/>
                          <m:e>
                            <m:nary>
                              <m:naryPr>
                                <m:chr m:val="∏"/>
                                <m:ctrlPr>
                                  <a:rPr lang="is-I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21" name="TextBox 1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469" y="2977468"/>
                  <a:ext cx="3366021" cy="78598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127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8184468" y="4062461"/>
            <a:ext cx="3725924" cy="2355136"/>
            <a:chOff x="8184468" y="4062461"/>
            <a:chExt cx="3725924" cy="2355136"/>
          </a:xfrm>
        </p:grpSpPr>
        <p:sp>
          <p:nvSpPr>
            <p:cNvPr id="1122" name="TextBox 1121"/>
            <p:cNvSpPr txBox="1"/>
            <p:nvPr/>
          </p:nvSpPr>
          <p:spPr>
            <a:xfrm>
              <a:off x="8184469" y="4062461"/>
              <a:ext cx="1836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Viterbi Algorithm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184468" y="4600799"/>
                  <a:ext cx="2141621" cy="392223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𝒔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mr-IN" b="0" i="0" smtClean="0">
                                        <a:latin typeface="Cambria Math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𝒔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𝒮</m:t>
                                    </m:r>
                                    <m:d>
                                      <m:d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lim>
                                </m:limLow>
                              </m:fNam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𝒔</m:t>
                                    </m:r>
                                  </m:e>
                                  <m:e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𝒚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468" y="4600799"/>
                  <a:ext cx="2141621" cy="392223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850" t="-13636" b="-6061"/>
                  </a:stretch>
                </a:blipFill>
                <a:ln w="127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7" name="TextBox 1126"/>
                <p:cNvSpPr txBox="1"/>
                <p:nvPr/>
              </p:nvSpPr>
              <p:spPr>
                <a:xfrm>
                  <a:off x="8347206" y="5034198"/>
                  <a:ext cx="1975389" cy="584968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mr-IN" b="0" i="0" smtClean="0">
                                        <a:latin typeface="Cambria Math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𝒔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𝒮</m:t>
                                    </m:r>
                                    <m:d>
                                      <m:d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lim>
                                </m:limLow>
                              </m:fName>
                              <m:e>
                                <m:f>
                                  <m:fPr>
                                    <m:ctrlPr>
                                      <a:rPr lang="bg-B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𝒚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𝒔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27" name="TextBox 11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7206" y="5034198"/>
                  <a:ext cx="1975389" cy="58496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 w="127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4" name="TextBox 1133"/>
                <p:cNvSpPr txBox="1"/>
                <p:nvPr/>
              </p:nvSpPr>
              <p:spPr>
                <a:xfrm>
                  <a:off x="8347206" y="5661364"/>
                  <a:ext cx="3563186" cy="756233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 w="12700">
                  <a:solidFill>
                    <a:srgbClr val="FFC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mr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mr-IN" b="0" i="0" smtClean="0">
                                        <a:latin typeface="Cambria Math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b="1" i="1" smtClean="0">
                                        <a:latin typeface="Cambria Math" charset="0"/>
                                      </a:rPr>
                                      <m:t>𝒔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𝒮</m:t>
                                    </m:r>
                                    <m:d>
                                      <m:dPr>
                                        <m:ctrlPr>
                                          <a:rPr lang="is-IS" b="0" i="1" smtClean="0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lim>
                                </m:limLow>
                              </m:fName>
                              <m:e>
                                <m:nary>
                                  <m:naryPr>
                                    <m:chr m:val="∏"/>
                                    <m:ctrlPr>
                                      <a:rPr lang="is-I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𝜏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i="1">
                                                <a:latin typeface="Cambria Math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4" name="TextBox 11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7206" y="5661364"/>
                  <a:ext cx="3563186" cy="756233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 w="1270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1F4F06EE-5ABC-9873-3E11-BA1EAA099DA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86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2" grpId="0" animBg="1"/>
      <p:bldP spid="2" grpId="1" animBg="1"/>
      <p:bldP spid="5" grpId="0" animBg="1"/>
      <p:bldP spid="5" grpId="1" animBg="1"/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93649"/>
          </a:xfrm>
        </p:spPr>
        <p:txBody>
          <a:bodyPr>
            <a:normAutofit fontScale="90000"/>
          </a:bodyPr>
          <a:lstStyle/>
          <a:p>
            <a:r>
              <a:rPr lang="en-US" dirty="0"/>
              <a:t>Acoustic Modeling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Deep Neural Networks</a:t>
            </a:r>
            <a:br>
              <a:rPr lang="en-US" dirty="0"/>
            </a:br>
            <a:r>
              <a:rPr lang="en-US"/>
              <a:t>for Hybrid ASR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16580"/>
            <a:ext cx="9144000" cy="1655762"/>
          </a:xfrm>
        </p:spPr>
        <p:txBody>
          <a:bodyPr/>
          <a:lstStyle/>
          <a:p>
            <a:r>
              <a:rPr lang="en-US" dirty="0"/>
              <a:t>Repurposing Algorithms Developed for HMM-based Architectures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A2B19E5-1E11-4101-3BAA-C3BB0D850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0218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paper appeared in September 2011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8367747" cy="296869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4334556" y="4073069"/>
            <a:ext cx="7128138" cy="2710237"/>
            <a:chOff x="4334556" y="4073069"/>
            <a:chExt cx="7128138" cy="27102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4556" y="4424765"/>
              <a:ext cx="7019244" cy="2358541"/>
            </a:xfrm>
            <a:prstGeom prst="rect">
              <a:avLst/>
            </a:prstGeom>
            <a:ln w="12700">
              <a:solidFill>
                <a:srgbClr val="0070C0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0112644" y="4073069"/>
              <a:ext cx="135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ICASSP 1988</a:t>
              </a:r>
            </a:p>
          </p:txBody>
        </p:sp>
      </p:grp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7CD6457A-C71C-5199-8886-69AFF3313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1529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0288" cy="1325563"/>
          </a:xfrm>
        </p:spPr>
        <p:txBody>
          <a:bodyPr/>
          <a:lstStyle/>
          <a:p>
            <a:r>
              <a:rPr lang="en-US" dirty="0"/>
              <a:t>So, </a:t>
            </a:r>
            <a:r>
              <a:rPr lang="en-US" strike="sngStrike" dirty="0"/>
              <a:t>a lot of</a:t>
            </a:r>
            <a:r>
              <a:rPr lang="en-US" dirty="0"/>
              <a:t> progress has been made since 1988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78" y="1690688"/>
            <a:ext cx="3860834" cy="482772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451" y="1690688"/>
            <a:ext cx="6428938" cy="4827723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8A9E7CFC-1789-DFB8-55C6-EBD375FEE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96244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316" y="5856025"/>
            <a:ext cx="10058676" cy="318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9" name="TextBox 758"/>
              <p:cNvSpPr txBox="1"/>
              <p:nvPr/>
            </p:nvSpPr>
            <p:spPr>
              <a:xfrm>
                <a:off x="5485882" y="3076090"/>
                <a:ext cx="767903" cy="276999"/>
              </a:xfrm>
              <a:prstGeom prst="rect">
                <a:avLst/>
              </a:prstGeom>
              <a:solidFill>
                <a:srgbClr val="92D05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FFC000"/>
                              </a:solidFill>
                              <a:latin typeface="Cambria Math" charset="0"/>
                            </a:rPr>
                            <m:t>k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9" name="TextBox 7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882" y="3076090"/>
                <a:ext cx="76790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143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0" name="TextBox 759"/>
              <p:cNvSpPr txBox="1"/>
              <p:nvPr/>
            </p:nvSpPr>
            <p:spPr>
              <a:xfrm>
                <a:off x="5485882" y="1134367"/>
                <a:ext cx="897875" cy="276999"/>
              </a:xfrm>
              <a:prstGeom prst="rect">
                <a:avLst/>
              </a:prstGeom>
              <a:solidFill>
                <a:srgbClr val="92D05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ae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0" name="TextBox 7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882" y="1134367"/>
                <a:ext cx="89787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476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1" name="TextBox 760"/>
              <p:cNvSpPr txBox="1"/>
              <p:nvPr/>
            </p:nvSpPr>
            <p:spPr>
              <a:xfrm>
                <a:off x="5485882" y="4370574"/>
                <a:ext cx="752001" cy="276999"/>
              </a:xfrm>
              <a:prstGeom prst="rect">
                <a:avLst/>
              </a:prstGeom>
              <a:solidFill>
                <a:srgbClr val="92D05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1" name="TextBox 7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882" y="4370574"/>
                <a:ext cx="75200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69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4" name="TextBox 763"/>
              <p:cNvSpPr txBox="1"/>
              <p:nvPr/>
            </p:nvSpPr>
            <p:spPr>
              <a:xfrm>
                <a:off x="5485882" y="2428849"/>
                <a:ext cx="772711" cy="276999"/>
              </a:xfrm>
              <a:prstGeom prst="rect">
                <a:avLst/>
              </a:prstGeom>
              <a:solidFill>
                <a:srgbClr val="92D05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4" name="TextBox 7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882" y="2428849"/>
                <a:ext cx="77271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70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4" name="TextBox 773"/>
              <p:cNvSpPr txBox="1"/>
              <p:nvPr/>
            </p:nvSpPr>
            <p:spPr>
              <a:xfrm>
                <a:off x="5485882" y="3723331"/>
                <a:ext cx="774315" cy="276999"/>
              </a:xfrm>
              <a:prstGeom prst="rect">
                <a:avLst/>
              </a:prstGeom>
              <a:solidFill>
                <a:srgbClr val="92D05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n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4" name="TextBox 7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882" y="3723331"/>
                <a:ext cx="774315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7087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5" name="TextBox 774"/>
              <p:cNvSpPr txBox="1"/>
              <p:nvPr/>
            </p:nvSpPr>
            <p:spPr>
              <a:xfrm>
                <a:off x="5485882" y="1781608"/>
                <a:ext cx="774315" cy="276999"/>
              </a:xfrm>
              <a:prstGeom prst="rect">
                <a:avLst/>
              </a:prstGeom>
              <a:solidFill>
                <a:srgbClr val="92D05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FF2F92"/>
                              </a:solidFill>
                              <a:latin typeface="Cambria Math" charset="0"/>
                            </a:rPr>
                            <m:t>d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5" name="TextBox 7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882" y="1781608"/>
                <a:ext cx="774315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70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7" name="Group 1506"/>
          <p:cNvGrpSpPr/>
          <p:nvPr/>
        </p:nvGrpSpPr>
        <p:grpSpPr>
          <a:xfrm>
            <a:off x="4635" y="141235"/>
            <a:ext cx="1114130" cy="4572169"/>
            <a:chOff x="3686508" y="1835995"/>
            <a:chExt cx="1114130" cy="4572169"/>
          </a:xfrm>
        </p:grpSpPr>
        <p:sp>
          <p:nvSpPr>
            <p:cNvPr id="1508" name="TextBox 1507"/>
            <p:cNvSpPr txBox="1"/>
            <p:nvPr/>
          </p:nvSpPr>
          <p:spPr>
            <a:xfrm>
              <a:off x="3716687" y="1835995"/>
              <a:ext cx="10839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Phoneme</a:t>
              </a:r>
            </a:p>
            <a:p>
              <a:pPr algn="ctr"/>
              <a:r>
                <a:rPr lang="en-US" dirty="0"/>
                <a:t>HMMs</a:t>
              </a:r>
            </a:p>
          </p:txBody>
        </p:sp>
        <p:grpSp>
          <p:nvGrpSpPr>
            <p:cNvPr id="1509" name="Group 1508"/>
            <p:cNvGrpSpPr/>
            <p:nvPr/>
          </p:nvGrpSpPr>
          <p:grpSpPr>
            <a:xfrm>
              <a:off x="4170379" y="4815833"/>
              <a:ext cx="579645" cy="204096"/>
              <a:chOff x="4170379" y="4815833"/>
              <a:chExt cx="579645" cy="204096"/>
            </a:xfrm>
          </p:grpSpPr>
          <p:sp>
            <p:nvSpPr>
              <p:cNvPr id="1541" name="Oval 1540"/>
              <p:cNvSpPr>
                <a:spLocks noChangeAspect="1"/>
              </p:cNvSpPr>
              <p:nvPr/>
            </p:nvSpPr>
            <p:spPr>
              <a:xfrm>
                <a:off x="4567144" y="4837049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2" name="Oval 1541"/>
              <p:cNvSpPr>
                <a:spLocks noChangeAspect="1"/>
              </p:cNvSpPr>
              <p:nvPr/>
            </p:nvSpPr>
            <p:spPr>
              <a:xfrm rot="2700000">
                <a:off x="4170379" y="4834771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3" name="Curved Connector 1542"/>
              <p:cNvCxnSpPr>
                <a:stCxn id="1535" idx="2"/>
                <a:endCxn id="1535" idx="0"/>
              </p:cNvCxnSpPr>
              <p:nvPr/>
            </p:nvCxnSpPr>
            <p:spPr>
              <a:xfrm rot="13500000" flipH="1">
                <a:off x="4216099" y="4815833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4" name="Straight Arrow Connector 1543"/>
              <p:cNvCxnSpPr>
                <a:stCxn id="1535" idx="7"/>
                <a:endCxn id="1536" idx="2"/>
              </p:cNvCxnSpPr>
              <p:nvPr/>
            </p:nvCxnSpPr>
            <p:spPr>
              <a:xfrm>
                <a:off x="4353259" y="4926211"/>
                <a:ext cx="213885" cy="2278"/>
              </a:xfrm>
              <a:prstGeom prst="straightConnector1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0" name="TextBox 1509"/>
            <p:cNvSpPr txBox="1"/>
            <p:nvPr/>
          </p:nvSpPr>
          <p:spPr>
            <a:xfrm>
              <a:off x="3808336" y="4753031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</a:rPr>
                <a:t>k</a:t>
              </a:r>
            </a:p>
          </p:txBody>
        </p:sp>
        <p:grpSp>
          <p:nvGrpSpPr>
            <p:cNvPr id="1511" name="Group 1510"/>
            <p:cNvGrpSpPr/>
            <p:nvPr/>
          </p:nvGrpSpPr>
          <p:grpSpPr>
            <a:xfrm>
              <a:off x="4170379" y="2874110"/>
              <a:ext cx="579645" cy="204096"/>
              <a:chOff x="4170379" y="2874110"/>
              <a:chExt cx="579645" cy="204096"/>
            </a:xfrm>
          </p:grpSpPr>
          <p:sp>
            <p:nvSpPr>
              <p:cNvPr id="1537" name="Oval 1536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8" name="Oval 1537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9" name="Curved Connector 1538"/>
              <p:cNvCxnSpPr>
                <a:stCxn id="1508" idx="2"/>
                <a:endCxn id="1508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Straight Arrow Connector 1539"/>
              <p:cNvCxnSpPr>
                <a:stCxn id="1508" idx="7"/>
                <a:endCxn id="1509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2" name="TextBox 1511"/>
            <p:cNvSpPr txBox="1"/>
            <p:nvPr/>
          </p:nvSpPr>
          <p:spPr>
            <a:xfrm>
              <a:off x="3686508" y="2799821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ae</a:t>
              </a:r>
            </a:p>
          </p:txBody>
        </p:sp>
        <p:grpSp>
          <p:nvGrpSpPr>
            <p:cNvPr id="1513" name="Group 1512"/>
            <p:cNvGrpSpPr/>
            <p:nvPr/>
          </p:nvGrpSpPr>
          <p:grpSpPr>
            <a:xfrm>
              <a:off x="4170379" y="6110317"/>
              <a:ext cx="579645" cy="204096"/>
              <a:chOff x="4170379" y="6110317"/>
              <a:chExt cx="579645" cy="204096"/>
            </a:xfrm>
          </p:grpSpPr>
          <p:sp>
            <p:nvSpPr>
              <p:cNvPr id="1533" name="Oval 1532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4" name="Oval 1533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5" name="Curved Connector 1534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Arrow Connector 1535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4" name="TextBox 1513"/>
            <p:cNvSpPr txBox="1"/>
            <p:nvPr/>
          </p:nvSpPr>
          <p:spPr>
            <a:xfrm>
              <a:off x="3835588" y="6038832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7030A0"/>
                  </a:solidFill>
                </a:rPr>
                <a:t>t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grpSp>
          <p:nvGrpSpPr>
            <p:cNvPr id="1515" name="Group 1514"/>
            <p:cNvGrpSpPr/>
            <p:nvPr/>
          </p:nvGrpSpPr>
          <p:grpSpPr>
            <a:xfrm>
              <a:off x="4170379" y="4168592"/>
              <a:ext cx="579645" cy="204096"/>
              <a:chOff x="4170379" y="4168592"/>
              <a:chExt cx="579645" cy="204096"/>
            </a:xfrm>
          </p:grpSpPr>
          <p:sp>
            <p:nvSpPr>
              <p:cNvPr id="1529" name="Oval 1528"/>
              <p:cNvSpPr>
                <a:spLocks noChangeAspect="1"/>
              </p:cNvSpPr>
              <p:nvPr/>
            </p:nvSpPr>
            <p:spPr>
              <a:xfrm>
                <a:off x="4567144" y="4189808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0" name="Oval 1529"/>
              <p:cNvSpPr>
                <a:spLocks noChangeAspect="1"/>
              </p:cNvSpPr>
              <p:nvPr/>
            </p:nvSpPr>
            <p:spPr>
              <a:xfrm rot="2700000">
                <a:off x="4170379" y="4187530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1" name="Curved Connector 1530"/>
              <p:cNvCxnSpPr>
                <a:stCxn id="1530" idx="2"/>
                <a:endCxn id="1530" idx="0"/>
              </p:cNvCxnSpPr>
              <p:nvPr/>
            </p:nvCxnSpPr>
            <p:spPr>
              <a:xfrm rot="13500000" flipH="1">
                <a:off x="4216099" y="4168592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Arrow Connector 1531"/>
              <p:cNvCxnSpPr>
                <a:stCxn id="1530" idx="7"/>
                <a:endCxn id="1531" idx="2"/>
              </p:cNvCxnSpPr>
              <p:nvPr/>
            </p:nvCxnSpPr>
            <p:spPr>
              <a:xfrm>
                <a:off x="4353259" y="4278970"/>
                <a:ext cx="213885" cy="2278"/>
              </a:xfrm>
              <a:prstGeom prst="straightConnector1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6" name="TextBox 1515"/>
            <p:cNvSpPr txBox="1"/>
            <p:nvPr/>
          </p:nvSpPr>
          <p:spPr>
            <a:xfrm>
              <a:off x="3790704" y="409589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h</a:t>
              </a:r>
            </a:p>
          </p:txBody>
        </p:sp>
        <p:grpSp>
          <p:nvGrpSpPr>
            <p:cNvPr id="1517" name="Group 1516"/>
            <p:cNvGrpSpPr/>
            <p:nvPr/>
          </p:nvGrpSpPr>
          <p:grpSpPr>
            <a:xfrm>
              <a:off x="4170379" y="5463074"/>
              <a:ext cx="579645" cy="204096"/>
              <a:chOff x="4170379" y="5463074"/>
              <a:chExt cx="579645" cy="204096"/>
            </a:xfrm>
          </p:grpSpPr>
          <p:sp>
            <p:nvSpPr>
              <p:cNvPr id="1525" name="Oval 1524"/>
              <p:cNvSpPr>
                <a:spLocks noChangeAspect="1"/>
              </p:cNvSpPr>
              <p:nvPr/>
            </p:nvSpPr>
            <p:spPr>
              <a:xfrm>
                <a:off x="4567144" y="5484290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6" name="Oval 1525"/>
              <p:cNvSpPr>
                <a:spLocks noChangeAspect="1"/>
              </p:cNvSpPr>
              <p:nvPr/>
            </p:nvSpPr>
            <p:spPr>
              <a:xfrm rot="2700000">
                <a:off x="4170379" y="5482012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7" name="Curved Connector 1526"/>
              <p:cNvCxnSpPr>
                <a:stCxn id="1540" idx="2"/>
                <a:endCxn id="1540" idx="0"/>
              </p:cNvCxnSpPr>
              <p:nvPr/>
            </p:nvCxnSpPr>
            <p:spPr>
              <a:xfrm rot="13500000" flipH="1">
                <a:off x="4216099" y="5463074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Straight Arrow Connector 1527"/>
              <p:cNvCxnSpPr>
                <a:stCxn id="1540" idx="7"/>
                <a:endCxn id="1541" idx="2"/>
              </p:cNvCxnSpPr>
              <p:nvPr/>
            </p:nvCxnSpPr>
            <p:spPr>
              <a:xfrm>
                <a:off x="4353259" y="5573452"/>
                <a:ext cx="213885" cy="2278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8" name="TextBox 1517"/>
            <p:cNvSpPr txBox="1"/>
            <p:nvPr/>
          </p:nvSpPr>
          <p:spPr>
            <a:xfrm>
              <a:off x="3790704" y="539279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n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grpSp>
          <p:nvGrpSpPr>
            <p:cNvPr id="1519" name="Group 1518"/>
            <p:cNvGrpSpPr/>
            <p:nvPr/>
          </p:nvGrpSpPr>
          <p:grpSpPr>
            <a:xfrm>
              <a:off x="4170379" y="3521351"/>
              <a:ext cx="579645" cy="204096"/>
              <a:chOff x="4170379" y="3521351"/>
              <a:chExt cx="579645" cy="204096"/>
            </a:xfrm>
          </p:grpSpPr>
          <p:sp>
            <p:nvSpPr>
              <p:cNvPr id="1521" name="Oval 1520"/>
              <p:cNvSpPr>
                <a:spLocks noChangeAspect="1"/>
              </p:cNvSpPr>
              <p:nvPr/>
            </p:nvSpPr>
            <p:spPr>
              <a:xfrm>
                <a:off x="4567144" y="3542567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2" name="Oval 1521"/>
              <p:cNvSpPr>
                <a:spLocks noChangeAspect="1"/>
              </p:cNvSpPr>
              <p:nvPr/>
            </p:nvSpPr>
            <p:spPr>
              <a:xfrm rot="2700000">
                <a:off x="4170379" y="3540289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3" name="Curved Connector 1522"/>
              <p:cNvCxnSpPr>
                <a:stCxn id="1525" idx="2"/>
                <a:endCxn id="1525" idx="0"/>
              </p:cNvCxnSpPr>
              <p:nvPr/>
            </p:nvCxnSpPr>
            <p:spPr>
              <a:xfrm rot="13500000" flipH="1">
                <a:off x="4216099" y="3521351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4" name="Straight Arrow Connector 1523"/>
              <p:cNvCxnSpPr>
                <a:stCxn id="1525" idx="7"/>
                <a:endCxn id="1526" idx="2"/>
              </p:cNvCxnSpPr>
              <p:nvPr/>
            </p:nvCxnSpPr>
            <p:spPr>
              <a:xfrm>
                <a:off x="4353259" y="3631729"/>
                <a:ext cx="213885" cy="2278"/>
              </a:xfrm>
              <a:prstGeom prst="straightConnector1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0" name="TextBox 1519"/>
            <p:cNvSpPr txBox="1"/>
            <p:nvPr/>
          </p:nvSpPr>
          <p:spPr>
            <a:xfrm>
              <a:off x="3790704" y="345214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2F92"/>
                  </a:solidFill>
                </a:rPr>
                <a:t>d</a:t>
              </a:r>
            </a:p>
          </p:txBody>
        </p:sp>
      </p:grpSp>
      <p:grpSp>
        <p:nvGrpSpPr>
          <p:cNvPr id="2366" name="Group 2365"/>
          <p:cNvGrpSpPr/>
          <p:nvPr/>
        </p:nvGrpSpPr>
        <p:grpSpPr>
          <a:xfrm>
            <a:off x="1640748" y="1362817"/>
            <a:ext cx="3139440" cy="3349285"/>
            <a:chOff x="3550222" y="1364119"/>
            <a:chExt cx="3139440" cy="3349285"/>
          </a:xfrm>
        </p:grpSpPr>
        <p:sp>
          <p:nvSpPr>
            <p:cNvPr id="1697" name="Rectangle 1696"/>
            <p:cNvSpPr>
              <a:spLocks noChangeAspect="1"/>
            </p:cNvSpPr>
            <p:nvPr/>
          </p:nvSpPr>
          <p:spPr>
            <a:xfrm>
              <a:off x="3550222" y="136411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1" name="Rectangle 1700"/>
            <p:cNvSpPr>
              <a:spLocks noChangeAspect="1"/>
            </p:cNvSpPr>
            <p:nvPr/>
          </p:nvSpPr>
          <p:spPr>
            <a:xfrm>
              <a:off x="4159822" y="1364119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5" name="Rectangle 1704"/>
            <p:cNvSpPr>
              <a:spLocks noChangeAspect="1"/>
            </p:cNvSpPr>
            <p:nvPr/>
          </p:nvSpPr>
          <p:spPr>
            <a:xfrm>
              <a:off x="4769422" y="1364119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9" name="Rectangle 1708"/>
            <p:cNvSpPr>
              <a:spLocks noChangeAspect="1"/>
            </p:cNvSpPr>
            <p:nvPr/>
          </p:nvSpPr>
          <p:spPr>
            <a:xfrm>
              <a:off x="5379022" y="1364119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3" name="Rectangle 1712"/>
            <p:cNvSpPr>
              <a:spLocks noChangeAspect="1"/>
            </p:cNvSpPr>
            <p:nvPr/>
          </p:nvSpPr>
          <p:spPr>
            <a:xfrm>
              <a:off x="5988622" y="1364119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7" name="Rectangle 1716"/>
            <p:cNvSpPr>
              <a:spLocks noChangeAspect="1"/>
            </p:cNvSpPr>
            <p:nvPr/>
          </p:nvSpPr>
          <p:spPr>
            <a:xfrm>
              <a:off x="6598222" y="136411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5" name="Rectangle 1544"/>
            <p:cNvSpPr>
              <a:spLocks noChangeAspect="1"/>
            </p:cNvSpPr>
            <p:nvPr/>
          </p:nvSpPr>
          <p:spPr>
            <a:xfrm>
              <a:off x="3550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6" name="Rectangle 1545"/>
            <p:cNvSpPr>
              <a:spLocks noChangeAspect="1"/>
            </p:cNvSpPr>
            <p:nvPr/>
          </p:nvSpPr>
          <p:spPr>
            <a:xfrm>
              <a:off x="3702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7" name="Rectangle 1546"/>
            <p:cNvSpPr>
              <a:spLocks noChangeAspect="1"/>
            </p:cNvSpPr>
            <p:nvPr/>
          </p:nvSpPr>
          <p:spPr>
            <a:xfrm>
              <a:off x="3855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8" name="Rectangle 1547"/>
            <p:cNvSpPr>
              <a:spLocks noChangeAspect="1"/>
            </p:cNvSpPr>
            <p:nvPr/>
          </p:nvSpPr>
          <p:spPr>
            <a:xfrm>
              <a:off x="4007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9" name="Rectangle 1548"/>
            <p:cNvSpPr>
              <a:spLocks noChangeAspect="1"/>
            </p:cNvSpPr>
            <p:nvPr/>
          </p:nvSpPr>
          <p:spPr>
            <a:xfrm>
              <a:off x="4159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0" name="Rectangle 1549"/>
            <p:cNvSpPr>
              <a:spLocks noChangeAspect="1"/>
            </p:cNvSpPr>
            <p:nvPr/>
          </p:nvSpPr>
          <p:spPr>
            <a:xfrm>
              <a:off x="4312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1" name="Rectangle 1550"/>
            <p:cNvSpPr>
              <a:spLocks noChangeAspect="1"/>
            </p:cNvSpPr>
            <p:nvPr/>
          </p:nvSpPr>
          <p:spPr>
            <a:xfrm>
              <a:off x="4464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2" name="Rectangle 1551"/>
            <p:cNvSpPr>
              <a:spLocks noChangeAspect="1"/>
            </p:cNvSpPr>
            <p:nvPr/>
          </p:nvSpPr>
          <p:spPr>
            <a:xfrm>
              <a:off x="4617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3" name="Rectangle 1552"/>
            <p:cNvSpPr>
              <a:spLocks noChangeAspect="1"/>
            </p:cNvSpPr>
            <p:nvPr/>
          </p:nvSpPr>
          <p:spPr>
            <a:xfrm>
              <a:off x="4769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4" name="Rectangle 1553"/>
            <p:cNvSpPr>
              <a:spLocks noChangeAspect="1"/>
            </p:cNvSpPr>
            <p:nvPr/>
          </p:nvSpPr>
          <p:spPr>
            <a:xfrm>
              <a:off x="4921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5" name="Rectangle 1554"/>
            <p:cNvSpPr>
              <a:spLocks noChangeAspect="1"/>
            </p:cNvSpPr>
            <p:nvPr/>
          </p:nvSpPr>
          <p:spPr>
            <a:xfrm>
              <a:off x="5074222" y="4621964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" name="Rectangle 1571"/>
            <p:cNvSpPr>
              <a:spLocks noChangeAspect="1"/>
            </p:cNvSpPr>
            <p:nvPr/>
          </p:nvSpPr>
          <p:spPr>
            <a:xfrm>
              <a:off x="3702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" name="Rectangle 1572"/>
            <p:cNvSpPr>
              <a:spLocks noChangeAspect="1"/>
            </p:cNvSpPr>
            <p:nvPr/>
          </p:nvSpPr>
          <p:spPr>
            <a:xfrm>
              <a:off x="3855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" name="Rectangle 1573"/>
            <p:cNvSpPr>
              <a:spLocks noChangeAspect="1"/>
            </p:cNvSpPr>
            <p:nvPr/>
          </p:nvSpPr>
          <p:spPr>
            <a:xfrm>
              <a:off x="4007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5" name="Rectangle 1574"/>
            <p:cNvSpPr>
              <a:spLocks noChangeAspect="1"/>
            </p:cNvSpPr>
            <p:nvPr/>
          </p:nvSpPr>
          <p:spPr>
            <a:xfrm>
              <a:off x="4159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6" name="Rectangle 1575"/>
            <p:cNvSpPr>
              <a:spLocks noChangeAspect="1"/>
            </p:cNvSpPr>
            <p:nvPr/>
          </p:nvSpPr>
          <p:spPr>
            <a:xfrm>
              <a:off x="43122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7" name="Rectangle 1576"/>
            <p:cNvSpPr>
              <a:spLocks noChangeAspect="1"/>
            </p:cNvSpPr>
            <p:nvPr/>
          </p:nvSpPr>
          <p:spPr>
            <a:xfrm>
              <a:off x="4464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8" name="Rectangle 1577"/>
            <p:cNvSpPr>
              <a:spLocks noChangeAspect="1"/>
            </p:cNvSpPr>
            <p:nvPr/>
          </p:nvSpPr>
          <p:spPr>
            <a:xfrm>
              <a:off x="4617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9" name="Rectangle 1578"/>
            <p:cNvSpPr>
              <a:spLocks noChangeAspect="1"/>
            </p:cNvSpPr>
            <p:nvPr/>
          </p:nvSpPr>
          <p:spPr>
            <a:xfrm>
              <a:off x="4769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0" name="Rectangle 1579"/>
            <p:cNvSpPr>
              <a:spLocks noChangeAspect="1"/>
            </p:cNvSpPr>
            <p:nvPr/>
          </p:nvSpPr>
          <p:spPr>
            <a:xfrm>
              <a:off x="4921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1" name="Rectangle 1580"/>
            <p:cNvSpPr>
              <a:spLocks noChangeAspect="1"/>
            </p:cNvSpPr>
            <p:nvPr/>
          </p:nvSpPr>
          <p:spPr>
            <a:xfrm>
              <a:off x="5074222" y="4156555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4" name="Rectangle 1593"/>
            <p:cNvSpPr>
              <a:spLocks noChangeAspect="1"/>
            </p:cNvSpPr>
            <p:nvPr/>
          </p:nvSpPr>
          <p:spPr>
            <a:xfrm>
              <a:off x="3855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6" name="Rectangle 1595"/>
            <p:cNvSpPr>
              <a:spLocks noChangeAspect="1"/>
            </p:cNvSpPr>
            <p:nvPr/>
          </p:nvSpPr>
          <p:spPr>
            <a:xfrm>
              <a:off x="4159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7" name="Rectangle 1596"/>
            <p:cNvSpPr>
              <a:spLocks noChangeAspect="1"/>
            </p:cNvSpPr>
            <p:nvPr/>
          </p:nvSpPr>
          <p:spPr>
            <a:xfrm>
              <a:off x="43122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8" name="Rectangle 1597"/>
            <p:cNvSpPr>
              <a:spLocks noChangeAspect="1"/>
            </p:cNvSpPr>
            <p:nvPr/>
          </p:nvSpPr>
          <p:spPr>
            <a:xfrm>
              <a:off x="44646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9" name="Rectangle 1598"/>
            <p:cNvSpPr>
              <a:spLocks noChangeAspect="1"/>
            </p:cNvSpPr>
            <p:nvPr/>
          </p:nvSpPr>
          <p:spPr>
            <a:xfrm>
              <a:off x="4617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0" name="Rectangle 1599"/>
            <p:cNvSpPr>
              <a:spLocks noChangeAspect="1"/>
            </p:cNvSpPr>
            <p:nvPr/>
          </p:nvSpPr>
          <p:spPr>
            <a:xfrm>
              <a:off x="47694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1" name="Rectangle 1600"/>
            <p:cNvSpPr>
              <a:spLocks noChangeAspect="1"/>
            </p:cNvSpPr>
            <p:nvPr/>
          </p:nvSpPr>
          <p:spPr>
            <a:xfrm>
              <a:off x="4921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2" name="Rectangle 1601"/>
            <p:cNvSpPr>
              <a:spLocks noChangeAspect="1"/>
            </p:cNvSpPr>
            <p:nvPr/>
          </p:nvSpPr>
          <p:spPr>
            <a:xfrm>
              <a:off x="5074222" y="3691149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7" name="Rectangle 1616"/>
            <p:cNvSpPr>
              <a:spLocks noChangeAspect="1"/>
            </p:cNvSpPr>
            <p:nvPr/>
          </p:nvSpPr>
          <p:spPr>
            <a:xfrm>
              <a:off x="41598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9" name="Rectangle 1618"/>
            <p:cNvSpPr>
              <a:spLocks noChangeAspect="1"/>
            </p:cNvSpPr>
            <p:nvPr/>
          </p:nvSpPr>
          <p:spPr>
            <a:xfrm>
              <a:off x="44646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1" name="Rectangle 1620"/>
            <p:cNvSpPr>
              <a:spLocks noChangeAspect="1"/>
            </p:cNvSpPr>
            <p:nvPr/>
          </p:nvSpPr>
          <p:spPr>
            <a:xfrm>
              <a:off x="47694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3" name="Rectangle 1622"/>
            <p:cNvSpPr>
              <a:spLocks noChangeAspect="1"/>
            </p:cNvSpPr>
            <p:nvPr/>
          </p:nvSpPr>
          <p:spPr>
            <a:xfrm>
              <a:off x="5074222" y="3225743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" name="Rectangle 1639"/>
            <p:cNvSpPr>
              <a:spLocks noChangeAspect="1"/>
            </p:cNvSpPr>
            <p:nvPr/>
          </p:nvSpPr>
          <p:spPr>
            <a:xfrm>
              <a:off x="44646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" name="Rectangle 1641"/>
            <p:cNvSpPr>
              <a:spLocks noChangeAspect="1"/>
            </p:cNvSpPr>
            <p:nvPr/>
          </p:nvSpPr>
          <p:spPr>
            <a:xfrm>
              <a:off x="47694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4" name="Rectangle 1643"/>
            <p:cNvSpPr>
              <a:spLocks noChangeAspect="1"/>
            </p:cNvSpPr>
            <p:nvPr/>
          </p:nvSpPr>
          <p:spPr>
            <a:xfrm>
              <a:off x="5074222" y="2760337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4" name="Rectangle 1663"/>
            <p:cNvSpPr>
              <a:spLocks noChangeAspect="1"/>
            </p:cNvSpPr>
            <p:nvPr/>
          </p:nvSpPr>
          <p:spPr>
            <a:xfrm>
              <a:off x="4921822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5" name="Rectangle 1664"/>
            <p:cNvSpPr>
              <a:spLocks noChangeAspect="1"/>
            </p:cNvSpPr>
            <p:nvPr/>
          </p:nvSpPr>
          <p:spPr>
            <a:xfrm>
              <a:off x="5074222" y="2294931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3" name="Rectangle 1682"/>
            <p:cNvSpPr>
              <a:spLocks noChangeAspect="1"/>
            </p:cNvSpPr>
            <p:nvPr/>
          </p:nvSpPr>
          <p:spPr>
            <a:xfrm>
              <a:off x="46170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4" name="Rectangle 1683"/>
            <p:cNvSpPr>
              <a:spLocks noChangeAspect="1"/>
            </p:cNvSpPr>
            <p:nvPr/>
          </p:nvSpPr>
          <p:spPr>
            <a:xfrm>
              <a:off x="47694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5" name="Rectangle 1684"/>
            <p:cNvSpPr>
              <a:spLocks noChangeAspect="1"/>
            </p:cNvSpPr>
            <p:nvPr/>
          </p:nvSpPr>
          <p:spPr>
            <a:xfrm>
              <a:off x="49218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6" name="Rectangle 1685"/>
            <p:cNvSpPr>
              <a:spLocks noChangeAspect="1"/>
            </p:cNvSpPr>
            <p:nvPr/>
          </p:nvSpPr>
          <p:spPr>
            <a:xfrm>
              <a:off x="5074222" y="1829525"/>
              <a:ext cx="91440" cy="914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31" name="Straight Connector 1730"/>
            <p:cNvCxnSpPr>
              <a:stCxn id="1545" idx="0"/>
              <a:endCxn id="1572" idx="2"/>
            </p:cNvCxnSpPr>
            <p:nvPr/>
          </p:nvCxnSpPr>
          <p:spPr>
            <a:xfrm flipV="1">
              <a:off x="3595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2" name="Straight Connector 1731"/>
            <p:cNvCxnSpPr>
              <a:stCxn id="1547" idx="0"/>
              <a:endCxn id="1572" idx="2"/>
            </p:cNvCxnSpPr>
            <p:nvPr/>
          </p:nvCxnSpPr>
          <p:spPr>
            <a:xfrm flipH="1"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3" name="Straight Connector 1732"/>
            <p:cNvCxnSpPr>
              <a:stCxn id="1547" idx="0"/>
              <a:endCxn id="1574" idx="2"/>
            </p:cNvCxnSpPr>
            <p:nvPr/>
          </p:nvCxnSpPr>
          <p:spPr>
            <a:xfrm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4" name="Straight Connector 1733"/>
            <p:cNvCxnSpPr>
              <a:stCxn id="1548" idx="0"/>
              <a:endCxn id="1574" idx="2"/>
            </p:cNvCxnSpPr>
            <p:nvPr/>
          </p:nvCxnSpPr>
          <p:spPr>
            <a:xfrm flipV="1">
              <a:off x="4053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5" name="Straight Connector 1734"/>
            <p:cNvCxnSpPr>
              <a:stCxn id="1549" idx="0"/>
              <a:endCxn id="1574" idx="2"/>
            </p:cNvCxnSpPr>
            <p:nvPr/>
          </p:nvCxnSpPr>
          <p:spPr>
            <a:xfrm flipH="1"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6" name="Straight Connector 1735"/>
            <p:cNvCxnSpPr>
              <a:stCxn id="1549" idx="0"/>
              <a:endCxn id="1575" idx="2"/>
            </p:cNvCxnSpPr>
            <p:nvPr/>
          </p:nvCxnSpPr>
          <p:spPr>
            <a:xfrm flipV="1">
              <a:off x="4205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7" name="Straight Connector 1736"/>
            <p:cNvCxnSpPr>
              <a:stCxn id="1552" idx="0"/>
              <a:endCxn id="1579" idx="2"/>
            </p:cNvCxnSpPr>
            <p:nvPr/>
          </p:nvCxnSpPr>
          <p:spPr>
            <a:xfrm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8" name="Straight Connector 1737"/>
            <p:cNvCxnSpPr>
              <a:stCxn id="1553" idx="0"/>
              <a:endCxn id="1578" idx="2"/>
            </p:cNvCxnSpPr>
            <p:nvPr/>
          </p:nvCxnSpPr>
          <p:spPr>
            <a:xfrm flipH="1"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9" name="Straight Connector 1738"/>
            <p:cNvCxnSpPr>
              <a:stCxn id="1552" idx="0"/>
              <a:endCxn id="1578" idx="2"/>
            </p:cNvCxnSpPr>
            <p:nvPr/>
          </p:nvCxnSpPr>
          <p:spPr>
            <a:xfrm flipV="1">
              <a:off x="4662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0" name="Straight Connector 1739"/>
            <p:cNvCxnSpPr>
              <a:stCxn id="1551" idx="0"/>
              <a:endCxn id="1578" idx="2"/>
            </p:cNvCxnSpPr>
            <p:nvPr/>
          </p:nvCxnSpPr>
          <p:spPr>
            <a:xfrm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" name="Straight Connector 1740"/>
            <p:cNvCxnSpPr>
              <a:stCxn id="1552" idx="0"/>
              <a:endCxn id="1577" idx="2"/>
            </p:cNvCxnSpPr>
            <p:nvPr/>
          </p:nvCxnSpPr>
          <p:spPr>
            <a:xfrm flipH="1"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2" name="Straight Connector 1741"/>
            <p:cNvCxnSpPr>
              <a:stCxn id="1551" idx="0"/>
              <a:endCxn id="1577" idx="2"/>
            </p:cNvCxnSpPr>
            <p:nvPr/>
          </p:nvCxnSpPr>
          <p:spPr>
            <a:xfrm flipV="1">
              <a:off x="4510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3" name="Straight Connector 1742"/>
            <p:cNvCxnSpPr>
              <a:stCxn id="1550" idx="0"/>
              <a:endCxn id="1577" idx="2"/>
            </p:cNvCxnSpPr>
            <p:nvPr/>
          </p:nvCxnSpPr>
          <p:spPr>
            <a:xfrm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4" name="Straight Connector 1743"/>
            <p:cNvCxnSpPr>
              <a:stCxn id="1551" idx="0"/>
              <a:endCxn id="1576" idx="2"/>
            </p:cNvCxnSpPr>
            <p:nvPr/>
          </p:nvCxnSpPr>
          <p:spPr>
            <a:xfrm flipH="1"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5" name="Straight Connector 1744"/>
            <p:cNvCxnSpPr>
              <a:stCxn id="1550" idx="0"/>
              <a:endCxn id="1576" idx="2"/>
            </p:cNvCxnSpPr>
            <p:nvPr/>
          </p:nvCxnSpPr>
          <p:spPr>
            <a:xfrm flipV="1">
              <a:off x="4357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6" name="Straight Connector 1745"/>
            <p:cNvCxnSpPr>
              <a:stCxn id="1549" idx="0"/>
              <a:endCxn id="1576" idx="2"/>
            </p:cNvCxnSpPr>
            <p:nvPr/>
          </p:nvCxnSpPr>
          <p:spPr>
            <a:xfrm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7" name="Straight Connector 1746"/>
            <p:cNvCxnSpPr>
              <a:stCxn id="1550" idx="0"/>
              <a:endCxn id="1575" idx="2"/>
            </p:cNvCxnSpPr>
            <p:nvPr/>
          </p:nvCxnSpPr>
          <p:spPr>
            <a:xfrm flipH="1"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8" name="Straight Connector 1747"/>
            <p:cNvCxnSpPr>
              <a:stCxn id="1548" idx="0"/>
              <a:endCxn id="1575" idx="2"/>
            </p:cNvCxnSpPr>
            <p:nvPr/>
          </p:nvCxnSpPr>
          <p:spPr>
            <a:xfrm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9" name="Straight Connector 1748"/>
            <p:cNvCxnSpPr>
              <a:stCxn id="1548" idx="0"/>
              <a:endCxn id="1573" idx="2"/>
            </p:cNvCxnSpPr>
            <p:nvPr/>
          </p:nvCxnSpPr>
          <p:spPr>
            <a:xfrm flipH="1"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0" name="Straight Connector 1749"/>
            <p:cNvCxnSpPr>
              <a:stCxn id="1547" idx="0"/>
              <a:endCxn id="1573" idx="2"/>
            </p:cNvCxnSpPr>
            <p:nvPr/>
          </p:nvCxnSpPr>
          <p:spPr>
            <a:xfrm flipV="1">
              <a:off x="3900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1" name="Straight Connector 1750"/>
            <p:cNvCxnSpPr>
              <a:stCxn id="1546" idx="0"/>
              <a:endCxn id="1573" idx="2"/>
            </p:cNvCxnSpPr>
            <p:nvPr/>
          </p:nvCxnSpPr>
          <p:spPr>
            <a:xfrm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2" name="Straight Connector 1751"/>
            <p:cNvCxnSpPr>
              <a:stCxn id="1546" idx="0"/>
              <a:endCxn id="1572" idx="2"/>
            </p:cNvCxnSpPr>
            <p:nvPr/>
          </p:nvCxnSpPr>
          <p:spPr>
            <a:xfrm flipV="1">
              <a:off x="3748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7" name="Straight Connector 1796"/>
            <p:cNvCxnSpPr>
              <a:stCxn id="1579" idx="2"/>
              <a:endCxn id="1553" idx="0"/>
            </p:cNvCxnSpPr>
            <p:nvPr/>
          </p:nvCxnSpPr>
          <p:spPr>
            <a:xfrm>
              <a:off x="4815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9" name="Straight Connector 1798"/>
            <p:cNvCxnSpPr>
              <a:stCxn id="1579" idx="2"/>
              <a:endCxn id="1554" idx="0"/>
            </p:cNvCxnSpPr>
            <p:nvPr/>
          </p:nvCxnSpPr>
          <p:spPr>
            <a:xfrm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0" name="Straight Connector 1799"/>
            <p:cNvCxnSpPr>
              <a:stCxn id="1580" idx="2"/>
              <a:endCxn id="1553" idx="0"/>
            </p:cNvCxnSpPr>
            <p:nvPr/>
          </p:nvCxnSpPr>
          <p:spPr>
            <a:xfrm flipH="1"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1" name="Straight Connector 1800"/>
            <p:cNvCxnSpPr>
              <a:stCxn id="1580" idx="2"/>
              <a:endCxn id="1554" idx="0"/>
            </p:cNvCxnSpPr>
            <p:nvPr/>
          </p:nvCxnSpPr>
          <p:spPr>
            <a:xfrm>
              <a:off x="4967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2" name="Straight Connector 1801"/>
            <p:cNvCxnSpPr>
              <a:stCxn id="1580" idx="2"/>
              <a:endCxn id="1555" idx="0"/>
            </p:cNvCxnSpPr>
            <p:nvPr/>
          </p:nvCxnSpPr>
          <p:spPr>
            <a:xfrm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8" name="Straight Connector 1807"/>
            <p:cNvCxnSpPr>
              <a:stCxn id="1581" idx="2"/>
              <a:endCxn id="1555" idx="0"/>
            </p:cNvCxnSpPr>
            <p:nvPr/>
          </p:nvCxnSpPr>
          <p:spPr>
            <a:xfrm>
              <a:off x="5119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9" name="Straight Connector 1808"/>
            <p:cNvCxnSpPr>
              <a:stCxn id="1581" idx="2"/>
              <a:endCxn id="1554" idx="0"/>
            </p:cNvCxnSpPr>
            <p:nvPr/>
          </p:nvCxnSpPr>
          <p:spPr>
            <a:xfrm flipH="1"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9" name="Straight Connector 1918"/>
            <p:cNvCxnSpPr>
              <a:stCxn id="1594" idx="2"/>
              <a:endCxn id="1572" idx="0"/>
            </p:cNvCxnSpPr>
            <p:nvPr/>
          </p:nvCxnSpPr>
          <p:spPr>
            <a:xfrm flipH="1">
              <a:off x="3748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3" name="Straight Connector 1922"/>
            <p:cNvCxnSpPr>
              <a:stCxn id="1596" idx="2"/>
              <a:endCxn id="1574" idx="0"/>
            </p:cNvCxnSpPr>
            <p:nvPr/>
          </p:nvCxnSpPr>
          <p:spPr>
            <a:xfrm flipH="1">
              <a:off x="4053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4" name="Straight Connector 1923"/>
            <p:cNvCxnSpPr>
              <a:stCxn id="1597" idx="2"/>
              <a:endCxn id="1575" idx="0"/>
            </p:cNvCxnSpPr>
            <p:nvPr/>
          </p:nvCxnSpPr>
          <p:spPr>
            <a:xfrm flipH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5" name="Straight Connector 1924"/>
            <p:cNvCxnSpPr>
              <a:stCxn id="1598" idx="2"/>
              <a:endCxn id="1576" idx="0"/>
            </p:cNvCxnSpPr>
            <p:nvPr/>
          </p:nvCxnSpPr>
          <p:spPr>
            <a:xfrm flipH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6" name="Straight Connector 1925"/>
            <p:cNvCxnSpPr>
              <a:stCxn id="1599" idx="2"/>
              <a:endCxn id="1577" idx="0"/>
            </p:cNvCxnSpPr>
            <p:nvPr/>
          </p:nvCxnSpPr>
          <p:spPr>
            <a:xfrm flipH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7" name="Straight Connector 1926"/>
            <p:cNvCxnSpPr>
              <a:stCxn id="1600" idx="2"/>
              <a:endCxn id="1578" idx="0"/>
            </p:cNvCxnSpPr>
            <p:nvPr/>
          </p:nvCxnSpPr>
          <p:spPr>
            <a:xfrm flipH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8" name="Straight Connector 1927"/>
            <p:cNvCxnSpPr>
              <a:stCxn id="1601" idx="2"/>
              <a:endCxn id="1579" idx="0"/>
            </p:cNvCxnSpPr>
            <p:nvPr/>
          </p:nvCxnSpPr>
          <p:spPr>
            <a:xfrm flipH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9" name="Straight Connector 1928"/>
            <p:cNvCxnSpPr>
              <a:stCxn id="1594" idx="2"/>
              <a:endCxn id="1573" idx="0"/>
            </p:cNvCxnSpPr>
            <p:nvPr/>
          </p:nvCxnSpPr>
          <p:spPr>
            <a:xfrm>
              <a:off x="3900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7" name="Straight Connector 1946"/>
            <p:cNvCxnSpPr>
              <a:stCxn id="1596" idx="2"/>
              <a:endCxn id="1575" idx="0"/>
            </p:cNvCxnSpPr>
            <p:nvPr/>
          </p:nvCxnSpPr>
          <p:spPr>
            <a:xfrm>
              <a:off x="4205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2" name="Straight Connector 1951"/>
            <p:cNvCxnSpPr>
              <a:stCxn id="1576" idx="0"/>
              <a:endCxn id="1596" idx="2"/>
            </p:cNvCxnSpPr>
            <p:nvPr/>
          </p:nvCxnSpPr>
          <p:spPr>
            <a:xfrm flipH="1" flipV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4" name="Straight Connector 1953"/>
            <p:cNvCxnSpPr>
              <a:stCxn id="1574" idx="0"/>
              <a:endCxn id="1594" idx="2"/>
            </p:cNvCxnSpPr>
            <p:nvPr/>
          </p:nvCxnSpPr>
          <p:spPr>
            <a:xfrm flipH="1" flipV="1">
              <a:off x="3900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5" name="Straight Connector 1954"/>
            <p:cNvCxnSpPr>
              <a:stCxn id="1576" idx="0"/>
              <a:endCxn id="1597" idx="2"/>
            </p:cNvCxnSpPr>
            <p:nvPr/>
          </p:nvCxnSpPr>
          <p:spPr>
            <a:xfrm flipV="1">
              <a:off x="4357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6" name="Straight Connector 1955"/>
            <p:cNvCxnSpPr>
              <a:stCxn id="1577" idx="0"/>
              <a:endCxn id="1598" idx="2"/>
            </p:cNvCxnSpPr>
            <p:nvPr/>
          </p:nvCxnSpPr>
          <p:spPr>
            <a:xfrm flipV="1">
              <a:off x="45103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7" name="Straight Connector 1956"/>
            <p:cNvCxnSpPr>
              <a:stCxn id="1578" idx="0"/>
              <a:endCxn id="1598" idx="2"/>
            </p:cNvCxnSpPr>
            <p:nvPr/>
          </p:nvCxnSpPr>
          <p:spPr>
            <a:xfrm flipH="1" flipV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8" name="Straight Connector 1957"/>
            <p:cNvCxnSpPr>
              <a:stCxn id="1577" idx="0"/>
              <a:endCxn id="1597" idx="2"/>
            </p:cNvCxnSpPr>
            <p:nvPr/>
          </p:nvCxnSpPr>
          <p:spPr>
            <a:xfrm flipH="1" flipV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9" name="Straight Connector 1958"/>
            <p:cNvCxnSpPr>
              <a:stCxn id="1578" idx="0"/>
              <a:endCxn id="1599" idx="2"/>
            </p:cNvCxnSpPr>
            <p:nvPr/>
          </p:nvCxnSpPr>
          <p:spPr>
            <a:xfrm flipV="1">
              <a:off x="4662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0" name="Straight Connector 1959"/>
            <p:cNvCxnSpPr>
              <a:stCxn id="1579" idx="0"/>
              <a:endCxn id="1599" idx="2"/>
            </p:cNvCxnSpPr>
            <p:nvPr/>
          </p:nvCxnSpPr>
          <p:spPr>
            <a:xfrm flipH="1" flipV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1" name="Straight Connector 1960"/>
            <p:cNvCxnSpPr>
              <a:stCxn id="1579" idx="0"/>
              <a:endCxn id="1600" idx="2"/>
            </p:cNvCxnSpPr>
            <p:nvPr/>
          </p:nvCxnSpPr>
          <p:spPr>
            <a:xfrm flipV="1">
              <a:off x="48151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2" name="Straight Connector 1961"/>
            <p:cNvCxnSpPr>
              <a:stCxn id="1580" idx="0"/>
              <a:endCxn id="1600" idx="2"/>
            </p:cNvCxnSpPr>
            <p:nvPr/>
          </p:nvCxnSpPr>
          <p:spPr>
            <a:xfrm flipH="1" flipV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3" name="Straight Connector 1962"/>
            <p:cNvCxnSpPr>
              <a:stCxn id="1580" idx="0"/>
              <a:endCxn id="1601" idx="2"/>
            </p:cNvCxnSpPr>
            <p:nvPr/>
          </p:nvCxnSpPr>
          <p:spPr>
            <a:xfrm flipV="1">
              <a:off x="4967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4" name="Straight Connector 1963"/>
            <p:cNvCxnSpPr>
              <a:stCxn id="1581" idx="0"/>
              <a:endCxn id="1601" idx="2"/>
            </p:cNvCxnSpPr>
            <p:nvPr/>
          </p:nvCxnSpPr>
          <p:spPr>
            <a:xfrm flipH="1"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5" name="Straight Connector 1964"/>
            <p:cNvCxnSpPr>
              <a:stCxn id="1580" idx="0"/>
              <a:endCxn id="1602" idx="2"/>
            </p:cNvCxnSpPr>
            <p:nvPr/>
          </p:nvCxnSpPr>
          <p:spPr>
            <a:xfrm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6" name="Straight Connector 1965"/>
            <p:cNvCxnSpPr>
              <a:stCxn id="1581" idx="0"/>
              <a:endCxn id="1602" idx="2"/>
            </p:cNvCxnSpPr>
            <p:nvPr/>
          </p:nvCxnSpPr>
          <p:spPr>
            <a:xfrm flipV="1">
              <a:off x="5119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7" name="Straight Connector 1966"/>
            <p:cNvCxnSpPr>
              <a:stCxn id="1602" idx="0"/>
              <a:endCxn id="1623" idx="2"/>
            </p:cNvCxnSpPr>
            <p:nvPr/>
          </p:nvCxnSpPr>
          <p:spPr>
            <a:xfrm flipV="1">
              <a:off x="5119942" y="3317183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1" name="Straight Connector 2000"/>
            <p:cNvCxnSpPr>
              <a:stCxn id="1623" idx="0"/>
              <a:endCxn id="1642" idx="2"/>
            </p:cNvCxnSpPr>
            <p:nvPr/>
          </p:nvCxnSpPr>
          <p:spPr>
            <a:xfrm flipH="1"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2" name="Straight Connector 2001"/>
            <p:cNvCxnSpPr>
              <a:stCxn id="1621" idx="0"/>
              <a:endCxn id="1640" idx="2"/>
            </p:cNvCxnSpPr>
            <p:nvPr/>
          </p:nvCxnSpPr>
          <p:spPr>
            <a:xfrm flipH="1"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3" name="Straight Connector 2002"/>
            <p:cNvCxnSpPr>
              <a:stCxn id="1640" idx="0"/>
              <a:endCxn id="1665" idx="2"/>
            </p:cNvCxnSpPr>
            <p:nvPr/>
          </p:nvCxnSpPr>
          <p:spPr>
            <a:xfrm flipV="1">
              <a:off x="4510342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4" name="Straight Connector 2003"/>
            <p:cNvCxnSpPr>
              <a:stCxn id="1644" idx="0"/>
              <a:endCxn id="1664" idx="2"/>
            </p:cNvCxnSpPr>
            <p:nvPr/>
          </p:nvCxnSpPr>
          <p:spPr>
            <a:xfrm flipH="1" flipV="1">
              <a:off x="49675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5" name="Straight Connector 2004"/>
            <p:cNvCxnSpPr>
              <a:stCxn id="1640" idx="0"/>
              <a:endCxn id="1664" idx="2"/>
            </p:cNvCxnSpPr>
            <p:nvPr/>
          </p:nvCxnSpPr>
          <p:spPr>
            <a:xfrm flipV="1">
              <a:off x="4510342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6" name="Straight Connector 2005"/>
            <p:cNvCxnSpPr>
              <a:stCxn id="1642" idx="0"/>
              <a:endCxn id="1665" idx="2"/>
            </p:cNvCxnSpPr>
            <p:nvPr/>
          </p:nvCxnSpPr>
          <p:spPr>
            <a:xfrm flipV="1">
              <a:off x="4815142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7" name="Straight Connector 2006"/>
            <p:cNvCxnSpPr>
              <a:stCxn id="1642" idx="0"/>
              <a:endCxn id="1664" idx="2"/>
            </p:cNvCxnSpPr>
            <p:nvPr/>
          </p:nvCxnSpPr>
          <p:spPr>
            <a:xfrm flipV="1">
              <a:off x="48151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8" name="Straight Connector 2007"/>
            <p:cNvCxnSpPr>
              <a:stCxn id="1644" idx="0"/>
              <a:endCxn id="1665" idx="2"/>
            </p:cNvCxnSpPr>
            <p:nvPr/>
          </p:nvCxnSpPr>
          <p:spPr>
            <a:xfrm flipV="1">
              <a:off x="5119942" y="2386371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9" name="Straight Connector 2008"/>
            <p:cNvCxnSpPr>
              <a:stCxn id="1623" idx="0"/>
              <a:endCxn id="1644" idx="2"/>
            </p:cNvCxnSpPr>
            <p:nvPr/>
          </p:nvCxnSpPr>
          <p:spPr>
            <a:xfrm flipV="1">
              <a:off x="51199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0" name="Straight Connector 2009"/>
            <p:cNvCxnSpPr>
              <a:stCxn id="1621" idx="0"/>
              <a:endCxn id="1644" idx="2"/>
            </p:cNvCxnSpPr>
            <p:nvPr/>
          </p:nvCxnSpPr>
          <p:spPr>
            <a:xfrm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1" name="Straight Connector 2010"/>
            <p:cNvCxnSpPr>
              <a:stCxn id="1621" idx="0"/>
              <a:endCxn id="1642" idx="2"/>
            </p:cNvCxnSpPr>
            <p:nvPr/>
          </p:nvCxnSpPr>
          <p:spPr>
            <a:xfrm flipV="1">
              <a:off x="48151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2" name="Straight Connector 2011"/>
            <p:cNvCxnSpPr>
              <a:stCxn id="1619" idx="0"/>
              <a:endCxn id="1642" idx="2"/>
            </p:cNvCxnSpPr>
            <p:nvPr/>
          </p:nvCxnSpPr>
          <p:spPr>
            <a:xfrm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3" name="Straight Connector 2012"/>
            <p:cNvCxnSpPr>
              <a:stCxn id="1619" idx="0"/>
              <a:endCxn id="1640" idx="2"/>
            </p:cNvCxnSpPr>
            <p:nvPr/>
          </p:nvCxnSpPr>
          <p:spPr>
            <a:xfrm flipV="1">
              <a:off x="45103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4" name="Straight Connector 2013"/>
            <p:cNvCxnSpPr>
              <a:stCxn id="1617" idx="0"/>
              <a:endCxn id="1640" idx="2"/>
            </p:cNvCxnSpPr>
            <p:nvPr/>
          </p:nvCxnSpPr>
          <p:spPr>
            <a:xfrm flipV="1">
              <a:off x="42055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5" name="Straight Connector 2014"/>
            <p:cNvCxnSpPr>
              <a:stCxn id="1597" idx="0"/>
              <a:endCxn id="1617" idx="2"/>
            </p:cNvCxnSpPr>
            <p:nvPr/>
          </p:nvCxnSpPr>
          <p:spPr>
            <a:xfrm flipH="1" flipV="1">
              <a:off x="42055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6" name="Straight Connector 2015"/>
            <p:cNvCxnSpPr>
              <a:stCxn id="1599" idx="0"/>
              <a:endCxn id="1619" idx="2"/>
            </p:cNvCxnSpPr>
            <p:nvPr/>
          </p:nvCxnSpPr>
          <p:spPr>
            <a:xfrm flipH="1" flipV="1">
              <a:off x="45103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7" name="Straight Connector 2016"/>
            <p:cNvCxnSpPr>
              <a:stCxn id="1601" idx="0"/>
              <a:endCxn id="1621" idx="2"/>
            </p:cNvCxnSpPr>
            <p:nvPr/>
          </p:nvCxnSpPr>
          <p:spPr>
            <a:xfrm flipH="1" flipV="1">
              <a:off x="48151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8" name="Straight Connector 2017"/>
            <p:cNvCxnSpPr>
              <a:stCxn id="1594" idx="0"/>
              <a:endCxn id="1617" idx="2"/>
            </p:cNvCxnSpPr>
            <p:nvPr/>
          </p:nvCxnSpPr>
          <p:spPr>
            <a:xfrm flipV="1">
              <a:off x="39007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9" name="Straight Connector 2018"/>
            <p:cNvCxnSpPr>
              <a:stCxn id="1596" idx="0"/>
              <a:endCxn id="1619" idx="2"/>
            </p:cNvCxnSpPr>
            <p:nvPr/>
          </p:nvCxnSpPr>
          <p:spPr>
            <a:xfrm flipV="1">
              <a:off x="42055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0" name="Straight Connector 2019"/>
            <p:cNvCxnSpPr>
              <a:stCxn id="1598" idx="0"/>
              <a:endCxn id="1621" idx="2"/>
            </p:cNvCxnSpPr>
            <p:nvPr/>
          </p:nvCxnSpPr>
          <p:spPr>
            <a:xfrm flipV="1">
              <a:off x="45103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1" name="Straight Connector 2020"/>
            <p:cNvCxnSpPr>
              <a:stCxn id="1600" idx="0"/>
              <a:endCxn id="1623" idx="2"/>
            </p:cNvCxnSpPr>
            <p:nvPr/>
          </p:nvCxnSpPr>
          <p:spPr>
            <a:xfrm flipV="1">
              <a:off x="48151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Straight Connector 2071"/>
            <p:cNvCxnSpPr>
              <a:stCxn id="1686" idx="2"/>
              <a:endCxn id="1665" idx="0"/>
            </p:cNvCxnSpPr>
            <p:nvPr/>
          </p:nvCxnSpPr>
          <p:spPr>
            <a:xfrm>
              <a:off x="51199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Straight Connector 2072"/>
            <p:cNvCxnSpPr>
              <a:endCxn id="1664" idx="0"/>
            </p:cNvCxnSpPr>
            <p:nvPr/>
          </p:nvCxnSpPr>
          <p:spPr>
            <a:xfrm flipH="1">
              <a:off x="4967542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Straight Connector 2073"/>
            <p:cNvCxnSpPr>
              <a:stCxn id="1685" idx="2"/>
              <a:endCxn id="1664" idx="0"/>
            </p:cNvCxnSpPr>
            <p:nvPr/>
          </p:nvCxnSpPr>
          <p:spPr>
            <a:xfrm>
              <a:off x="49675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Straight Connector 2074"/>
            <p:cNvCxnSpPr>
              <a:stCxn id="1685" idx="2"/>
              <a:endCxn id="1665" idx="0"/>
            </p:cNvCxnSpPr>
            <p:nvPr/>
          </p:nvCxnSpPr>
          <p:spPr>
            <a:xfrm>
              <a:off x="49675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/>
            <p:cNvCxnSpPr>
              <a:stCxn id="1684" idx="2"/>
              <a:endCxn id="1665" idx="0"/>
            </p:cNvCxnSpPr>
            <p:nvPr/>
          </p:nvCxnSpPr>
          <p:spPr>
            <a:xfrm>
              <a:off x="48151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/>
            <p:cNvCxnSpPr>
              <a:stCxn id="1683" idx="2"/>
              <a:endCxn id="1665" idx="0"/>
            </p:cNvCxnSpPr>
            <p:nvPr/>
          </p:nvCxnSpPr>
          <p:spPr>
            <a:xfrm>
              <a:off x="4662742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Straight Connector 2077"/>
            <p:cNvCxnSpPr>
              <a:stCxn id="1684" idx="2"/>
              <a:endCxn id="1664" idx="0"/>
            </p:cNvCxnSpPr>
            <p:nvPr/>
          </p:nvCxnSpPr>
          <p:spPr>
            <a:xfrm>
              <a:off x="48151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/>
            <p:cNvCxnSpPr>
              <a:stCxn id="1683" idx="2"/>
              <a:endCxn id="1664" idx="0"/>
            </p:cNvCxnSpPr>
            <p:nvPr/>
          </p:nvCxnSpPr>
          <p:spPr>
            <a:xfrm>
              <a:off x="46627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Straight Connector 2079"/>
            <p:cNvCxnSpPr>
              <a:stCxn id="1697" idx="2"/>
              <a:endCxn id="1683" idx="0"/>
            </p:cNvCxnSpPr>
            <p:nvPr/>
          </p:nvCxnSpPr>
          <p:spPr>
            <a:xfrm>
              <a:off x="3595942" y="1455559"/>
              <a:ext cx="10668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/>
            <p:cNvCxnSpPr>
              <a:stCxn id="1697" idx="2"/>
              <a:endCxn id="1684" idx="0"/>
            </p:cNvCxnSpPr>
            <p:nvPr/>
          </p:nvCxnSpPr>
          <p:spPr>
            <a:xfrm>
              <a:off x="3595942" y="1455559"/>
              <a:ext cx="12192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Straight Connector 2081"/>
            <p:cNvCxnSpPr>
              <a:stCxn id="1697" idx="2"/>
              <a:endCxn id="1685" idx="0"/>
            </p:cNvCxnSpPr>
            <p:nvPr/>
          </p:nvCxnSpPr>
          <p:spPr>
            <a:xfrm>
              <a:off x="3595942" y="1455559"/>
              <a:ext cx="13716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/>
            <p:cNvCxnSpPr>
              <a:stCxn id="1697" idx="2"/>
              <a:endCxn id="1686" idx="0"/>
            </p:cNvCxnSpPr>
            <p:nvPr/>
          </p:nvCxnSpPr>
          <p:spPr>
            <a:xfrm>
              <a:off x="3595942" y="1455559"/>
              <a:ext cx="15240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/>
            <p:cNvCxnSpPr>
              <a:stCxn id="1697" idx="2"/>
              <a:endCxn id="2140" idx="0"/>
            </p:cNvCxnSpPr>
            <p:nvPr/>
          </p:nvCxnSpPr>
          <p:spPr>
            <a:xfrm>
              <a:off x="3595942" y="1455559"/>
              <a:ext cx="16732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Rectangle 2099"/>
            <p:cNvSpPr>
              <a:spLocks noChangeAspect="1"/>
            </p:cNvSpPr>
            <p:nvPr/>
          </p:nvSpPr>
          <p:spPr>
            <a:xfrm flipH="1">
              <a:off x="6595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1" name="Rectangle 2100"/>
            <p:cNvSpPr>
              <a:spLocks noChangeAspect="1"/>
            </p:cNvSpPr>
            <p:nvPr/>
          </p:nvSpPr>
          <p:spPr>
            <a:xfrm flipH="1">
              <a:off x="6442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2" name="Rectangle 2101"/>
            <p:cNvSpPr>
              <a:spLocks noChangeAspect="1"/>
            </p:cNvSpPr>
            <p:nvPr/>
          </p:nvSpPr>
          <p:spPr>
            <a:xfrm flipH="1">
              <a:off x="6290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3" name="Rectangle 2102"/>
            <p:cNvSpPr>
              <a:spLocks noChangeAspect="1"/>
            </p:cNvSpPr>
            <p:nvPr/>
          </p:nvSpPr>
          <p:spPr>
            <a:xfrm flipH="1">
              <a:off x="6137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4" name="Rectangle 2103"/>
            <p:cNvSpPr>
              <a:spLocks noChangeAspect="1"/>
            </p:cNvSpPr>
            <p:nvPr/>
          </p:nvSpPr>
          <p:spPr>
            <a:xfrm flipH="1">
              <a:off x="5985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5" name="Rectangle 2104"/>
            <p:cNvSpPr>
              <a:spLocks noChangeAspect="1"/>
            </p:cNvSpPr>
            <p:nvPr/>
          </p:nvSpPr>
          <p:spPr>
            <a:xfrm flipH="1">
              <a:off x="5833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6" name="Rectangle 2105"/>
            <p:cNvSpPr>
              <a:spLocks noChangeAspect="1"/>
            </p:cNvSpPr>
            <p:nvPr/>
          </p:nvSpPr>
          <p:spPr>
            <a:xfrm flipH="1">
              <a:off x="5680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7" name="Rectangle 2106"/>
            <p:cNvSpPr>
              <a:spLocks noChangeAspect="1"/>
            </p:cNvSpPr>
            <p:nvPr/>
          </p:nvSpPr>
          <p:spPr>
            <a:xfrm flipH="1">
              <a:off x="5528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8" name="Rectangle 2107"/>
            <p:cNvSpPr>
              <a:spLocks noChangeAspect="1"/>
            </p:cNvSpPr>
            <p:nvPr/>
          </p:nvSpPr>
          <p:spPr>
            <a:xfrm flipH="1">
              <a:off x="5375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9" name="Rectangle 2108"/>
            <p:cNvSpPr>
              <a:spLocks noChangeAspect="1"/>
            </p:cNvSpPr>
            <p:nvPr/>
          </p:nvSpPr>
          <p:spPr>
            <a:xfrm flipH="1">
              <a:off x="5223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1" name="Rectangle 2110"/>
            <p:cNvSpPr>
              <a:spLocks noChangeAspect="1"/>
            </p:cNvSpPr>
            <p:nvPr/>
          </p:nvSpPr>
          <p:spPr>
            <a:xfrm flipH="1">
              <a:off x="6442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2" name="Rectangle 2111"/>
            <p:cNvSpPr>
              <a:spLocks noChangeAspect="1"/>
            </p:cNvSpPr>
            <p:nvPr/>
          </p:nvSpPr>
          <p:spPr>
            <a:xfrm flipH="1">
              <a:off x="6290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3" name="Rectangle 2112"/>
            <p:cNvSpPr>
              <a:spLocks noChangeAspect="1"/>
            </p:cNvSpPr>
            <p:nvPr/>
          </p:nvSpPr>
          <p:spPr>
            <a:xfrm flipH="1">
              <a:off x="6137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4" name="Rectangle 2113"/>
            <p:cNvSpPr>
              <a:spLocks noChangeAspect="1"/>
            </p:cNvSpPr>
            <p:nvPr/>
          </p:nvSpPr>
          <p:spPr>
            <a:xfrm flipH="1">
              <a:off x="5985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5" name="Rectangle 2114"/>
            <p:cNvSpPr>
              <a:spLocks noChangeAspect="1"/>
            </p:cNvSpPr>
            <p:nvPr/>
          </p:nvSpPr>
          <p:spPr>
            <a:xfrm flipH="1">
              <a:off x="58330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6" name="Rectangle 2115"/>
            <p:cNvSpPr>
              <a:spLocks noChangeAspect="1"/>
            </p:cNvSpPr>
            <p:nvPr/>
          </p:nvSpPr>
          <p:spPr>
            <a:xfrm flipH="1">
              <a:off x="5680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7" name="Rectangle 2116"/>
            <p:cNvSpPr>
              <a:spLocks noChangeAspect="1"/>
            </p:cNvSpPr>
            <p:nvPr/>
          </p:nvSpPr>
          <p:spPr>
            <a:xfrm flipH="1">
              <a:off x="5528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8" name="Rectangle 2117"/>
            <p:cNvSpPr>
              <a:spLocks noChangeAspect="1"/>
            </p:cNvSpPr>
            <p:nvPr/>
          </p:nvSpPr>
          <p:spPr>
            <a:xfrm flipH="1">
              <a:off x="5375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9" name="Rectangle 2118"/>
            <p:cNvSpPr>
              <a:spLocks noChangeAspect="1"/>
            </p:cNvSpPr>
            <p:nvPr/>
          </p:nvSpPr>
          <p:spPr>
            <a:xfrm flipH="1">
              <a:off x="5223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1" name="Rectangle 2120"/>
            <p:cNvSpPr>
              <a:spLocks noChangeAspect="1"/>
            </p:cNvSpPr>
            <p:nvPr/>
          </p:nvSpPr>
          <p:spPr>
            <a:xfrm flipH="1">
              <a:off x="6290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2" name="Rectangle 2121"/>
            <p:cNvSpPr>
              <a:spLocks noChangeAspect="1"/>
            </p:cNvSpPr>
            <p:nvPr/>
          </p:nvSpPr>
          <p:spPr>
            <a:xfrm flipH="1">
              <a:off x="5985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3" name="Rectangle 2122"/>
            <p:cNvSpPr>
              <a:spLocks noChangeAspect="1"/>
            </p:cNvSpPr>
            <p:nvPr/>
          </p:nvSpPr>
          <p:spPr>
            <a:xfrm flipH="1">
              <a:off x="58330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4" name="Rectangle 2123"/>
            <p:cNvSpPr>
              <a:spLocks noChangeAspect="1"/>
            </p:cNvSpPr>
            <p:nvPr/>
          </p:nvSpPr>
          <p:spPr>
            <a:xfrm flipH="1">
              <a:off x="56806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5" name="Rectangle 2124"/>
            <p:cNvSpPr>
              <a:spLocks noChangeAspect="1"/>
            </p:cNvSpPr>
            <p:nvPr/>
          </p:nvSpPr>
          <p:spPr>
            <a:xfrm flipH="1">
              <a:off x="5528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6" name="Rectangle 2125"/>
            <p:cNvSpPr>
              <a:spLocks noChangeAspect="1"/>
            </p:cNvSpPr>
            <p:nvPr/>
          </p:nvSpPr>
          <p:spPr>
            <a:xfrm flipH="1">
              <a:off x="53758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7" name="Rectangle 2126"/>
            <p:cNvSpPr>
              <a:spLocks noChangeAspect="1"/>
            </p:cNvSpPr>
            <p:nvPr/>
          </p:nvSpPr>
          <p:spPr>
            <a:xfrm flipH="1">
              <a:off x="5223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9" name="Rectangle 2128"/>
            <p:cNvSpPr>
              <a:spLocks noChangeAspect="1"/>
            </p:cNvSpPr>
            <p:nvPr/>
          </p:nvSpPr>
          <p:spPr>
            <a:xfrm flipH="1">
              <a:off x="59854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0" name="Rectangle 2129"/>
            <p:cNvSpPr>
              <a:spLocks noChangeAspect="1"/>
            </p:cNvSpPr>
            <p:nvPr/>
          </p:nvSpPr>
          <p:spPr>
            <a:xfrm flipH="1">
              <a:off x="56806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1" name="Rectangle 2130"/>
            <p:cNvSpPr>
              <a:spLocks noChangeAspect="1"/>
            </p:cNvSpPr>
            <p:nvPr/>
          </p:nvSpPr>
          <p:spPr>
            <a:xfrm flipH="1">
              <a:off x="53758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3" name="Rectangle 2132"/>
            <p:cNvSpPr>
              <a:spLocks noChangeAspect="1"/>
            </p:cNvSpPr>
            <p:nvPr/>
          </p:nvSpPr>
          <p:spPr>
            <a:xfrm flipH="1">
              <a:off x="56806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4" name="Rectangle 2133"/>
            <p:cNvSpPr>
              <a:spLocks noChangeAspect="1"/>
            </p:cNvSpPr>
            <p:nvPr/>
          </p:nvSpPr>
          <p:spPr>
            <a:xfrm flipH="1">
              <a:off x="53758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6" name="Rectangle 2135"/>
            <p:cNvSpPr>
              <a:spLocks noChangeAspect="1"/>
            </p:cNvSpPr>
            <p:nvPr/>
          </p:nvSpPr>
          <p:spPr>
            <a:xfrm flipH="1">
              <a:off x="5223481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8" name="Rectangle 2137"/>
            <p:cNvSpPr>
              <a:spLocks noChangeAspect="1"/>
            </p:cNvSpPr>
            <p:nvPr/>
          </p:nvSpPr>
          <p:spPr>
            <a:xfrm flipH="1">
              <a:off x="55282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9" name="Rectangle 2138"/>
            <p:cNvSpPr>
              <a:spLocks noChangeAspect="1"/>
            </p:cNvSpPr>
            <p:nvPr/>
          </p:nvSpPr>
          <p:spPr>
            <a:xfrm flipH="1">
              <a:off x="53758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40" name="Rectangle 2139"/>
            <p:cNvSpPr>
              <a:spLocks noChangeAspect="1"/>
            </p:cNvSpPr>
            <p:nvPr/>
          </p:nvSpPr>
          <p:spPr>
            <a:xfrm flipH="1">
              <a:off x="52234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142" name="Straight Connector 2141"/>
            <p:cNvCxnSpPr/>
            <p:nvPr/>
          </p:nvCxnSpPr>
          <p:spPr>
            <a:xfrm flipH="1" flipV="1">
              <a:off x="6488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3" name="Straight Connector 2142"/>
            <p:cNvCxnSpPr/>
            <p:nvPr/>
          </p:nvCxnSpPr>
          <p:spPr>
            <a:xfrm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4" name="Straight Connector 2143"/>
            <p:cNvCxnSpPr/>
            <p:nvPr/>
          </p:nvCxnSpPr>
          <p:spPr>
            <a:xfrm flipH="1"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5" name="Straight Connector 2144"/>
            <p:cNvCxnSpPr/>
            <p:nvPr/>
          </p:nvCxnSpPr>
          <p:spPr>
            <a:xfrm flipH="1" flipV="1">
              <a:off x="6183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6" name="Straight Connector 2145"/>
            <p:cNvCxnSpPr/>
            <p:nvPr/>
          </p:nvCxnSpPr>
          <p:spPr>
            <a:xfrm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7" name="Straight Connector 2146"/>
            <p:cNvCxnSpPr/>
            <p:nvPr/>
          </p:nvCxnSpPr>
          <p:spPr>
            <a:xfrm flipH="1" flipV="1">
              <a:off x="6031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8" name="Straight Connector 2147"/>
            <p:cNvCxnSpPr/>
            <p:nvPr/>
          </p:nvCxnSpPr>
          <p:spPr>
            <a:xfrm flipH="1"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9" name="Straight Connector 2148"/>
            <p:cNvCxnSpPr/>
            <p:nvPr/>
          </p:nvCxnSpPr>
          <p:spPr>
            <a:xfrm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0" name="Straight Connector 2149"/>
            <p:cNvCxnSpPr/>
            <p:nvPr/>
          </p:nvCxnSpPr>
          <p:spPr>
            <a:xfrm flipH="1" flipV="1">
              <a:off x="5574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1" name="Straight Connector 2150"/>
            <p:cNvCxnSpPr/>
            <p:nvPr/>
          </p:nvCxnSpPr>
          <p:spPr>
            <a:xfrm flipH="1"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2" name="Straight Connector 2151"/>
            <p:cNvCxnSpPr/>
            <p:nvPr/>
          </p:nvCxnSpPr>
          <p:spPr>
            <a:xfrm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3" name="Straight Connector 2152"/>
            <p:cNvCxnSpPr/>
            <p:nvPr/>
          </p:nvCxnSpPr>
          <p:spPr>
            <a:xfrm flipH="1" flipV="1">
              <a:off x="5726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4" name="Straight Connector 2153"/>
            <p:cNvCxnSpPr/>
            <p:nvPr/>
          </p:nvCxnSpPr>
          <p:spPr>
            <a:xfrm flipH="1"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5" name="Straight Connector 2154"/>
            <p:cNvCxnSpPr/>
            <p:nvPr/>
          </p:nvCxnSpPr>
          <p:spPr>
            <a:xfrm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6" name="Straight Connector 2155"/>
            <p:cNvCxnSpPr/>
            <p:nvPr/>
          </p:nvCxnSpPr>
          <p:spPr>
            <a:xfrm flipH="1" flipV="1">
              <a:off x="58788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7" name="Straight Connector 2156"/>
            <p:cNvCxnSpPr/>
            <p:nvPr/>
          </p:nvCxnSpPr>
          <p:spPr>
            <a:xfrm flipH="1"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8" name="Straight Connector 2157"/>
            <p:cNvCxnSpPr/>
            <p:nvPr/>
          </p:nvCxnSpPr>
          <p:spPr>
            <a:xfrm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9" name="Straight Connector 2158"/>
            <p:cNvCxnSpPr/>
            <p:nvPr/>
          </p:nvCxnSpPr>
          <p:spPr>
            <a:xfrm flipH="1"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0" name="Straight Connector 2159"/>
            <p:cNvCxnSpPr/>
            <p:nvPr/>
          </p:nvCxnSpPr>
          <p:spPr>
            <a:xfrm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1" name="Straight Connector 2160"/>
            <p:cNvCxnSpPr/>
            <p:nvPr/>
          </p:nvCxnSpPr>
          <p:spPr>
            <a:xfrm flipH="1" flipV="1">
              <a:off x="6336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2" name="Straight Connector 2161"/>
            <p:cNvCxnSpPr/>
            <p:nvPr/>
          </p:nvCxnSpPr>
          <p:spPr>
            <a:xfrm flipH="1"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3" name="Straight Connector 2162"/>
            <p:cNvCxnSpPr/>
            <p:nvPr/>
          </p:nvCxnSpPr>
          <p:spPr>
            <a:xfrm flipH="1" flipV="1">
              <a:off x="6488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4" name="Straight Connector 2163"/>
            <p:cNvCxnSpPr/>
            <p:nvPr/>
          </p:nvCxnSpPr>
          <p:spPr>
            <a:xfrm flipH="1">
              <a:off x="5421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5" name="Straight Connector 2164"/>
            <p:cNvCxnSpPr/>
            <p:nvPr/>
          </p:nvCxnSpPr>
          <p:spPr>
            <a:xfrm flipH="1"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6" name="Straight Connector 2165"/>
            <p:cNvCxnSpPr/>
            <p:nvPr/>
          </p:nvCxnSpPr>
          <p:spPr>
            <a:xfrm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7" name="Straight Connector 2166"/>
            <p:cNvCxnSpPr/>
            <p:nvPr/>
          </p:nvCxnSpPr>
          <p:spPr>
            <a:xfrm flipH="1">
              <a:off x="5269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8" name="Straight Connector 2167"/>
            <p:cNvCxnSpPr/>
            <p:nvPr/>
          </p:nvCxnSpPr>
          <p:spPr>
            <a:xfrm flipH="1"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0" name="Straight Connector 2169"/>
            <p:cNvCxnSpPr/>
            <p:nvPr/>
          </p:nvCxnSpPr>
          <p:spPr>
            <a:xfrm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1" name="Straight Connector 2170"/>
            <p:cNvCxnSpPr/>
            <p:nvPr/>
          </p:nvCxnSpPr>
          <p:spPr>
            <a:xfrm>
              <a:off x="6336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2" name="Straight Connector 2171"/>
            <p:cNvCxnSpPr/>
            <p:nvPr/>
          </p:nvCxnSpPr>
          <p:spPr>
            <a:xfrm>
              <a:off x="6031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3" name="Straight Connector 2172"/>
            <p:cNvCxnSpPr/>
            <p:nvPr/>
          </p:nvCxnSpPr>
          <p:spPr>
            <a:xfrm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4" name="Straight Connector 2173"/>
            <p:cNvCxnSpPr/>
            <p:nvPr/>
          </p:nvCxnSpPr>
          <p:spPr>
            <a:xfrm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5" name="Straight Connector 2174"/>
            <p:cNvCxnSpPr/>
            <p:nvPr/>
          </p:nvCxnSpPr>
          <p:spPr>
            <a:xfrm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6" name="Straight Connector 2175"/>
            <p:cNvCxnSpPr/>
            <p:nvPr/>
          </p:nvCxnSpPr>
          <p:spPr>
            <a:xfrm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7" name="Straight Connector 2176"/>
            <p:cNvCxnSpPr/>
            <p:nvPr/>
          </p:nvCxnSpPr>
          <p:spPr>
            <a:xfrm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8" name="Straight Connector 2177"/>
            <p:cNvCxnSpPr/>
            <p:nvPr/>
          </p:nvCxnSpPr>
          <p:spPr>
            <a:xfrm flipH="1">
              <a:off x="6336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9" name="Straight Connector 2178"/>
            <p:cNvCxnSpPr/>
            <p:nvPr/>
          </p:nvCxnSpPr>
          <p:spPr>
            <a:xfrm flipH="1">
              <a:off x="6031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0" name="Straight Connector 2179"/>
            <p:cNvCxnSpPr/>
            <p:nvPr/>
          </p:nvCxnSpPr>
          <p:spPr>
            <a:xfrm flipV="1"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1" name="Straight Connector 2180"/>
            <p:cNvCxnSpPr/>
            <p:nvPr/>
          </p:nvCxnSpPr>
          <p:spPr>
            <a:xfrm flipV="1">
              <a:off x="6183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2" name="Straight Connector 2181"/>
            <p:cNvCxnSpPr/>
            <p:nvPr/>
          </p:nvCxnSpPr>
          <p:spPr>
            <a:xfrm flipH="1" flipV="1">
              <a:off x="58788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3" name="Straight Connector 2182"/>
            <p:cNvCxnSpPr/>
            <p:nvPr/>
          </p:nvCxnSpPr>
          <p:spPr>
            <a:xfrm flipH="1" flipV="1">
              <a:off x="57264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4" name="Straight Connector 2183"/>
            <p:cNvCxnSpPr/>
            <p:nvPr/>
          </p:nvCxnSpPr>
          <p:spPr>
            <a:xfrm flipV="1"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5" name="Straight Connector 2184"/>
            <p:cNvCxnSpPr/>
            <p:nvPr/>
          </p:nvCxnSpPr>
          <p:spPr>
            <a:xfrm flipV="1"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6" name="Straight Connector 2185"/>
            <p:cNvCxnSpPr/>
            <p:nvPr/>
          </p:nvCxnSpPr>
          <p:spPr>
            <a:xfrm flipH="1" flipV="1">
              <a:off x="5574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7" name="Straight Connector 2186"/>
            <p:cNvCxnSpPr/>
            <p:nvPr/>
          </p:nvCxnSpPr>
          <p:spPr>
            <a:xfrm flipV="1"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8" name="Straight Connector 2187"/>
            <p:cNvCxnSpPr/>
            <p:nvPr/>
          </p:nvCxnSpPr>
          <p:spPr>
            <a:xfrm flipH="1" flipV="1">
              <a:off x="54216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9" name="Straight Connector 2188"/>
            <p:cNvCxnSpPr/>
            <p:nvPr/>
          </p:nvCxnSpPr>
          <p:spPr>
            <a:xfrm flipV="1"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0" name="Straight Connector 2189"/>
            <p:cNvCxnSpPr/>
            <p:nvPr/>
          </p:nvCxnSpPr>
          <p:spPr>
            <a:xfrm flipH="1" flipV="1">
              <a:off x="5269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1" name="Straight Connector 2190"/>
            <p:cNvCxnSpPr/>
            <p:nvPr/>
          </p:nvCxnSpPr>
          <p:spPr>
            <a:xfrm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2" name="Straight Connector 2191"/>
            <p:cNvCxnSpPr/>
            <p:nvPr/>
          </p:nvCxnSpPr>
          <p:spPr>
            <a:xfrm flipH="1"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5" name="Straight Connector 2194"/>
            <p:cNvCxnSpPr/>
            <p:nvPr/>
          </p:nvCxnSpPr>
          <p:spPr>
            <a:xfrm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6" name="Straight Connector 2195"/>
            <p:cNvCxnSpPr>
              <a:stCxn id="2131" idx="0"/>
            </p:cNvCxnSpPr>
            <p:nvPr/>
          </p:nvCxnSpPr>
          <p:spPr>
            <a:xfrm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7" name="Straight Connector 2196"/>
            <p:cNvCxnSpPr/>
            <p:nvPr/>
          </p:nvCxnSpPr>
          <p:spPr>
            <a:xfrm flipH="1" flipV="1">
              <a:off x="5116801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8" name="Straight Connector 2197"/>
            <p:cNvCxnSpPr/>
            <p:nvPr/>
          </p:nvCxnSpPr>
          <p:spPr>
            <a:xfrm flipV="1">
              <a:off x="51168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9" name="Straight Connector 2198"/>
            <p:cNvCxnSpPr/>
            <p:nvPr/>
          </p:nvCxnSpPr>
          <p:spPr>
            <a:xfrm flipH="1" flipV="1">
              <a:off x="5269201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0" name="Straight Connector 2199"/>
            <p:cNvCxnSpPr/>
            <p:nvPr/>
          </p:nvCxnSpPr>
          <p:spPr>
            <a:xfrm flipH="1" flipV="1">
              <a:off x="5116801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1" name="Straight Connector 2200"/>
            <p:cNvCxnSpPr/>
            <p:nvPr/>
          </p:nvCxnSpPr>
          <p:spPr>
            <a:xfrm flipH="1" flipV="1">
              <a:off x="52692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4" name="Straight Connector 2203"/>
            <p:cNvCxnSpPr/>
            <p:nvPr/>
          </p:nvCxnSpPr>
          <p:spPr>
            <a:xfrm flipH="1"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5" name="Straight Connector 2204"/>
            <p:cNvCxnSpPr/>
            <p:nvPr/>
          </p:nvCxnSpPr>
          <p:spPr>
            <a:xfrm flipH="1" flipV="1">
              <a:off x="54216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6" name="Straight Connector 2205"/>
            <p:cNvCxnSpPr/>
            <p:nvPr/>
          </p:nvCxnSpPr>
          <p:spPr>
            <a:xfrm flipH="1"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7" name="Straight Connector 2206"/>
            <p:cNvCxnSpPr/>
            <p:nvPr/>
          </p:nvCxnSpPr>
          <p:spPr>
            <a:xfrm flipH="1" flipV="1">
              <a:off x="57264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8" name="Straight Connector 2207"/>
            <p:cNvCxnSpPr/>
            <p:nvPr/>
          </p:nvCxnSpPr>
          <p:spPr>
            <a:xfrm flipH="1" flipV="1">
              <a:off x="57264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9" name="Straight Connector 2208"/>
            <p:cNvCxnSpPr/>
            <p:nvPr/>
          </p:nvCxnSpPr>
          <p:spPr>
            <a:xfrm flipV="1">
              <a:off x="58788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0" name="Straight Connector 2209"/>
            <p:cNvCxnSpPr/>
            <p:nvPr/>
          </p:nvCxnSpPr>
          <p:spPr>
            <a:xfrm flipV="1">
              <a:off x="55740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1" name="Straight Connector 2210"/>
            <p:cNvCxnSpPr/>
            <p:nvPr/>
          </p:nvCxnSpPr>
          <p:spPr>
            <a:xfrm flipV="1">
              <a:off x="52692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2" name="Straight Connector 2211"/>
            <p:cNvCxnSpPr/>
            <p:nvPr/>
          </p:nvCxnSpPr>
          <p:spPr>
            <a:xfrm flipH="1" flipV="1">
              <a:off x="60312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3" name="Straight Connector 2212"/>
            <p:cNvCxnSpPr/>
            <p:nvPr/>
          </p:nvCxnSpPr>
          <p:spPr>
            <a:xfrm flipH="1" flipV="1">
              <a:off x="57264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4" name="Straight Connector 2213"/>
            <p:cNvCxnSpPr/>
            <p:nvPr/>
          </p:nvCxnSpPr>
          <p:spPr>
            <a:xfrm flipH="1" flipV="1">
              <a:off x="54216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5" name="Straight Connector 2214"/>
            <p:cNvCxnSpPr/>
            <p:nvPr/>
          </p:nvCxnSpPr>
          <p:spPr>
            <a:xfrm flipH="1" flipV="1">
              <a:off x="51168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7" name="Straight Connector 2216"/>
            <p:cNvCxnSpPr/>
            <p:nvPr/>
          </p:nvCxnSpPr>
          <p:spPr>
            <a:xfrm>
              <a:off x="5122046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8" name="Straight Connector 2217"/>
            <p:cNvCxnSpPr/>
            <p:nvPr/>
          </p:nvCxnSpPr>
          <p:spPr>
            <a:xfrm flipH="1">
              <a:off x="5269201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Straight Connector 2218"/>
            <p:cNvCxnSpPr/>
            <p:nvPr/>
          </p:nvCxnSpPr>
          <p:spPr>
            <a:xfrm flipH="1">
              <a:off x="51168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0" name="Straight Connector 2219"/>
            <p:cNvCxnSpPr/>
            <p:nvPr/>
          </p:nvCxnSpPr>
          <p:spPr>
            <a:xfrm flipH="1">
              <a:off x="51168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1" name="Straight Connector 2220"/>
            <p:cNvCxnSpPr/>
            <p:nvPr/>
          </p:nvCxnSpPr>
          <p:spPr>
            <a:xfrm flipH="1">
              <a:off x="5116801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2" name="Straight Connector 2221"/>
            <p:cNvCxnSpPr/>
            <p:nvPr/>
          </p:nvCxnSpPr>
          <p:spPr>
            <a:xfrm flipH="1">
              <a:off x="52692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Straight Connector 2222"/>
            <p:cNvCxnSpPr/>
            <p:nvPr/>
          </p:nvCxnSpPr>
          <p:spPr>
            <a:xfrm flipH="1">
              <a:off x="52692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5" name="Straight Connector 2234"/>
            <p:cNvCxnSpPr>
              <a:stCxn id="1697" idx="2"/>
              <a:endCxn id="2139" idx="0"/>
            </p:cNvCxnSpPr>
            <p:nvPr/>
          </p:nvCxnSpPr>
          <p:spPr>
            <a:xfrm>
              <a:off x="3595942" y="1455559"/>
              <a:ext cx="18256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6" name="Straight Connector 2235"/>
            <p:cNvCxnSpPr>
              <a:stCxn id="1697" idx="2"/>
              <a:endCxn id="2138" idx="0"/>
            </p:cNvCxnSpPr>
            <p:nvPr/>
          </p:nvCxnSpPr>
          <p:spPr>
            <a:xfrm>
              <a:off x="3595942" y="1455559"/>
              <a:ext cx="19780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7" name="Straight Connector 2236"/>
            <p:cNvCxnSpPr>
              <a:stCxn id="1701" idx="2"/>
              <a:endCxn id="1683" idx="0"/>
            </p:cNvCxnSpPr>
            <p:nvPr/>
          </p:nvCxnSpPr>
          <p:spPr>
            <a:xfrm>
              <a:off x="4205542" y="1455559"/>
              <a:ext cx="4572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8" name="Straight Connector 2237"/>
            <p:cNvCxnSpPr>
              <a:stCxn id="1701" idx="2"/>
              <a:endCxn id="1684" idx="0"/>
            </p:cNvCxnSpPr>
            <p:nvPr/>
          </p:nvCxnSpPr>
          <p:spPr>
            <a:xfrm>
              <a:off x="4205542" y="1455559"/>
              <a:ext cx="6096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9" name="Straight Connector 2238"/>
            <p:cNvCxnSpPr>
              <a:stCxn id="1701" idx="2"/>
              <a:endCxn id="1685" idx="0"/>
            </p:cNvCxnSpPr>
            <p:nvPr/>
          </p:nvCxnSpPr>
          <p:spPr>
            <a:xfrm>
              <a:off x="4205542" y="1455559"/>
              <a:ext cx="7620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0" name="Straight Connector 2239"/>
            <p:cNvCxnSpPr>
              <a:stCxn id="1701" idx="2"/>
              <a:endCxn id="1686" idx="0"/>
            </p:cNvCxnSpPr>
            <p:nvPr/>
          </p:nvCxnSpPr>
          <p:spPr>
            <a:xfrm>
              <a:off x="4205542" y="1455559"/>
              <a:ext cx="9144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Straight Connector 2240"/>
            <p:cNvCxnSpPr>
              <a:stCxn id="1701" idx="2"/>
              <a:endCxn id="2140" idx="0"/>
            </p:cNvCxnSpPr>
            <p:nvPr/>
          </p:nvCxnSpPr>
          <p:spPr>
            <a:xfrm>
              <a:off x="4205542" y="1455559"/>
              <a:ext cx="10636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Straight Connector 2241"/>
            <p:cNvCxnSpPr>
              <a:stCxn id="1701" idx="2"/>
              <a:endCxn id="2139" idx="0"/>
            </p:cNvCxnSpPr>
            <p:nvPr/>
          </p:nvCxnSpPr>
          <p:spPr>
            <a:xfrm>
              <a:off x="4205542" y="1455559"/>
              <a:ext cx="12160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Straight Connector 2242"/>
            <p:cNvCxnSpPr>
              <a:stCxn id="1701" idx="2"/>
              <a:endCxn id="2138" idx="0"/>
            </p:cNvCxnSpPr>
            <p:nvPr/>
          </p:nvCxnSpPr>
          <p:spPr>
            <a:xfrm>
              <a:off x="4205542" y="1455559"/>
              <a:ext cx="13684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4" name="Straight Connector 2243"/>
            <p:cNvCxnSpPr>
              <a:stCxn id="1705" idx="2"/>
              <a:endCxn id="1683" idx="0"/>
            </p:cNvCxnSpPr>
            <p:nvPr/>
          </p:nvCxnSpPr>
          <p:spPr>
            <a:xfrm flipH="1">
              <a:off x="46627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5" name="Straight Connector 2244"/>
            <p:cNvCxnSpPr>
              <a:stCxn id="1705" idx="2"/>
              <a:endCxn id="1684" idx="0"/>
            </p:cNvCxnSpPr>
            <p:nvPr/>
          </p:nvCxnSpPr>
          <p:spPr>
            <a:xfrm>
              <a:off x="4815142" y="1455559"/>
              <a:ext cx="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6" name="Straight Connector 2245"/>
            <p:cNvCxnSpPr>
              <a:stCxn id="1705" idx="2"/>
              <a:endCxn id="1685" idx="0"/>
            </p:cNvCxnSpPr>
            <p:nvPr/>
          </p:nvCxnSpPr>
          <p:spPr>
            <a:xfrm>
              <a:off x="48151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7" name="Straight Connector 2246"/>
            <p:cNvCxnSpPr>
              <a:stCxn id="1705" idx="2"/>
              <a:endCxn id="1686" idx="0"/>
            </p:cNvCxnSpPr>
            <p:nvPr/>
          </p:nvCxnSpPr>
          <p:spPr>
            <a:xfrm>
              <a:off x="4815142" y="1455559"/>
              <a:ext cx="3048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8" name="Straight Connector 2247"/>
            <p:cNvCxnSpPr>
              <a:stCxn id="1705" idx="2"/>
              <a:endCxn id="2140" idx="0"/>
            </p:cNvCxnSpPr>
            <p:nvPr/>
          </p:nvCxnSpPr>
          <p:spPr>
            <a:xfrm>
              <a:off x="4815142" y="1455559"/>
              <a:ext cx="4540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9" name="Straight Connector 2248"/>
            <p:cNvCxnSpPr>
              <a:stCxn id="1705" idx="2"/>
              <a:endCxn id="2139" idx="0"/>
            </p:cNvCxnSpPr>
            <p:nvPr/>
          </p:nvCxnSpPr>
          <p:spPr>
            <a:xfrm>
              <a:off x="4815142" y="1455559"/>
              <a:ext cx="6064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0" name="Straight Connector 2249"/>
            <p:cNvCxnSpPr>
              <a:stCxn id="1705" idx="2"/>
              <a:endCxn id="2138" idx="0"/>
            </p:cNvCxnSpPr>
            <p:nvPr/>
          </p:nvCxnSpPr>
          <p:spPr>
            <a:xfrm>
              <a:off x="4815142" y="1455559"/>
              <a:ext cx="7588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Straight Connector 2277"/>
            <p:cNvCxnSpPr>
              <a:stCxn id="1709" idx="2"/>
              <a:endCxn id="1683" idx="0"/>
            </p:cNvCxnSpPr>
            <p:nvPr/>
          </p:nvCxnSpPr>
          <p:spPr>
            <a:xfrm flipH="1">
              <a:off x="4662742" y="1455559"/>
              <a:ext cx="7620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Straight Connector 2278"/>
            <p:cNvCxnSpPr>
              <a:stCxn id="1709" idx="2"/>
              <a:endCxn id="1684" idx="0"/>
            </p:cNvCxnSpPr>
            <p:nvPr/>
          </p:nvCxnSpPr>
          <p:spPr>
            <a:xfrm flipH="1">
              <a:off x="4815142" y="1455559"/>
              <a:ext cx="6096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Straight Connector 2279"/>
            <p:cNvCxnSpPr>
              <a:stCxn id="1709" idx="2"/>
              <a:endCxn id="1685" idx="0"/>
            </p:cNvCxnSpPr>
            <p:nvPr/>
          </p:nvCxnSpPr>
          <p:spPr>
            <a:xfrm flipH="1">
              <a:off x="4967542" y="1455559"/>
              <a:ext cx="4572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Straight Connector 2280"/>
            <p:cNvCxnSpPr>
              <a:stCxn id="1709" idx="2"/>
              <a:endCxn id="1686" idx="0"/>
            </p:cNvCxnSpPr>
            <p:nvPr/>
          </p:nvCxnSpPr>
          <p:spPr>
            <a:xfrm flipH="1">
              <a:off x="5119942" y="1455559"/>
              <a:ext cx="3048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Straight Connector 2281"/>
            <p:cNvCxnSpPr>
              <a:stCxn id="1709" idx="2"/>
              <a:endCxn id="2140" idx="0"/>
            </p:cNvCxnSpPr>
            <p:nvPr/>
          </p:nvCxnSpPr>
          <p:spPr>
            <a:xfrm flipH="1">
              <a:off x="5269201" y="1455559"/>
              <a:ext cx="1555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Straight Connector 2282"/>
            <p:cNvCxnSpPr>
              <a:stCxn id="1709" idx="2"/>
              <a:endCxn id="2139" idx="0"/>
            </p:cNvCxnSpPr>
            <p:nvPr/>
          </p:nvCxnSpPr>
          <p:spPr>
            <a:xfrm flipH="1">
              <a:off x="5421601" y="1455559"/>
              <a:ext cx="31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Straight Connector 2283"/>
            <p:cNvCxnSpPr>
              <a:stCxn id="1709" idx="2"/>
              <a:endCxn id="2138" idx="0"/>
            </p:cNvCxnSpPr>
            <p:nvPr/>
          </p:nvCxnSpPr>
          <p:spPr>
            <a:xfrm>
              <a:off x="5424742" y="1455559"/>
              <a:ext cx="149259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Straight Connector 2284"/>
            <p:cNvCxnSpPr>
              <a:stCxn id="1713" idx="2"/>
              <a:endCxn id="1683" idx="0"/>
            </p:cNvCxnSpPr>
            <p:nvPr/>
          </p:nvCxnSpPr>
          <p:spPr>
            <a:xfrm flipH="1">
              <a:off x="4662742" y="1455559"/>
              <a:ext cx="13716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Straight Connector 2285"/>
            <p:cNvCxnSpPr>
              <a:stCxn id="1713" idx="2"/>
              <a:endCxn id="1684" idx="0"/>
            </p:cNvCxnSpPr>
            <p:nvPr/>
          </p:nvCxnSpPr>
          <p:spPr>
            <a:xfrm flipH="1">
              <a:off x="4815142" y="1455559"/>
              <a:ext cx="12192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Straight Connector 2286"/>
            <p:cNvCxnSpPr>
              <a:stCxn id="1713" idx="2"/>
              <a:endCxn id="1685" idx="0"/>
            </p:cNvCxnSpPr>
            <p:nvPr/>
          </p:nvCxnSpPr>
          <p:spPr>
            <a:xfrm flipH="1">
              <a:off x="4967542" y="1455559"/>
              <a:ext cx="10668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Straight Connector 2287"/>
            <p:cNvCxnSpPr>
              <a:stCxn id="1713" idx="2"/>
              <a:endCxn id="1686" idx="0"/>
            </p:cNvCxnSpPr>
            <p:nvPr/>
          </p:nvCxnSpPr>
          <p:spPr>
            <a:xfrm flipH="1">
              <a:off x="5119942" y="1455559"/>
              <a:ext cx="9144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Straight Connector 2288"/>
            <p:cNvCxnSpPr>
              <a:stCxn id="1713" idx="2"/>
              <a:endCxn id="2140" idx="0"/>
            </p:cNvCxnSpPr>
            <p:nvPr/>
          </p:nvCxnSpPr>
          <p:spPr>
            <a:xfrm flipH="1">
              <a:off x="5269201" y="1455559"/>
              <a:ext cx="7651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Straight Connector 2289"/>
            <p:cNvCxnSpPr>
              <a:stCxn id="1713" idx="2"/>
              <a:endCxn id="2139" idx="0"/>
            </p:cNvCxnSpPr>
            <p:nvPr/>
          </p:nvCxnSpPr>
          <p:spPr>
            <a:xfrm flipH="1">
              <a:off x="5421601" y="1455559"/>
              <a:ext cx="6127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Straight Connector 2290"/>
            <p:cNvCxnSpPr>
              <a:stCxn id="1713" idx="2"/>
              <a:endCxn id="2138" idx="0"/>
            </p:cNvCxnSpPr>
            <p:nvPr/>
          </p:nvCxnSpPr>
          <p:spPr>
            <a:xfrm flipH="1">
              <a:off x="5574001" y="1455559"/>
              <a:ext cx="4603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Straight Connector 2291"/>
            <p:cNvCxnSpPr>
              <a:stCxn id="1717" idx="2"/>
              <a:endCxn id="1683" idx="0"/>
            </p:cNvCxnSpPr>
            <p:nvPr/>
          </p:nvCxnSpPr>
          <p:spPr>
            <a:xfrm flipH="1">
              <a:off x="4662742" y="1455559"/>
              <a:ext cx="19812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Straight Connector 2292"/>
            <p:cNvCxnSpPr>
              <a:stCxn id="1717" idx="2"/>
              <a:endCxn id="1684" idx="0"/>
            </p:cNvCxnSpPr>
            <p:nvPr/>
          </p:nvCxnSpPr>
          <p:spPr>
            <a:xfrm flipH="1">
              <a:off x="4815142" y="1455559"/>
              <a:ext cx="18288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Straight Connector 2293"/>
            <p:cNvCxnSpPr>
              <a:stCxn id="1717" idx="2"/>
              <a:endCxn id="1685" idx="0"/>
            </p:cNvCxnSpPr>
            <p:nvPr/>
          </p:nvCxnSpPr>
          <p:spPr>
            <a:xfrm flipH="1">
              <a:off x="4967542" y="1455559"/>
              <a:ext cx="16764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Straight Connector 2294"/>
            <p:cNvCxnSpPr>
              <a:stCxn id="1717" idx="2"/>
              <a:endCxn id="1686" idx="0"/>
            </p:cNvCxnSpPr>
            <p:nvPr/>
          </p:nvCxnSpPr>
          <p:spPr>
            <a:xfrm flipH="1">
              <a:off x="5119942" y="1455559"/>
              <a:ext cx="1524000" cy="373966"/>
            </a:xfrm>
            <a:prstGeom prst="lin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Straight Connector 2295"/>
            <p:cNvCxnSpPr>
              <a:stCxn id="1717" idx="2"/>
              <a:endCxn id="2140" idx="0"/>
            </p:cNvCxnSpPr>
            <p:nvPr/>
          </p:nvCxnSpPr>
          <p:spPr>
            <a:xfrm flipH="1">
              <a:off x="5269201" y="1455559"/>
              <a:ext cx="13747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Straight Connector 2296"/>
            <p:cNvCxnSpPr>
              <a:endCxn id="2139" idx="0"/>
            </p:cNvCxnSpPr>
            <p:nvPr/>
          </p:nvCxnSpPr>
          <p:spPr>
            <a:xfrm flipH="1">
              <a:off x="5421601" y="1467344"/>
              <a:ext cx="1219200" cy="36218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Straight Connector 2297"/>
            <p:cNvCxnSpPr>
              <a:stCxn id="1717" idx="2"/>
              <a:endCxn id="2138" idx="0"/>
            </p:cNvCxnSpPr>
            <p:nvPr/>
          </p:nvCxnSpPr>
          <p:spPr>
            <a:xfrm flipH="1">
              <a:off x="5574001" y="1455559"/>
              <a:ext cx="10699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7" name="TextBox 2356"/>
          <p:cNvSpPr txBox="1"/>
          <p:nvPr/>
        </p:nvSpPr>
        <p:spPr>
          <a:xfrm>
            <a:off x="1481123" y="9037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ae</a:t>
            </a:r>
          </a:p>
        </p:txBody>
      </p:sp>
      <p:sp>
        <p:nvSpPr>
          <p:cNvPr id="2358" name="TextBox 2357"/>
          <p:cNvSpPr txBox="1"/>
          <p:nvPr/>
        </p:nvSpPr>
        <p:spPr>
          <a:xfrm>
            <a:off x="2141974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F92"/>
                </a:solidFill>
              </a:rPr>
              <a:t>d</a:t>
            </a:r>
          </a:p>
        </p:txBody>
      </p:sp>
      <p:sp>
        <p:nvSpPr>
          <p:cNvPr id="2359" name="TextBox 2358"/>
          <p:cNvSpPr txBox="1"/>
          <p:nvPr/>
        </p:nvSpPr>
        <p:spPr>
          <a:xfrm>
            <a:off x="2750850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</a:t>
            </a:r>
          </a:p>
        </p:txBody>
      </p:sp>
      <p:sp>
        <p:nvSpPr>
          <p:cNvPr id="2360" name="TextBox 2359"/>
          <p:cNvSpPr txBox="1"/>
          <p:nvPr/>
        </p:nvSpPr>
        <p:spPr>
          <a:xfrm>
            <a:off x="3367696" y="90376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2361" name="TextBox 2360"/>
          <p:cNvSpPr txBox="1"/>
          <p:nvPr/>
        </p:nvSpPr>
        <p:spPr>
          <a:xfrm>
            <a:off x="3976572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362" name="TextBox 2361"/>
          <p:cNvSpPr txBox="1"/>
          <p:nvPr/>
        </p:nvSpPr>
        <p:spPr>
          <a:xfrm>
            <a:off x="4603080" y="90972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t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367" name="Group 2366"/>
          <p:cNvGrpSpPr/>
          <p:nvPr/>
        </p:nvGrpSpPr>
        <p:grpSpPr>
          <a:xfrm>
            <a:off x="6982146" y="1362817"/>
            <a:ext cx="3139440" cy="3349285"/>
            <a:chOff x="3550222" y="1364119"/>
            <a:chExt cx="3139440" cy="3349285"/>
          </a:xfrm>
        </p:grpSpPr>
        <p:sp>
          <p:nvSpPr>
            <p:cNvPr id="2368" name="Rectangle 2367"/>
            <p:cNvSpPr>
              <a:spLocks noChangeAspect="1"/>
            </p:cNvSpPr>
            <p:nvPr/>
          </p:nvSpPr>
          <p:spPr>
            <a:xfrm>
              <a:off x="3550222" y="136411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9" name="Rectangle 2368"/>
            <p:cNvSpPr>
              <a:spLocks noChangeAspect="1"/>
            </p:cNvSpPr>
            <p:nvPr/>
          </p:nvSpPr>
          <p:spPr>
            <a:xfrm>
              <a:off x="4159822" y="1364119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0" name="Rectangle 2369"/>
            <p:cNvSpPr>
              <a:spLocks noChangeAspect="1"/>
            </p:cNvSpPr>
            <p:nvPr/>
          </p:nvSpPr>
          <p:spPr>
            <a:xfrm>
              <a:off x="4769422" y="1364119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1" name="Rectangle 2370"/>
            <p:cNvSpPr>
              <a:spLocks noChangeAspect="1"/>
            </p:cNvSpPr>
            <p:nvPr/>
          </p:nvSpPr>
          <p:spPr>
            <a:xfrm>
              <a:off x="5379022" y="1364119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2" name="Rectangle 2371"/>
            <p:cNvSpPr>
              <a:spLocks noChangeAspect="1"/>
            </p:cNvSpPr>
            <p:nvPr/>
          </p:nvSpPr>
          <p:spPr>
            <a:xfrm>
              <a:off x="5988622" y="1364119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3" name="Rectangle 2372"/>
            <p:cNvSpPr>
              <a:spLocks noChangeAspect="1"/>
            </p:cNvSpPr>
            <p:nvPr/>
          </p:nvSpPr>
          <p:spPr>
            <a:xfrm>
              <a:off x="6598222" y="136411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4" name="Rectangle 2373"/>
            <p:cNvSpPr>
              <a:spLocks noChangeAspect="1"/>
            </p:cNvSpPr>
            <p:nvPr/>
          </p:nvSpPr>
          <p:spPr>
            <a:xfrm>
              <a:off x="3550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5" name="Rectangle 2374"/>
            <p:cNvSpPr>
              <a:spLocks noChangeAspect="1"/>
            </p:cNvSpPr>
            <p:nvPr/>
          </p:nvSpPr>
          <p:spPr>
            <a:xfrm>
              <a:off x="3702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6" name="Rectangle 2375"/>
            <p:cNvSpPr>
              <a:spLocks noChangeAspect="1"/>
            </p:cNvSpPr>
            <p:nvPr/>
          </p:nvSpPr>
          <p:spPr>
            <a:xfrm>
              <a:off x="3855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7" name="Rectangle 2376"/>
            <p:cNvSpPr>
              <a:spLocks noChangeAspect="1"/>
            </p:cNvSpPr>
            <p:nvPr/>
          </p:nvSpPr>
          <p:spPr>
            <a:xfrm>
              <a:off x="4007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8" name="Rectangle 2377"/>
            <p:cNvSpPr>
              <a:spLocks noChangeAspect="1"/>
            </p:cNvSpPr>
            <p:nvPr/>
          </p:nvSpPr>
          <p:spPr>
            <a:xfrm>
              <a:off x="4159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9" name="Rectangle 2378"/>
            <p:cNvSpPr>
              <a:spLocks noChangeAspect="1"/>
            </p:cNvSpPr>
            <p:nvPr/>
          </p:nvSpPr>
          <p:spPr>
            <a:xfrm>
              <a:off x="4312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0" name="Rectangle 2379"/>
            <p:cNvSpPr>
              <a:spLocks noChangeAspect="1"/>
            </p:cNvSpPr>
            <p:nvPr/>
          </p:nvSpPr>
          <p:spPr>
            <a:xfrm>
              <a:off x="4464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1" name="Rectangle 2380"/>
            <p:cNvSpPr>
              <a:spLocks noChangeAspect="1"/>
            </p:cNvSpPr>
            <p:nvPr/>
          </p:nvSpPr>
          <p:spPr>
            <a:xfrm>
              <a:off x="4617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2" name="Rectangle 2381"/>
            <p:cNvSpPr>
              <a:spLocks noChangeAspect="1"/>
            </p:cNvSpPr>
            <p:nvPr/>
          </p:nvSpPr>
          <p:spPr>
            <a:xfrm>
              <a:off x="4769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3" name="Rectangle 2382"/>
            <p:cNvSpPr>
              <a:spLocks noChangeAspect="1"/>
            </p:cNvSpPr>
            <p:nvPr/>
          </p:nvSpPr>
          <p:spPr>
            <a:xfrm>
              <a:off x="4921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4" name="Rectangle 2383"/>
            <p:cNvSpPr>
              <a:spLocks noChangeAspect="1"/>
            </p:cNvSpPr>
            <p:nvPr/>
          </p:nvSpPr>
          <p:spPr>
            <a:xfrm>
              <a:off x="5074222" y="4621964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5" name="Rectangle 2384"/>
            <p:cNvSpPr>
              <a:spLocks noChangeAspect="1"/>
            </p:cNvSpPr>
            <p:nvPr/>
          </p:nvSpPr>
          <p:spPr>
            <a:xfrm>
              <a:off x="3702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6" name="Rectangle 2385"/>
            <p:cNvSpPr>
              <a:spLocks noChangeAspect="1"/>
            </p:cNvSpPr>
            <p:nvPr/>
          </p:nvSpPr>
          <p:spPr>
            <a:xfrm>
              <a:off x="3855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7" name="Rectangle 2386"/>
            <p:cNvSpPr>
              <a:spLocks noChangeAspect="1"/>
            </p:cNvSpPr>
            <p:nvPr/>
          </p:nvSpPr>
          <p:spPr>
            <a:xfrm>
              <a:off x="4007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8" name="Rectangle 2387"/>
            <p:cNvSpPr>
              <a:spLocks noChangeAspect="1"/>
            </p:cNvSpPr>
            <p:nvPr/>
          </p:nvSpPr>
          <p:spPr>
            <a:xfrm>
              <a:off x="4159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9" name="Rectangle 2388"/>
            <p:cNvSpPr>
              <a:spLocks noChangeAspect="1"/>
            </p:cNvSpPr>
            <p:nvPr/>
          </p:nvSpPr>
          <p:spPr>
            <a:xfrm>
              <a:off x="43122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0" name="Rectangle 2389"/>
            <p:cNvSpPr>
              <a:spLocks noChangeAspect="1"/>
            </p:cNvSpPr>
            <p:nvPr/>
          </p:nvSpPr>
          <p:spPr>
            <a:xfrm>
              <a:off x="4464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1" name="Rectangle 2390"/>
            <p:cNvSpPr>
              <a:spLocks noChangeAspect="1"/>
            </p:cNvSpPr>
            <p:nvPr/>
          </p:nvSpPr>
          <p:spPr>
            <a:xfrm>
              <a:off x="4617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2" name="Rectangle 2391"/>
            <p:cNvSpPr>
              <a:spLocks noChangeAspect="1"/>
            </p:cNvSpPr>
            <p:nvPr/>
          </p:nvSpPr>
          <p:spPr>
            <a:xfrm>
              <a:off x="4769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3" name="Rectangle 2392"/>
            <p:cNvSpPr>
              <a:spLocks noChangeAspect="1"/>
            </p:cNvSpPr>
            <p:nvPr/>
          </p:nvSpPr>
          <p:spPr>
            <a:xfrm>
              <a:off x="4921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4" name="Rectangle 2393"/>
            <p:cNvSpPr>
              <a:spLocks noChangeAspect="1"/>
            </p:cNvSpPr>
            <p:nvPr/>
          </p:nvSpPr>
          <p:spPr>
            <a:xfrm>
              <a:off x="5074222" y="4156555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5" name="Rectangle 2394"/>
            <p:cNvSpPr>
              <a:spLocks noChangeAspect="1"/>
            </p:cNvSpPr>
            <p:nvPr/>
          </p:nvSpPr>
          <p:spPr>
            <a:xfrm>
              <a:off x="3855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6" name="Rectangle 2395"/>
            <p:cNvSpPr>
              <a:spLocks noChangeAspect="1"/>
            </p:cNvSpPr>
            <p:nvPr/>
          </p:nvSpPr>
          <p:spPr>
            <a:xfrm>
              <a:off x="4159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7" name="Rectangle 2396"/>
            <p:cNvSpPr>
              <a:spLocks noChangeAspect="1"/>
            </p:cNvSpPr>
            <p:nvPr/>
          </p:nvSpPr>
          <p:spPr>
            <a:xfrm>
              <a:off x="43122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8" name="Rectangle 2397"/>
            <p:cNvSpPr>
              <a:spLocks noChangeAspect="1"/>
            </p:cNvSpPr>
            <p:nvPr/>
          </p:nvSpPr>
          <p:spPr>
            <a:xfrm>
              <a:off x="44646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9" name="Rectangle 2398"/>
            <p:cNvSpPr>
              <a:spLocks noChangeAspect="1"/>
            </p:cNvSpPr>
            <p:nvPr/>
          </p:nvSpPr>
          <p:spPr>
            <a:xfrm>
              <a:off x="4617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0" name="Rectangle 2399"/>
            <p:cNvSpPr>
              <a:spLocks noChangeAspect="1"/>
            </p:cNvSpPr>
            <p:nvPr/>
          </p:nvSpPr>
          <p:spPr>
            <a:xfrm>
              <a:off x="47694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1" name="Rectangle 2400"/>
            <p:cNvSpPr>
              <a:spLocks noChangeAspect="1"/>
            </p:cNvSpPr>
            <p:nvPr/>
          </p:nvSpPr>
          <p:spPr>
            <a:xfrm>
              <a:off x="4921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2" name="Rectangle 2401"/>
            <p:cNvSpPr>
              <a:spLocks noChangeAspect="1"/>
            </p:cNvSpPr>
            <p:nvPr/>
          </p:nvSpPr>
          <p:spPr>
            <a:xfrm>
              <a:off x="5074222" y="3691149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3" name="Rectangle 2402"/>
            <p:cNvSpPr>
              <a:spLocks noChangeAspect="1"/>
            </p:cNvSpPr>
            <p:nvPr/>
          </p:nvSpPr>
          <p:spPr>
            <a:xfrm>
              <a:off x="41598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4" name="Rectangle 2403"/>
            <p:cNvSpPr>
              <a:spLocks noChangeAspect="1"/>
            </p:cNvSpPr>
            <p:nvPr/>
          </p:nvSpPr>
          <p:spPr>
            <a:xfrm>
              <a:off x="44646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5" name="Rectangle 2404"/>
            <p:cNvSpPr>
              <a:spLocks noChangeAspect="1"/>
            </p:cNvSpPr>
            <p:nvPr/>
          </p:nvSpPr>
          <p:spPr>
            <a:xfrm>
              <a:off x="47694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6" name="Rectangle 2405"/>
            <p:cNvSpPr>
              <a:spLocks noChangeAspect="1"/>
            </p:cNvSpPr>
            <p:nvPr/>
          </p:nvSpPr>
          <p:spPr>
            <a:xfrm>
              <a:off x="5074222" y="3225743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7" name="Rectangle 2406"/>
            <p:cNvSpPr>
              <a:spLocks noChangeAspect="1"/>
            </p:cNvSpPr>
            <p:nvPr/>
          </p:nvSpPr>
          <p:spPr>
            <a:xfrm>
              <a:off x="44646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8" name="Rectangle 2407"/>
            <p:cNvSpPr>
              <a:spLocks noChangeAspect="1"/>
            </p:cNvSpPr>
            <p:nvPr/>
          </p:nvSpPr>
          <p:spPr>
            <a:xfrm>
              <a:off x="47694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9" name="Rectangle 2408"/>
            <p:cNvSpPr>
              <a:spLocks noChangeAspect="1"/>
            </p:cNvSpPr>
            <p:nvPr/>
          </p:nvSpPr>
          <p:spPr>
            <a:xfrm>
              <a:off x="5074222" y="2760337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0" name="Rectangle 2409"/>
            <p:cNvSpPr>
              <a:spLocks noChangeAspect="1"/>
            </p:cNvSpPr>
            <p:nvPr/>
          </p:nvSpPr>
          <p:spPr>
            <a:xfrm>
              <a:off x="4921822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1" name="Rectangle 2410"/>
            <p:cNvSpPr>
              <a:spLocks noChangeAspect="1"/>
            </p:cNvSpPr>
            <p:nvPr/>
          </p:nvSpPr>
          <p:spPr>
            <a:xfrm>
              <a:off x="5074222" y="2294931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2" name="Rectangle 2411"/>
            <p:cNvSpPr>
              <a:spLocks noChangeAspect="1"/>
            </p:cNvSpPr>
            <p:nvPr/>
          </p:nvSpPr>
          <p:spPr>
            <a:xfrm>
              <a:off x="46170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3" name="Rectangle 2412"/>
            <p:cNvSpPr>
              <a:spLocks noChangeAspect="1"/>
            </p:cNvSpPr>
            <p:nvPr/>
          </p:nvSpPr>
          <p:spPr>
            <a:xfrm>
              <a:off x="47694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4" name="Rectangle 2413"/>
            <p:cNvSpPr>
              <a:spLocks noChangeAspect="1"/>
            </p:cNvSpPr>
            <p:nvPr/>
          </p:nvSpPr>
          <p:spPr>
            <a:xfrm>
              <a:off x="49218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5" name="Rectangle 2414"/>
            <p:cNvSpPr>
              <a:spLocks noChangeAspect="1"/>
            </p:cNvSpPr>
            <p:nvPr/>
          </p:nvSpPr>
          <p:spPr>
            <a:xfrm>
              <a:off x="5074222" y="1829525"/>
              <a:ext cx="91440" cy="914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16" name="Straight Connector 2415"/>
            <p:cNvCxnSpPr/>
            <p:nvPr/>
          </p:nvCxnSpPr>
          <p:spPr>
            <a:xfrm flipV="1">
              <a:off x="3595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7" name="Straight Connector 2416"/>
            <p:cNvCxnSpPr/>
            <p:nvPr/>
          </p:nvCxnSpPr>
          <p:spPr>
            <a:xfrm flipH="1"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8" name="Straight Connector 2417"/>
            <p:cNvCxnSpPr/>
            <p:nvPr/>
          </p:nvCxnSpPr>
          <p:spPr>
            <a:xfrm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9" name="Straight Connector 2418"/>
            <p:cNvCxnSpPr/>
            <p:nvPr/>
          </p:nvCxnSpPr>
          <p:spPr>
            <a:xfrm flipV="1">
              <a:off x="4053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0" name="Straight Connector 2419"/>
            <p:cNvCxnSpPr/>
            <p:nvPr/>
          </p:nvCxnSpPr>
          <p:spPr>
            <a:xfrm flipH="1"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1" name="Straight Connector 2420"/>
            <p:cNvCxnSpPr/>
            <p:nvPr/>
          </p:nvCxnSpPr>
          <p:spPr>
            <a:xfrm flipV="1">
              <a:off x="4205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2" name="Straight Connector 2421"/>
            <p:cNvCxnSpPr/>
            <p:nvPr/>
          </p:nvCxnSpPr>
          <p:spPr>
            <a:xfrm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3" name="Straight Connector 2422"/>
            <p:cNvCxnSpPr/>
            <p:nvPr/>
          </p:nvCxnSpPr>
          <p:spPr>
            <a:xfrm flipH="1"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4" name="Straight Connector 2423"/>
            <p:cNvCxnSpPr/>
            <p:nvPr/>
          </p:nvCxnSpPr>
          <p:spPr>
            <a:xfrm flipV="1">
              <a:off x="4662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5" name="Straight Connector 2424"/>
            <p:cNvCxnSpPr/>
            <p:nvPr/>
          </p:nvCxnSpPr>
          <p:spPr>
            <a:xfrm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6" name="Straight Connector 2425"/>
            <p:cNvCxnSpPr/>
            <p:nvPr/>
          </p:nvCxnSpPr>
          <p:spPr>
            <a:xfrm flipH="1"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7" name="Straight Connector 2426"/>
            <p:cNvCxnSpPr/>
            <p:nvPr/>
          </p:nvCxnSpPr>
          <p:spPr>
            <a:xfrm flipV="1">
              <a:off x="4510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8" name="Straight Connector 2427"/>
            <p:cNvCxnSpPr/>
            <p:nvPr/>
          </p:nvCxnSpPr>
          <p:spPr>
            <a:xfrm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9" name="Straight Connector 2428"/>
            <p:cNvCxnSpPr/>
            <p:nvPr/>
          </p:nvCxnSpPr>
          <p:spPr>
            <a:xfrm flipH="1"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0" name="Straight Connector 2429"/>
            <p:cNvCxnSpPr/>
            <p:nvPr/>
          </p:nvCxnSpPr>
          <p:spPr>
            <a:xfrm flipV="1">
              <a:off x="4357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1" name="Straight Connector 2430"/>
            <p:cNvCxnSpPr/>
            <p:nvPr/>
          </p:nvCxnSpPr>
          <p:spPr>
            <a:xfrm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2" name="Straight Connector 2431"/>
            <p:cNvCxnSpPr/>
            <p:nvPr/>
          </p:nvCxnSpPr>
          <p:spPr>
            <a:xfrm flipH="1"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3" name="Straight Connector 2432"/>
            <p:cNvCxnSpPr/>
            <p:nvPr/>
          </p:nvCxnSpPr>
          <p:spPr>
            <a:xfrm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4" name="Straight Connector 2433"/>
            <p:cNvCxnSpPr/>
            <p:nvPr/>
          </p:nvCxnSpPr>
          <p:spPr>
            <a:xfrm flipH="1"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5" name="Straight Connector 2434"/>
            <p:cNvCxnSpPr/>
            <p:nvPr/>
          </p:nvCxnSpPr>
          <p:spPr>
            <a:xfrm flipV="1">
              <a:off x="3900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6" name="Straight Connector 2435"/>
            <p:cNvCxnSpPr/>
            <p:nvPr/>
          </p:nvCxnSpPr>
          <p:spPr>
            <a:xfrm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7" name="Straight Connector 2436"/>
            <p:cNvCxnSpPr/>
            <p:nvPr/>
          </p:nvCxnSpPr>
          <p:spPr>
            <a:xfrm flipV="1">
              <a:off x="3748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8" name="Straight Connector 2437"/>
            <p:cNvCxnSpPr/>
            <p:nvPr/>
          </p:nvCxnSpPr>
          <p:spPr>
            <a:xfrm>
              <a:off x="4815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9" name="Straight Connector 2438"/>
            <p:cNvCxnSpPr/>
            <p:nvPr/>
          </p:nvCxnSpPr>
          <p:spPr>
            <a:xfrm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0" name="Straight Connector 2439"/>
            <p:cNvCxnSpPr/>
            <p:nvPr/>
          </p:nvCxnSpPr>
          <p:spPr>
            <a:xfrm flipH="1"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1" name="Straight Connector 2440"/>
            <p:cNvCxnSpPr/>
            <p:nvPr/>
          </p:nvCxnSpPr>
          <p:spPr>
            <a:xfrm>
              <a:off x="4967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2" name="Straight Connector 2441"/>
            <p:cNvCxnSpPr/>
            <p:nvPr/>
          </p:nvCxnSpPr>
          <p:spPr>
            <a:xfrm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3" name="Straight Connector 2442"/>
            <p:cNvCxnSpPr/>
            <p:nvPr/>
          </p:nvCxnSpPr>
          <p:spPr>
            <a:xfrm>
              <a:off x="5119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4" name="Straight Connector 2443"/>
            <p:cNvCxnSpPr/>
            <p:nvPr/>
          </p:nvCxnSpPr>
          <p:spPr>
            <a:xfrm flipH="1"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5" name="Straight Connector 2444"/>
            <p:cNvCxnSpPr/>
            <p:nvPr/>
          </p:nvCxnSpPr>
          <p:spPr>
            <a:xfrm flipH="1">
              <a:off x="3748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6" name="Straight Connector 2445"/>
            <p:cNvCxnSpPr/>
            <p:nvPr/>
          </p:nvCxnSpPr>
          <p:spPr>
            <a:xfrm flipH="1">
              <a:off x="4053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7" name="Straight Connector 2446"/>
            <p:cNvCxnSpPr/>
            <p:nvPr/>
          </p:nvCxnSpPr>
          <p:spPr>
            <a:xfrm flipH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8" name="Straight Connector 2447"/>
            <p:cNvCxnSpPr/>
            <p:nvPr/>
          </p:nvCxnSpPr>
          <p:spPr>
            <a:xfrm flipH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9" name="Straight Connector 2448"/>
            <p:cNvCxnSpPr/>
            <p:nvPr/>
          </p:nvCxnSpPr>
          <p:spPr>
            <a:xfrm flipH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0" name="Straight Connector 2449"/>
            <p:cNvCxnSpPr/>
            <p:nvPr/>
          </p:nvCxnSpPr>
          <p:spPr>
            <a:xfrm flipH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1" name="Straight Connector 2450"/>
            <p:cNvCxnSpPr/>
            <p:nvPr/>
          </p:nvCxnSpPr>
          <p:spPr>
            <a:xfrm flipH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2" name="Straight Connector 2451"/>
            <p:cNvCxnSpPr/>
            <p:nvPr/>
          </p:nvCxnSpPr>
          <p:spPr>
            <a:xfrm>
              <a:off x="3900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3" name="Straight Connector 2452"/>
            <p:cNvCxnSpPr/>
            <p:nvPr/>
          </p:nvCxnSpPr>
          <p:spPr>
            <a:xfrm>
              <a:off x="4205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4" name="Straight Connector 2453"/>
            <p:cNvCxnSpPr/>
            <p:nvPr/>
          </p:nvCxnSpPr>
          <p:spPr>
            <a:xfrm flipH="1" flipV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5" name="Straight Connector 2454"/>
            <p:cNvCxnSpPr/>
            <p:nvPr/>
          </p:nvCxnSpPr>
          <p:spPr>
            <a:xfrm flipH="1" flipV="1">
              <a:off x="3900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6" name="Straight Connector 2455"/>
            <p:cNvCxnSpPr/>
            <p:nvPr/>
          </p:nvCxnSpPr>
          <p:spPr>
            <a:xfrm flipV="1">
              <a:off x="4357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7" name="Straight Connector 2456"/>
            <p:cNvCxnSpPr/>
            <p:nvPr/>
          </p:nvCxnSpPr>
          <p:spPr>
            <a:xfrm flipV="1">
              <a:off x="45103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8" name="Straight Connector 2457"/>
            <p:cNvCxnSpPr/>
            <p:nvPr/>
          </p:nvCxnSpPr>
          <p:spPr>
            <a:xfrm flipH="1" flipV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9" name="Straight Connector 2458"/>
            <p:cNvCxnSpPr/>
            <p:nvPr/>
          </p:nvCxnSpPr>
          <p:spPr>
            <a:xfrm flipH="1" flipV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0" name="Straight Connector 2459"/>
            <p:cNvCxnSpPr/>
            <p:nvPr/>
          </p:nvCxnSpPr>
          <p:spPr>
            <a:xfrm flipV="1">
              <a:off x="4662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1" name="Straight Connector 2460"/>
            <p:cNvCxnSpPr/>
            <p:nvPr/>
          </p:nvCxnSpPr>
          <p:spPr>
            <a:xfrm flipH="1" flipV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2" name="Straight Connector 2461"/>
            <p:cNvCxnSpPr/>
            <p:nvPr/>
          </p:nvCxnSpPr>
          <p:spPr>
            <a:xfrm flipV="1">
              <a:off x="48151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/>
            <p:cNvCxnSpPr/>
            <p:nvPr/>
          </p:nvCxnSpPr>
          <p:spPr>
            <a:xfrm flipH="1" flipV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4" name="Straight Connector 2463"/>
            <p:cNvCxnSpPr/>
            <p:nvPr/>
          </p:nvCxnSpPr>
          <p:spPr>
            <a:xfrm flipV="1">
              <a:off x="4967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5" name="Straight Connector 2464"/>
            <p:cNvCxnSpPr/>
            <p:nvPr/>
          </p:nvCxnSpPr>
          <p:spPr>
            <a:xfrm flipH="1"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6" name="Straight Connector 2465"/>
            <p:cNvCxnSpPr/>
            <p:nvPr/>
          </p:nvCxnSpPr>
          <p:spPr>
            <a:xfrm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/>
            <p:cNvCxnSpPr/>
            <p:nvPr/>
          </p:nvCxnSpPr>
          <p:spPr>
            <a:xfrm flipV="1">
              <a:off x="5119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/>
            <p:cNvCxnSpPr/>
            <p:nvPr/>
          </p:nvCxnSpPr>
          <p:spPr>
            <a:xfrm flipV="1">
              <a:off x="5119942" y="3317183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/>
            <p:cNvCxnSpPr/>
            <p:nvPr/>
          </p:nvCxnSpPr>
          <p:spPr>
            <a:xfrm flipH="1"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/>
            <p:cNvCxnSpPr/>
            <p:nvPr/>
          </p:nvCxnSpPr>
          <p:spPr>
            <a:xfrm flipH="1"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/>
            <p:cNvCxnSpPr/>
            <p:nvPr/>
          </p:nvCxnSpPr>
          <p:spPr>
            <a:xfrm flipV="1">
              <a:off x="4510342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2" name="Straight Connector 2471"/>
            <p:cNvCxnSpPr/>
            <p:nvPr/>
          </p:nvCxnSpPr>
          <p:spPr>
            <a:xfrm flipH="1" flipV="1">
              <a:off x="49675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3" name="Straight Connector 2472"/>
            <p:cNvCxnSpPr/>
            <p:nvPr/>
          </p:nvCxnSpPr>
          <p:spPr>
            <a:xfrm flipV="1">
              <a:off x="4510342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4" name="Straight Connector 2473"/>
            <p:cNvCxnSpPr/>
            <p:nvPr/>
          </p:nvCxnSpPr>
          <p:spPr>
            <a:xfrm flipV="1">
              <a:off x="4815142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5" name="Straight Connector 2474"/>
            <p:cNvCxnSpPr/>
            <p:nvPr/>
          </p:nvCxnSpPr>
          <p:spPr>
            <a:xfrm flipV="1">
              <a:off x="48151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6" name="Straight Connector 2475"/>
            <p:cNvCxnSpPr/>
            <p:nvPr/>
          </p:nvCxnSpPr>
          <p:spPr>
            <a:xfrm flipV="1">
              <a:off x="5119942" y="2386371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7" name="Straight Connector 2476"/>
            <p:cNvCxnSpPr/>
            <p:nvPr/>
          </p:nvCxnSpPr>
          <p:spPr>
            <a:xfrm flipV="1">
              <a:off x="51199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8" name="Straight Connector 2477"/>
            <p:cNvCxnSpPr/>
            <p:nvPr/>
          </p:nvCxnSpPr>
          <p:spPr>
            <a:xfrm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9" name="Straight Connector 2478"/>
            <p:cNvCxnSpPr/>
            <p:nvPr/>
          </p:nvCxnSpPr>
          <p:spPr>
            <a:xfrm flipV="1">
              <a:off x="48151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0" name="Straight Connector 2479"/>
            <p:cNvCxnSpPr/>
            <p:nvPr/>
          </p:nvCxnSpPr>
          <p:spPr>
            <a:xfrm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1" name="Straight Connector 2480"/>
            <p:cNvCxnSpPr/>
            <p:nvPr/>
          </p:nvCxnSpPr>
          <p:spPr>
            <a:xfrm flipV="1">
              <a:off x="45103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2" name="Straight Connector 2481"/>
            <p:cNvCxnSpPr/>
            <p:nvPr/>
          </p:nvCxnSpPr>
          <p:spPr>
            <a:xfrm flipV="1">
              <a:off x="42055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/>
            <p:cNvCxnSpPr/>
            <p:nvPr/>
          </p:nvCxnSpPr>
          <p:spPr>
            <a:xfrm flipH="1" flipV="1">
              <a:off x="42055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4" name="Straight Connector 2483"/>
            <p:cNvCxnSpPr/>
            <p:nvPr/>
          </p:nvCxnSpPr>
          <p:spPr>
            <a:xfrm flipH="1" flipV="1">
              <a:off x="45103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5" name="Straight Connector 2484"/>
            <p:cNvCxnSpPr/>
            <p:nvPr/>
          </p:nvCxnSpPr>
          <p:spPr>
            <a:xfrm flipH="1" flipV="1">
              <a:off x="48151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/>
            <p:cNvCxnSpPr/>
            <p:nvPr/>
          </p:nvCxnSpPr>
          <p:spPr>
            <a:xfrm flipV="1">
              <a:off x="39007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7" name="Straight Connector 2486"/>
            <p:cNvCxnSpPr/>
            <p:nvPr/>
          </p:nvCxnSpPr>
          <p:spPr>
            <a:xfrm flipV="1">
              <a:off x="42055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8" name="Straight Connector 2487"/>
            <p:cNvCxnSpPr/>
            <p:nvPr/>
          </p:nvCxnSpPr>
          <p:spPr>
            <a:xfrm flipV="1">
              <a:off x="45103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/>
            <p:cNvCxnSpPr/>
            <p:nvPr/>
          </p:nvCxnSpPr>
          <p:spPr>
            <a:xfrm flipV="1">
              <a:off x="48151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0" name="Straight Connector 2489"/>
            <p:cNvCxnSpPr/>
            <p:nvPr/>
          </p:nvCxnSpPr>
          <p:spPr>
            <a:xfrm>
              <a:off x="51199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1" name="Straight Connector 2490"/>
            <p:cNvCxnSpPr/>
            <p:nvPr/>
          </p:nvCxnSpPr>
          <p:spPr>
            <a:xfrm flipH="1">
              <a:off x="4967542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/>
            <p:cNvCxnSpPr/>
            <p:nvPr/>
          </p:nvCxnSpPr>
          <p:spPr>
            <a:xfrm>
              <a:off x="49675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3" name="Straight Connector 2492"/>
            <p:cNvCxnSpPr/>
            <p:nvPr/>
          </p:nvCxnSpPr>
          <p:spPr>
            <a:xfrm>
              <a:off x="49675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4" name="Straight Connector 2493"/>
            <p:cNvCxnSpPr/>
            <p:nvPr/>
          </p:nvCxnSpPr>
          <p:spPr>
            <a:xfrm>
              <a:off x="48151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/>
            <p:cNvCxnSpPr/>
            <p:nvPr/>
          </p:nvCxnSpPr>
          <p:spPr>
            <a:xfrm>
              <a:off x="4662742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6" name="Straight Connector 2495"/>
            <p:cNvCxnSpPr/>
            <p:nvPr/>
          </p:nvCxnSpPr>
          <p:spPr>
            <a:xfrm>
              <a:off x="48151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7" name="Straight Connector 2496"/>
            <p:cNvCxnSpPr/>
            <p:nvPr/>
          </p:nvCxnSpPr>
          <p:spPr>
            <a:xfrm>
              <a:off x="46627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/>
            <p:cNvCxnSpPr/>
            <p:nvPr/>
          </p:nvCxnSpPr>
          <p:spPr>
            <a:xfrm>
              <a:off x="3595942" y="1455559"/>
              <a:ext cx="10668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9" name="Straight Connector 2498"/>
            <p:cNvCxnSpPr/>
            <p:nvPr/>
          </p:nvCxnSpPr>
          <p:spPr>
            <a:xfrm>
              <a:off x="3595942" y="1455559"/>
              <a:ext cx="12192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0" name="Straight Connector 2499"/>
            <p:cNvCxnSpPr/>
            <p:nvPr/>
          </p:nvCxnSpPr>
          <p:spPr>
            <a:xfrm>
              <a:off x="3595942" y="1455559"/>
              <a:ext cx="13716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/>
            <p:cNvCxnSpPr/>
            <p:nvPr/>
          </p:nvCxnSpPr>
          <p:spPr>
            <a:xfrm>
              <a:off x="3595942" y="1455559"/>
              <a:ext cx="15240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2" name="Straight Connector 2501"/>
            <p:cNvCxnSpPr/>
            <p:nvPr/>
          </p:nvCxnSpPr>
          <p:spPr>
            <a:xfrm>
              <a:off x="3595942" y="1455559"/>
              <a:ext cx="16732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3" name="Rectangle 2502"/>
            <p:cNvSpPr>
              <a:spLocks noChangeAspect="1"/>
            </p:cNvSpPr>
            <p:nvPr/>
          </p:nvSpPr>
          <p:spPr>
            <a:xfrm flipH="1">
              <a:off x="6595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4" name="Rectangle 2503"/>
            <p:cNvSpPr>
              <a:spLocks noChangeAspect="1"/>
            </p:cNvSpPr>
            <p:nvPr/>
          </p:nvSpPr>
          <p:spPr>
            <a:xfrm flipH="1">
              <a:off x="6442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5" name="Rectangle 2504"/>
            <p:cNvSpPr>
              <a:spLocks noChangeAspect="1"/>
            </p:cNvSpPr>
            <p:nvPr/>
          </p:nvSpPr>
          <p:spPr>
            <a:xfrm flipH="1">
              <a:off x="6290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6" name="Rectangle 2505"/>
            <p:cNvSpPr>
              <a:spLocks noChangeAspect="1"/>
            </p:cNvSpPr>
            <p:nvPr/>
          </p:nvSpPr>
          <p:spPr>
            <a:xfrm flipH="1">
              <a:off x="6137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7" name="Rectangle 2506"/>
            <p:cNvSpPr>
              <a:spLocks noChangeAspect="1"/>
            </p:cNvSpPr>
            <p:nvPr/>
          </p:nvSpPr>
          <p:spPr>
            <a:xfrm flipH="1">
              <a:off x="5985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8" name="Rectangle 2507"/>
            <p:cNvSpPr>
              <a:spLocks noChangeAspect="1"/>
            </p:cNvSpPr>
            <p:nvPr/>
          </p:nvSpPr>
          <p:spPr>
            <a:xfrm flipH="1">
              <a:off x="5833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9" name="Rectangle 2508"/>
            <p:cNvSpPr>
              <a:spLocks noChangeAspect="1"/>
            </p:cNvSpPr>
            <p:nvPr/>
          </p:nvSpPr>
          <p:spPr>
            <a:xfrm flipH="1">
              <a:off x="5680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0" name="Rectangle 2509"/>
            <p:cNvSpPr>
              <a:spLocks noChangeAspect="1"/>
            </p:cNvSpPr>
            <p:nvPr/>
          </p:nvSpPr>
          <p:spPr>
            <a:xfrm flipH="1">
              <a:off x="5528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1" name="Rectangle 2510"/>
            <p:cNvSpPr>
              <a:spLocks noChangeAspect="1"/>
            </p:cNvSpPr>
            <p:nvPr/>
          </p:nvSpPr>
          <p:spPr>
            <a:xfrm flipH="1">
              <a:off x="5375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2" name="Rectangle 2511"/>
            <p:cNvSpPr>
              <a:spLocks noChangeAspect="1"/>
            </p:cNvSpPr>
            <p:nvPr/>
          </p:nvSpPr>
          <p:spPr>
            <a:xfrm flipH="1">
              <a:off x="5223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3" name="Rectangle 2512"/>
            <p:cNvSpPr>
              <a:spLocks noChangeAspect="1"/>
            </p:cNvSpPr>
            <p:nvPr/>
          </p:nvSpPr>
          <p:spPr>
            <a:xfrm flipH="1">
              <a:off x="6442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4" name="Rectangle 2513"/>
            <p:cNvSpPr>
              <a:spLocks noChangeAspect="1"/>
            </p:cNvSpPr>
            <p:nvPr/>
          </p:nvSpPr>
          <p:spPr>
            <a:xfrm flipH="1">
              <a:off x="6290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5" name="Rectangle 2514"/>
            <p:cNvSpPr>
              <a:spLocks noChangeAspect="1"/>
            </p:cNvSpPr>
            <p:nvPr/>
          </p:nvSpPr>
          <p:spPr>
            <a:xfrm flipH="1">
              <a:off x="6137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6" name="Rectangle 2515"/>
            <p:cNvSpPr>
              <a:spLocks noChangeAspect="1"/>
            </p:cNvSpPr>
            <p:nvPr/>
          </p:nvSpPr>
          <p:spPr>
            <a:xfrm flipH="1">
              <a:off x="5985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7" name="Rectangle 2516"/>
            <p:cNvSpPr>
              <a:spLocks noChangeAspect="1"/>
            </p:cNvSpPr>
            <p:nvPr/>
          </p:nvSpPr>
          <p:spPr>
            <a:xfrm flipH="1">
              <a:off x="58330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8" name="Rectangle 2517"/>
            <p:cNvSpPr>
              <a:spLocks noChangeAspect="1"/>
            </p:cNvSpPr>
            <p:nvPr/>
          </p:nvSpPr>
          <p:spPr>
            <a:xfrm flipH="1">
              <a:off x="5680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9" name="Rectangle 2518"/>
            <p:cNvSpPr>
              <a:spLocks noChangeAspect="1"/>
            </p:cNvSpPr>
            <p:nvPr/>
          </p:nvSpPr>
          <p:spPr>
            <a:xfrm flipH="1">
              <a:off x="5528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0" name="Rectangle 2519"/>
            <p:cNvSpPr>
              <a:spLocks noChangeAspect="1"/>
            </p:cNvSpPr>
            <p:nvPr/>
          </p:nvSpPr>
          <p:spPr>
            <a:xfrm flipH="1">
              <a:off x="5375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1" name="Rectangle 2520"/>
            <p:cNvSpPr>
              <a:spLocks noChangeAspect="1"/>
            </p:cNvSpPr>
            <p:nvPr/>
          </p:nvSpPr>
          <p:spPr>
            <a:xfrm flipH="1">
              <a:off x="5223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2" name="Rectangle 2521"/>
            <p:cNvSpPr>
              <a:spLocks noChangeAspect="1"/>
            </p:cNvSpPr>
            <p:nvPr/>
          </p:nvSpPr>
          <p:spPr>
            <a:xfrm flipH="1">
              <a:off x="6290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3" name="Rectangle 2522"/>
            <p:cNvSpPr>
              <a:spLocks noChangeAspect="1"/>
            </p:cNvSpPr>
            <p:nvPr/>
          </p:nvSpPr>
          <p:spPr>
            <a:xfrm flipH="1">
              <a:off x="5985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4" name="Rectangle 2523"/>
            <p:cNvSpPr>
              <a:spLocks noChangeAspect="1"/>
            </p:cNvSpPr>
            <p:nvPr/>
          </p:nvSpPr>
          <p:spPr>
            <a:xfrm flipH="1">
              <a:off x="58330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5" name="Rectangle 2524"/>
            <p:cNvSpPr>
              <a:spLocks noChangeAspect="1"/>
            </p:cNvSpPr>
            <p:nvPr/>
          </p:nvSpPr>
          <p:spPr>
            <a:xfrm flipH="1">
              <a:off x="56806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6" name="Rectangle 2525"/>
            <p:cNvSpPr>
              <a:spLocks noChangeAspect="1"/>
            </p:cNvSpPr>
            <p:nvPr/>
          </p:nvSpPr>
          <p:spPr>
            <a:xfrm flipH="1">
              <a:off x="5528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7" name="Rectangle 2526"/>
            <p:cNvSpPr>
              <a:spLocks noChangeAspect="1"/>
            </p:cNvSpPr>
            <p:nvPr/>
          </p:nvSpPr>
          <p:spPr>
            <a:xfrm flipH="1">
              <a:off x="53758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8" name="Rectangle 2527"/>
            <p:cNvSpPr>
              <a:spLocks noChangeAspect="1"/>
            </p:cNvSpPr>
            <p:nvPr/>
          </p:nvSpPr>
          <p:spPr>
            <a:xfrm flipH="1">
              <a:off x="5223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9" name="Rectangle 2528"/>
            <p:cNvSpPr>
              <a:spLocks noChangeAspect="1"/>
            </p:cNvSpPr>
            <p:nvPr/>
          </p:nvSpPr>
          <p:spPr>
            <a:xfrm flipH="1">
              <a:off x="59854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0" name="Rectangle 2529"/>
            <p:cNvSpPr>
              <a:spLocks noChangeAspect="1"/>
            </p:cNvSpPr>
            <p:nvPr/>
          </p:nvSpPr>
          <p:spPr>
            <a:xfrm flipH="1">
              <a:off x="56806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1" name="Rectangle 2530"/>
            <p:cNvSpPr>
              <a:spLocks noChangeAspect="1"/>
            </p:cNvSpPr>
            <p:nvPr/>
          </p:nvSpPr>
          <p:spPr>
            <a:xfrm flipH="1">
              <a:off x="53758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2" name="Rectangle 2531"/>
            <p:cNvSpPr>
              <a:spLocks noChangeAspect="1"/>
            </p:cNvSpPr>
            <p:nvPr/>
          </p:nvSpPr>
          <p:spPr>
            <a:xfrm flipH="1">
              <a:off x="56806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3" name="Rectangle 2532"/>
            <p:cNvSpPr>
              <a:spLocks noChangeAspect="1"/>
            </p:cNvSpPr>
            <p:nvPr/>
          </p:nvSpPr>
          <p:spPr>
            <a:xfrm flipH="1">
              <a:off x="53758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4" name="Rectangle 2533"/>
            <p:cNvSpPr>
              <a:spLocks noChangeAspect="1"/>
            </p:cNvSpPr>
            <p:nvPr/>
          </p:nvSpPr>
          <p:spPr>
            <a:xfrm flipH="1">
              <a:off x="5223481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5" name="Rectangle 2534"/>
            <p:cNvSpPr>
              <a:spLocks noChangeAspect="1"/>
            </p:cNvSpPr>
            <p:nvPr/>
          </p:nvSpPr>
          <p:spPr>
            <a:xfrm flipH="1">
              <a:off x="55282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6" name="Rectangle 2535"/>
            <p:cNvSpPr>
              <a:spLocks noChangeAspect="1"/>
            </p:cNvSpPr>
            <p:nvPr/>
          </p:nvSpPr>
          <p:spPr>
            <a:xfrm flipH="1">
              <a:off x="53758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7" name="Rectangle 2536"/>
            <p:cNvSpPr>
              <a:spLocks noChangeAspect="1"/>
            </p:cNvSpPr>
            <p:nvPr/>
          </p:nvSpPr>
          <p:spPr>
            <a:xfrm flipH="1">
              <a:off x="52234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538" name="Straight Connector 2537"/>
            <p:cNvCxnSpPr/>
            <p:nvPr/>
          </p:nvCxnSpPr>
          <p:spPr>
            <a:xfrm flipH="1" flipV="1">
              <a:off x="6488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9" name="Straight Connector 2538"/>
            <p:cNvCxnSpPr/>
            <p:nvPr/>
          </p:nvCxnSpPr>
          <p:spPr>
            <a:xfrm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0" name="Straight Connector 2539"/>
            <p:cNvCxnSpPr/>
            <p:nvPr/>
          </p:nvCxnSpPr>
          <p:spPr>
            <a:xfrm flipH="1"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1" name="Straight Connector 2540"/>
            <p:cNvCxnSpPr/>
            <p:nvPr/>
          </p:nvCxnSpPr>
          <p:spPr>
            <a:xfrm flipH="1" flipV="1">
              <a:off x="6183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2" name="Straight Connector 2541"/>
            <p:cNvCxnSpPr/>
            <p:nvPr/>
          </p:nvCxnSpPr>
          <p:spPr>
            <a:xfrm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3" name="Straight Connector 2542"/>
            <p:cNvCxnSpPr/>
            <p:nvPr/>
          </p:nvCxnSpPr>
          <p:spPr>
            <a:xfrm flipH="1" flipV="1">
              <a:off x="6031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4" name="Straight Connector 2543"/>
            <p:cNvCxnSpPr/>
            <p:nvPr/>
          </p:nvCxnSpPr>
          <p:spPr>
            <a:xfrm flipH="1"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5" name="Straight Connector 2544"/>
            <p:cNvCxnSpPr/>
            <p:nvPr/>
          </p:nvCxnSpPr>
          <p:spPr>
            <a:xfrm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/>
            <p:cNvCxnSpPr/>
            <p:nvPr/>
          </p:nvCxnSpPr>
          <p:spPr>
            <a:xfrm flipH="1" flipV="1">
              <a:off x="5574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7" name="Straight Connector 2546"/>
            <p:cNvCxnSpPr/>
            <p:nvPr/>
          </p:nvCxnSpPr>
          <p:spPr>
            <a:xfrm flipH="1"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8" name="Straight Connector 2547"/>
            <p:cNvCxnSpPr/>
            <p:nvPr/>
          </p:nvCxnSpPr>
          <p:spPr>
            <a:xfrm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9" name="Straight Connector 2548"/>
            <p:cNvCxnSpPr/>
            <p:nvPr/>
          </p:nvCxnSpPr>
          <p:spPr>
            <a:xfrm flipH="1" flipV="1">
              <a:off x="5726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0" name="Straight Connector 2549"/>
            <p:cNvCxnSpPr/>
            <p:nvPr/>
          </p:nvCxnSpPr>
          <p:spPr>
            <a:xfrm flipH="1"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1" name="Straight Connector 2550"/>
            <p:cNvCxnSpPr/>
            <p:nvPr/>
          </p:nvCxnSpPr>
          <p:spPr>
            <a:xfrm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2" name="Straight Connector 2551"/>
            <p:cNvCxnSpPr/>
            <p:nvPr/>
          </p:nvCxnSpPr>
          <p:spPr>
            <a:xfrm flipH="1" flipV="1">
              <a:off x="58788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3" name="Straight Connector 2552"/>
            <p:cNvCxnSpPr/>
            <p:nvPr/>
          </p:nvCxnSpPr>
          <p:spPr>
            <a:xfrm flipH="1"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4" name="Straight Connector 2553"/>
            <p:cNvCxnSpPr/>
            <p:nvPr/>
          </p:nvCxnSpPr>
          <p:spPr>
            <a:xfrm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5" name="Straight Connector 2554"/>
            <p:cNvCxnSpPr/>
            <p:nvPr/>
          </p:nvCxnSpPr>
          <p:spPr>
            <a:xfrm flipH="1"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6" name="Straight Connector 2555"/>
            <p:cNvCxnSpPr/>
            <p:nvPr/>
          </p:nvCxnSpPr>
          <p:spPr>
            <a:xfrm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7" name="Straight Connector 2556"/>
            <p:cNvCxnSpPr/>
            <p:nvPr/>
          </p:nvCxnSpPr>
          <p:spPr>
            <a:xfrm flipH="1" flipV="1">
              <a:off x="6336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8" name="Straight Connector 2557"/>
            <p:cNvCxnSpPr/>
            <p:nvPr/>
          </p:nvCxnSpPr>
          <p:spPr>
            <a:xfrm flipH="1"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9" name="Straight Connector 2558"/>
            <p:cNvCxnSpPr/>
            <p:nvPr/>
          </p:nvCxnSpPr>
          <p:spPr>
            <a:xfrm flipH="1" flipV="1">
              <a:off x="6488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0" name="Straight Connector 2559"/>
            <p:cNvCxnSpPr/>
            <p:nvPr/>
          </p:nvCxnSpPr>
          <p:spPr>
            <a:xfrm flipH="1">
              <a:off x="5421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1" name="Straight Connector 2560"/>
            <p:cNvCxnSpPr/>
            <p:nvPr/>
          </p:nvCxnSpPr>
          <p:spPr>
            <a:xfrm flipH="1"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2" name="Straight Connector 2561"/>
            <p:cNvCxnSpPr/>
            <p:nvPr/>
          </p:nvCxnSpPr>
          <p:spPr>
            <a:xfrm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3" name="Straight Connector 2562"/>
            <p:cNvCxnSpPr/>
            <p:nvPr/>
          </p:nvCxnSpPr>
          <p:spPr>
            <a:xfrm flipH="1">
              <a:off x="5269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4" name="Straight Connector 2563"/>
            <p:cNvCxnSpPr/>
            <p:nvPr/>
          </p:nvCxnSpPr>
          <p:spPr>
            <a:xfrm flipH="1"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5" name="Straight Connector 2564"/>
            <p:cNvCxnSpPr/>
            <p:nvPr/>
          </p:nvCxnSpPr>
          <p:spPr>
            <a:xfrm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6" name="Straight Connector 2565"/>
            <p:cNvCxnSpPr/>
            <p:nvPr/>
          </p:nvCxnSpPr>
          <p:spPr>
            <a:xfrm>
              <a:off x="6336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7" name="Straight Connector 2566"/>
            <p:cNvCxnSpPr/>
            <p:nvPr/>
          </p:nvCxnSpPr>
          <p:spPr>
            <a:xfrm>
              <a:off x="6031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8" name="Straight Connector 2567"/>
            <p:cNvCxnSpPr/>
            <p:nvPr/>
          </p:nvCxnSpPr>
          <p:spPr>
            <a:xfrm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9" name="Straight Connector 2568"/>
            <p:cNvCxnSpPr/>
            <p:nvPr/>
          </p:nvCxnSpPr>
          <p:spPr>
            <a:xfrm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0" name="Straight Connector 2569"/>
            <p:cNvCxnSpPr/>
            <p:nvPr/>
          </p:nvCxnSpPr>
          <p:spPr>
            <a:xfrm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1" name="Straight Connector 2570"/>
            <p:cNvCxnSpPr/>
            <p:nvPr/>
          </p:nvCxnSpPr>
          <p:spPr>
            <a:xfrm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2" name="Straight Connector 2571"/>
            <p:cNvCxnSpPr/>
            <p:nvPr/>
          </p:nvCxnSpPr>
          <p:spPr>
            <a:xfrm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3" name="Straight Connector 2572"/>
            <p:cNvCxnSpPr/>
            <p:nvPr/>
          </p:nvCxnSpPr>
          <p:spPr>
            <a:xfrm flipH="1">
              <a:off x="6336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4" name="Straight Connector 2573"/>
            <p:cNvCxnSpPr/>
            <p:nvPr/>
          </p:nvCxnSpPr>
          <p:spPr>
            <a:xfrm flipH="1">
              <a:off x="6031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/>
            <p:cNvCxnSpPr/>
            <p:nvPr/>
          </p:nvCxnSpPr>
          <p:spPr>
            <a:xfrm flipV="1"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6" name="Straight Connector 2575"/>
            <p:cNvCxnSpPr/>
            <p:nvPr/>
          </p:nvCxnSpPr>
          <p:spPr>
            <a:xfrm flipV="1">
              <a:off x="6183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7" name="Straight Connector 2576"/>
            <p:cNvCxnSpPr/>
            <p:nvPr/>
          </p:nvCxnSpPr>
          <p:spPr>
            <a:xfrm flipH="1" flipV="1">
              <a:off x="58788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8" name="Straight Connector 2577"/>
            <p:cNvCxnSpPr/>
            <p:nvPr/>
          </p:nvCxnSpPr>
          <p:spPr>
            <a:xfrm flipH="1" flipV="1">
              <a:off x="57264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9" name="Straight Connector 2578"/>
            <p:cNvCxnSpPr/>
            <p:nvPr/>
          </p:nvCxnSpPr>
          <p:spPr>
            <a:xfrm flipV="1"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0" name="Straight Connector 2579"/>
            <p:cNvCxnSpPr/>
            <p:nvPr/>
          </p:nvCxnSpPr>
          <p:spPr>
            <a:xfrm flipV="1"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1" name="Straight Connector 2580"/>
            <p:cNvCxnSpPr/>
            <p:nvPr/>
          </p:nvCxnSpPr>
          <p:spPr>
            <a:xfrm flipH="1" flipV="1">
              <a:off x="5574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2" name="Straight Connector 2581"/>
            <p:cNvCxnSpPr/>
            <p:nvPr/>
          </p:nvCxnSpPr>
          <p:spPr>
            <a:xfrm flipV="1"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3" name="Straight Connector 2582"/>
            <p:cNvCxnSpPr/>
            <p:nvPr/>
          </p:nvCxnSpPr>
          <p:spPr>
            <a:xfrm flipH="1" flipV="1">
              <a:off x="54216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4" name="Straight Connector 2583"/>
            <p:cNvCxnSpPr/>
            <p:nvPr/>
          </p:nvCxnSpPr>
          <p:spPr>
            <a:xfrm flipV="1"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5" name="Straight Connector 2584"/>
            <p:cNvCxnSpPr/>
            <p:nvPr/>
          </p:nvCxnSpPr>
          <p:spPr>
            <a:xfrm flipH="1" flipV="1">
              <a:off x="5269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6" name="Straight Connector 2585"/>
            <p:cNvCxnSpPr/>
            <p:nvPr/>
          </p:nvCxnSpPr>
          <p:spPr>
            <a:xfrm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7" name="Straight Connector 2586"/>
            <p:cNvCxnSpPr/>
            <p:nvPr/>
          </p:nvCxnSpPr>
          <p:spPr>
            <a:xfrm flipH="1"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8" name="Straight Connector 2587"/>
            <p:cNvCxnSpPr/>
            <p:nvPr/>
          </p:nvCxnSpPr>
          <p:spPr>
            <a:xfrm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/>
            <p:cNvCxnSpPr/>
            <p:nvPr/>
          </p:nvCxnSpPr>
          <p:spPr>
            <a:xfrm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0" name="Straight Connector 2589"/>
            <p:cNvCxnSpPr/>
            <p:nvPr/>
          </p:nvCxnSpPr>
          <p:spPr>
            <a:xfrm flipH="1" flipV="1">
              <a:off x="5116801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1" name="Straight Connector 2590"/>
            <p:cNvCxnSpPr/>
            <p:nvPr/>
          </p:nvCxnSpPr>
          <p:spPr>
            <a:xfrm flipV="1">
              <a:off x="51168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2" name="Straight Connector 2591"/>
            <p:cNvCxnSpPr/>
            <p:nvPr/>
          </p:nvCxnSpPr>
          <p:spPr>
            <a:xfrm flipH="1" flipV="1">
              <a:off x="5269201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3" name="Straight Connector 2592"/>
            <p:cNvCxnSpPr/>
            <p:nvPr/>
          </p:nvCxnSpPr>
          <p:spPr>
            <a:xfrm flipH="1" flipV="1">
              <a:off x="5116801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/>
            <p:cNvCxnSpPr/>
            <p:nvPr/>
          </p:nvCxnSpPr>
          <p:spPr>
            <a:xfrm flipH="1" flipV="1">
              <a:off x="52692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5" name="Straight Connector 2594"/>
            <p:cNvCxnSpPr/>
            <p:nvPr/>
          </p:nvCxnSpPr>
          <p:spPr>
            <a:xfrm flipH="1"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6" name="Straight Connector 2595"/>
            <p:cNvCxnSpPr/>
            <p:nvPr/>
          </p:nvCxnSpPr>
          <p:spPr>
            <a:xfrm flipH="1" flipV="1">
              <a:off x="54216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7" name="Straight Connector 2596"/>
            <p:cNvCxnSpPr/>
            <p:nvPr/>
          </p:nvCxnSpPr>
          <p:spPr>
            <a:xfrm flipH="1"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8" name="Straight Connector 2597"/>
            <p:cNvCxnSpPr/>
            <p:nvPr/>
          </p:nvCxnSpPr>
          <p:spPr>
            <a:xfrm flipH="1" flipV="1">
              <a:off x="57264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9" name="Straight Connector 2598"/>
            <p:cNvCxnSpPr/>
            <p:nvPr/>
          </p:nvCxnSpPr>
          <p:spPr>
            <a:xfrm flipH="1" flipV="1">
              <a:off x="57264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0" name="Straight Connector 2599"/>
            <p:cNvCxnSpPr/>
            <p:nvPr/>
          </p:nvCxnSpPr>
          <p:spPr>
            <a:xfrm flipV="1">
              <a:off x="58788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1" name="Straight Connector 2600"/>
            <p:cNvCxnSpPr/>
            <p:nvPr/>
          </p:nvCxnSpPr>
          <p:spPr>
            <a:xfrm flipV="1">
              <a:off x="55740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2" name="Straight Connector 2601"/>
            <p:cNvCxnSpPr/>
            <p:nvPr/>
          </p:nvCxnSpPr>
          <p:spPr>
            <a:xfrm flipV="1">
              <a:off x="52692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3" name="Straight Connector 2602"/>
            <p:cNvCxnSpPr/>
            <p:nvPr/>
          </p:nvCxnSpPr>
          <p:spPr>
            <a:xfrm flipH="1" flipV="1">
              <a:off x="60312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4" name="Straight Connector 2603"/>
            <p:cNvCxnSpPr/>
            <p:nvPr/>
          </p:nvCxnSpPr>
          <p:spPr>
            <a:xfrm flipH="1" flipV="1">
              <a:off x="57264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5" name="Straight Connector 2604"/>
            <p:cNvCxnSpPr/>
            <p:nvPr/>
          </p:nvCxnSpPr>
          <p:spPr>
            <a:xfrm flipH="1" flipV="1">
              <a:off x="54216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6" name="Straight Connector 2605"/>
            <p:cNvCxnSpPr/>
            <p:nvPr/>
          </p:nvCxnSpPr>
          <p:spPr>
            <a:xfrm flipH="1" flipV="1">
              <a:off x="51168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7" name="Straight Connector 2606"/>
            <p:cNvCxnSpPr/>
            <p:nvPr/>
          </p:nvCxnSpPr>
          <p:spPr>
            <a:xfrm>
              <a:off x="5122046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8" name="Straight Connector 2607"/>
            <p:cNvCxnSpPr/>
            <p:nvPr/>
          </p:nvCxnSpPr>
          <p:spPr>
            <a:xfrm flipH="1">
              <a:off x="5269201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9" name="Straight Connector 2608"/>
            <p:cNvCxnSpPr/>
            <p:nvPr/>
          </p:nvCxnSpPr>
          <p:spPr>
            <a:xfrm flipH="1">
              <a:off x="51168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0" name="Straight Connector 2609"/>
            <p:cNvCxnSpPr/>
            <p:nvPr/>
          </p:nvCxnSpPr>
          <p:spPr>
            <a:xfrm flipH="1">
              <a:off x="51168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1" name="Straight Connector 2610"/>
            <p:cNvCxnSpPr/>
            <p:nvPr/>
          </p:nvCxnSpPr>
          <p:spPr>
            <a:xfrm flipH="1">
              <a:off x="5116801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2" name="Straight Connector 2611"/>
            <p:cNvCxnSpPr/>
            <p:nvPr/>
          </p:nvCxnSpPr>
          <p:spPr>
            <a:xfrm flipH="1">
              <a:off x="52692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3" name="Straight Connector 2612"/>
            <p:cNvCxnSpPr/>
            <p:nvPr/>
          </p:nvCxnSpPr>
          <p:spPr>
            <a:xfrm flipH="1">
              <a:off x="52692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4" name="Straight Connector 2613"/>
            <p:cNvCxnSpPr/>
            <p:nvPr/>
          </p:nvCxnSpPr>
          <p:spPr>
            <a:xfrm>
              <a:off x="3595942" y="1455559"/>
              <a:ext cx="18256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5" name="Straight Connector 2614"/>
            <p:cNvCxnSpPr/>
            <p:nvPr/>
          </p:nvCxnSpPr>
          <p:spPr>
            <a:xfrm>
              <a:off x="3595942" y="1455559"/>
              <a:ext cx="19780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6" name="Straight Connector 2615"/>
            <p:cNvCxnSpPr/>
            <p:nvPr/>
          </p:nvCxnSpPr>
          <p:spPr>
            <a:xfrm>
              <a:off x="4205542" y="1455559"/>
              <a:ext cx="4572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7" name="Straight Connector 2616"/>
            <p:cNvCxnSpPr/>
            <p:nvPr/>
          </p:nvCxnSpPr>
          <p:spPr>
            <a:xfrm>
              <a:off x="4205542" y="1455559"/>
              <a:ext cx="6096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8" name="Straight Connector 2617"/>
            <p:cNvCxnSpPr/>
            <p:nvPr/>
          </p:nvCxnSpPr>
          <p:spPr>
            <a:xfrm>
              <a:off x="4205542" y="1455559"/>
              <a:ext cx="7620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9" name="Straight Connector 2618"/>
            <p:cNvCxnSpPr/>
            <p:nvPr/>
          </p:nvCxnSpPr>
          <p:spPr>
            <a:xfrm>
              <a:off x="4205542" y="1455559"/>
              <a:ext cx="9144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0" name="Straight Connector 2619"/>
            <p:cNvCxnSpPr/>
            <p:nvPr/>
          </p:nvCxnSpPr>
          <p:spPr>
            <a:xfrm>
              <a:off x="4205542" y="1455559"/>
              <a:ext cx="10636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1" name="Straight Connector 2620"/>
            <p:cNvCxnSpPr/>
            <p:nvPr/>
          </p:nvCxnSpPr>
          <p:spPr>
            <a:xfrm>
              <a:off x="4205542" y="1455559"/>
              <a:ext cx="12160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/>
            <p:cNvCxnSpPr/>
            <p:nvPr/>
          </p:nvCxnSpPr>
          <p:spPr>
            <a:xfrm>
              <a:off x="4205542" y="1455559"/>
              <a:ext cx="13684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3" name="Straight Connector 2622"/>
            <p:cNvCxnSpPr/>
            <p:nvPr/>
          </p:nvCxnSpPr>
          <p:spPr>
            <a:xfrm flipH="1">
              <a:off x="46627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4" name="Straight Connector 2623"/>
            <p:cNvCxnSpPr/>
            <p:nvPr/>
          </p:nvCxnSpPr>
          <p:spPr>
            <a:xfrm>
              <a:off x="4815142" y="1455559"/>
              <a:ext cx="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5" name="Straight Connector 2624"/>
            <p:cNvCxnSpPr/>
            <p:nvPr/>
          </p:nvCxnSpPr>
          <p:spPr>
            <a:xfrm>
              <a:off x="48151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6" name="Straight Connector 2625"/>
            <p:cNvCxnSpPr/>
            <p:nvPr/>
          </p:nvCxnSpPr>
          <p:spPr>
            <a:xfrm>
              <a:off x="4815142" y="1455559"/>
              <a:ext cx="3048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7" name="Straight Connector 2626"/>
            <p:cNvCxnSpPr/>
            <p:nvPr/>
          </p:nvCxnSpPr>
          <p:spPr>
            <a:xfrm>
              <a:off x="4815142" y="1455559"/>
              <a:ext cx="4540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8" name="Straight Connector 2627"/>
            <p:cNvCxnSpPr/>
            <p:nvPr/>
          </p:nvCxnSpPr>
          <p:spPr>
            <a:xfrm>
              <a:off x="4815142" y="1455559"/>
              <a:ext cx="6064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9" name="Straight Connector 2628"/>
            <p:cNvCxnSpPr/>
            <p:nvPr/>
          </p:nvCxnSpPr>
          <p:spPr>
            <a:xfrm>
              <a:off x="4815142" y="1455559"/>
              <a:ext cx="7588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0" name="Straight Connector 2629"/>
            <p:cNvCxnSpPr/>
            <p:nvPr/>
          </p:nvCxnSpPr>
          <p:spPr>
            <a:xfrm flipH="1">
              <a:off x="4662742" y="1455559"/>
              <a:ext cx="7620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1" name="Straight Connector 2630"/>
            <p:cNvCxnSpPr/>
            <p:nvPr/>
          </p:nvCxnSpPr>
          <p:spPr>
            <a:xfrm flipH="1">
              <a:off x="4815142" y="1455559"/>
              <a:ext cx="6096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2" name="Straight Connector 2631"/>
            <p:cNvCxnSpPr/>
            <p:nvPr/>
          </p:nvCxnSpPr>
          <p:spPr>
            <a:xfrm flipH="1">
              <a:off x="4967542" y="1455559"/>
              <a:ext cx="4572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3" name="Straight Connector 2632"/>
            <p:cNvCxnSpPr/>
            <p:nvPr/>
          </p:nvCxnSpPr>
          <p:spPr>
            <a:xfrm flipH="1">
              <a:off x="5119942" y="1455559"/>
              <a:ext cx="3048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4" name="Straight Connector 2633"/>
            <p:cNvCxnSpPr/>
            <p:nvPr/>
          </p:nvCxnSpPr>
          <p:spPr>
            <a:xfrm flipH="1">
              <a:off x="5269201" y="1455559"/>
              <a:ext cx="1555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5" name="Straight Connector 2634"/>
            <p:cNvCxnSpPr/>
            <p:nvPr/>
          </p:nvCxnSpPr>
          <p:spPr>
            <a:xfrm flipH="1">
              <a:off x="5421601" y="1455559"/>
              <a:ext cx="31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6" name="Straight Connector 2635"/>
            <p:cNvCxnSpPr/>
            <p:nvPr/>
          </p:nvCxnSpPr>
          <p:spPr>
            <a:xfrm>
              <a:off x="5424742" y="1455559"/>
              <a:ext cx="149259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7" name="Straight Connector 2636"/>
            <p:cNvCxnSpPr/>
            <p:nvPr/>
          </p:nvCxnSpPr>
          <p:spPr>
            <a:xfrm flipH="1">
              <a:off x="4662742" y="1455559"/>
              <a:ext cx="13716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8" name="Straight Connector 2637"/>
            <p:cNvCxnSpPr/>
            <p:nvPr/>
          </p:nvCxnSpPr>
          <p:spPr>
            <a:xfrm flipH="1">
              <a:off x="4815142" y="1455559"/>
              <a:ext cx="12192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9" name="Straight Connector 2638"/>
            <p:cNvCxnSpPr/>
            <p:nvPr/>
          </p:nvCxnSpPr>
          <p:spPr>
            <a:xfrm flipH="1">
              <a:off x="4967542" y="1455559"/>
              <a:ext cx="10668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0" name="Straight Connector 2639"/>
            <p:cNvCxnSpPr/>
            <p:nvPr/>
          </p:nvCxnSpPr>
          <p:spPr>
            <a:xfrm flipH="1">
              <a:off x="5119942" y="1455559"/>
              <a:ext cx="9144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1" name="Straight Connector 2640"/>
            <p:cNvCxnSpPr/>
            <p:nvPr/>
          </p:nvCxnSpPr>
          <p:spPr>
            <a:xfrm flipH="1">
              <a:off x="5269201" y="1455559"/>
              <a:ext cx="7651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2" name="Straight Connector 2641"/>
            <p:cNvCxnSpPr/>
            <p:nvPr/>
          </p:nvCxnSpPr>
          <p:spPr>
            <a:xfrm flipH="1">
              <a:off x="5421601" y="1455559"/>
              <a:ext cx="6127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3" name="Straight Connector 2642"/>
            <p:cNvCxnSpPr/>
            <p:nvPr/>
          </p:nvCxnSpPr>
          <p:spPr>
            <a:xfrm flipH="1">
              <a:off x="5574001" y="1455559"/>
              <a:ext cx="4603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4" name="Straight Connector 2643"/>
            <p:cNvCxnSpPr/>
            <p:nvPr/>
          </p:nvCxnSpPr>
          <p:spPr>
            <a:xfrm flipH="1">
              <a:off x="4662742" y="1455559"/>
              <a:ext cx="19812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5" name="Straight Connector 2644"/>
            <p:cNvCxnSpPr/>
            <p:nvPr/>
          </p:nvCxnSpPr>
          <p:spPr>
            <a:xfrm flipH="1">
              <a:off x="4815142" y="1455559"/>
              <a:ext cx="18288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6" name="Straight Connector 2645"/>
            <p:cNvCxnSpPr/>
            <p:nvPr/>
          </p:nvCxnSpPr>
          <p:spPr>
            <a:xfrm flipH="1">
              <a:off x="4967542" y="1455559"/>
              <a:ext cx="16764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7" name="Straight Connector 2646"/>
            <p:cNvCxnSpPr/>
            <p:nvPr/>
          </p:nvCxnSpPr>
          <p:spPr>
            <a:xfrm flipH="1">
              <a:off x="5119942" y="1455559"/>
              <a:ext cx="1524000" cy="373966"/>
            </a:xfrm>
            <a:prstGeom prst="lin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8" name="Straight Connector 2647"/>
            <p:cNvCxnSpPr/>
            <p:nvPr/>
          </p:nvCxnSpPr>
          <p:spPr>
            <a:xfrm flipH="1">
              <a:off x="5269201" y="1455559"/>
              <a:ext cx="13747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9" name="Straight Connector 2648"/>
            <p:cNvCxnSpPr/>
            <p:nvPr/>
          </p:nvCxnSpPr>
          <p:spPr>
            <a:xfrm flipH="1">
              <a:off x="5421601" y="1467344"/>
              <a:ext cx="1219200" cy="36218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0" name="Straight Connector 2649"/>
            <p:cNvCxnSpPr/>
            <p:nvPr/>
          </p:nvCxnSpPr>
          <p:spPr>
            <a:xfrm flipH="1">
              <a:off x="5574001" y="1455559"/>
              <a:ext cx="10699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1" name="TextBox 2650"/>
          <p:cNvSpPr txBox="1"/>
          <p:nvPr/>
        </p:nvSpPr>
        <p:spPr>
          <a:xfrm>
            <a:off x="6822521" y="9037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ae</a:t>
            </a:r>
          </a:p>
        </p:txBody>
      </p:sp>
      <p:sp>
        <p:nvSpPr>
          <p:cNvPr id="2652" name="TextBox 2651"/>
          <p:cNvSpPr txBox="1"/>
          <p:nvPr/>
        </p:nvSpPr>
        <p:spPr>
          <a:xfrm>
            <a:off x="7483372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F92"/>
                </a:solidFill>
              </a:rPr>
              <a:t>d</a:t>
            </a:r>
          </a:p>
        </p:txBody>
      </p:sp>
      <p:sp>
        <p:nvSpPr>
          <p:cNvPr id="2653" name="TextBox 2652"/>
          <p:cNvSpPr txBox="1"/>
          <p:nvPr/>
        </p:nvSpPr>
        <p:spPr>
          <a:xfrm>
            <a:off x="8092248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</a:t>
            </a:r>
          </a:p>
        </p:txBody>
      </p:sp>
      <p:sp>
        <p:nvSpPr>
          <p:cNvPr id="2654" name="TextBox 2653"/>
          <p:cNvSpPr txBox="1"/>
          <p:nvPr/>
        </p:nvSpPr>
        <p:spPr>
          <a:xfrm>
            <a:off x="8709094" y="90376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2655" name="TextBox 2654"/>
          <p:cNvSpPr txBox="1"/>
          <p:nvPr/>
        </p:nvSpPr>
        <p:spPr>
          <a:xfrm>
            <a:off x="9317970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656" name="TextBox 2655"/>
          <p:cNvSpPr txBox="1"/>
          <p:nvPr/>
        </p:nvSpPr>
        <p:spPr>
          <a:xfrm>
            <a:off x="9944478" y="90972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t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682" name="Group 2681"/>
          <p:cNvGrpSpPr/>
          <p:nvPr/>
        </p:nvGrpSpPr>
        <p:grpSpPr>
          <a:xfrm>
            <a:off x="831272" y="4809506"/>
            <a:ext cx="914400" cy="1196697"/>
            <a:chOff x="831272" y="4809506"/>
            <a:chExt cx="914400" cy="1196697"/>
          </a:xfrm>
        </p:grpSpPr>
        <p:sp>
          <p:nvSpPr>
            <p:cNvPr id="4" name="Rectangle 3"/>
            <p:cNvSpPr/>
            <p:nvPr/>
          </p:nvSpPr>
          <p:spPr>
            <a:xfrm>
              <a:off x="124097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7" name="Trapezoid 2656"/>
            <p:cNvSpPr/>
            <p:nvPr/>
          </p:nvSpPr>
          <p:spPr>
            <a:xfrm>
              <a:off x="831272" y="576297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3" name="Group 2682"/>
          <p:cNvGrpSpPr/>
          <p:nvPr/>
        </p:nvGrpSpPr>
        <p:grpSpPr>
          <a:xfrm>
            <a:off x="1206046" y="4809506"/>
            <a:ext cx="914400" cy="1194487"/>
            <a:chOff x="1206046" y="4809506"/>
            <a:chExt cx="914400" cy="1194487"/>
          </a:xfrm>
        </p:grpSpPr>
        <p:sp>
          <p:nvSpPr>
            <p:cNvPr id="717" name="Rectangle 716"/>
            <p:cNvSpPr/>
            <p:nvPr/>
          </p:nvSpPr>
          <p:spPr>
            <a:xfrm>
              <a:off x="1623716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8" name="Trapezoid 2657"/>
            <p:cNvSpPr/>
            <p:nvPr/>
          </p:nvSpPr>
          <p:spPr>
            <a:xfrm>
              <a:off x="1206046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4" name="Group 2683"/>
          <p:cNvGrpSpPr/>
          <p:nvPr/>
        </p:nvGrpSpPr>
        <p:grpSpPr>
          <a:xfrm>
            <a:off x="1598260" y="4809506"/>
            <a:ext cx="914400" cy="1194487"/>
            <a:chOff x="1598260" y="4809506"/>
            <a:chExt cx="914400" cy="1194487"/>
          </a:xfrm>
        </p:grpSpPr>
        <p:sp>
          <p:nvSpPr>
            <p:cNvPr id="718" name="Rectangle 717"/>
            <p:cNvSpPr/>
            <p:nvPr/>
          </p:nvSpPr>
          <p:spPr>
            <a:xfrm>
              <a:off x="200646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9" name="Trapezoid 2658"/>
            <p:cNvSpPr/>
            <p:nvPr/>
          </p:nvSpPr>
          <p:spPr>
            <a:xfrm>
              <a:off x="1598260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7" name="Group 2686"/>
          <p:cNvGrpSpPr/>
          <p:nvPr/>
        </p:nvGrpSpPr>
        <p:grpSpPr>
          <a:xfrm>
            <a:off x="1975684" y="4809506"/>
            <a:ext cx="8954261" cy="1203187"/>
            <a:chOff x="1975684" y="4809506"/>
            <a:chExt cx="8954261" cy="1203187"/>
          </a:xfrm>
        </p:grpSpPr>
        <p:grpSp>
          <p:nvGrpSpPr>
            <p:cNvPr id="2686" name="Group 2685"/>
            <p:cNvGrpSpPr/>
            <p:nvPr/>
          </p:nvGrpSpPr>
          <p:grpSpPr>
            <a:xfrm>
              <a:off x="2389206" y="4809506"/>
              <a:ext cx="8132648" cy="914400"/>
              <a:chOff x="2389206" y="4809506"/>
              <a:chExt cx="8132648" cy="914400"/>
            </a:xfrm>
          </p:grpSpPr>
          <p:sp>
            <p:nvSpPr>
              <p:cNvPr id="719" name="Rectangle 718"/>
              <p:cNvSpPr/>
              <p:nvPr/>
            </p:nvSpPr>
            <p:spPr>
              <a:xfrm>
                <a:off x="23892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27719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15469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53744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392018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430293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468567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06842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45116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83391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21665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59940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98214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736489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774763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813038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851312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889587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927861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966136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100441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104268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5" name="Group 2684"/>
            <p:cNvGrpSpPr/>
            <p:nvPr/>
          </p:nvGrpSpPr>
          <p:grpSpPr>
            <a:xfrm>
              <a:off x="1975684" y="5756357"/>
              <a:ext cx="8954261" cy="256336"/>
              <a:chOff x="1975684" y="5756357"/>
              <a:chExt cx="8954261" cy="256336"/>
            </a:xfrm>
          </p:grpSpPr>
          <p:sp>
            <p:nvSpPr>
              <p:cNvPr id="2660" name="Trapezoid 2659"/>
              <p:cNvSpPr/>
              <p:nvPr/>
            </p:nvSpPr>
            <p:spPr>
              <a:xfrm>
                <a:off x="1975684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1" name="Trapezoid 2660"/>
              <p:cNvSpPr/>
              <p:nvPr/>
            </p:nvSpPr>
            <p:spPr>
              <a:xfrm>
                <a:off x="2367898" y="5761321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2" name="Trapezoid 2661"/>
              <p:cNvSpPr/>
              <p:nvPr/>
            </p:nvSpPr>
            <p:spPr>
              <a:xfrm>
                <a:off x="2751084" y="57607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3" name="Trapezoid 2662"/>
              <p:cNvSpPr/>
              <p:nvPr/>
            </p:nvSpPr>
            <p:spPr>
              <a:xfrm>
                <a:off x="312009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4" name="Trapezoid 2663"/>
              <p:cNvSpPr/>
              <p:nvPr/>
            </p:nvSpPr>
            <p:spPr>
              <a:xfrm>
                <a:off x="3510487" y="576297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5" name="Trapezoid 2664"/>
              <p:cNvSpPr/>
              <p:nvPr/>
            </p:nvSpPr>
            <p:spPr>
              <a:xfrm>
                <a:off x="389323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6" name="Trapezoid 2665"/>
              <p:cNvSpPr/>
              <p:nvPr/>
            </p:nvSpPr>
            <p:spPr>
              <a:xfrm>
                <a:off x="4256300" y="576759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7" name="Trapezoid 2666"/>
              <p:cNvSpPr/>
              <p:nvPr/>
            </p:nvSpPr>
            <p:spPr>
              <a:xfrm>
                <a:off x="5044636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8" name="Trapezoid 2667"/>
              <p:cNvSpPr/>
              <p:nvPr/>
            </p:nvSpPr>
            <p:spPr>
              <a:xfrm>
                <a:off x="5424212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9" name="Trapezoid 2668"/>
              <p:cNvSpPr/>
              <p:nvPr/>
            </p:nvSpPr>
            <p:spPr>
              <a:xfrm>
                <a:off x="580695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0" name="Trapezoid 2669"/>
              <p:cNvSpPr/>
              <p:nvPr/>
            </p:nvSpPr>
            <p:spPr>
              <a:xfrm>
                <a:off x="61862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1" name="Trapezoid 2670"/>
              <p:cNvSpPr/>
              <p:nvPr/>
            </p:nvSpPr>
            <p:spPr>
              <a:xfrm>
                <a:off x="6574330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2" name="Trapezoid 2671"/>
              <p:cNvSpPr/>
              <p:nvPr/>
            </p:nvSpPr>
            <p:spPr>
              <a:xfrm>
                <a:off x="69548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3" name="Trapezoid 2672"/>
              <p:cNvSpPr/>
              <p:nvPr/>
            </p:nvSpPr>
            <p:spPr>
              <a:xfrm>
                <a:off x="4662308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4" name="Trapezoid 2673"/>
              <p:cNvSpPr/>
              <p:nvPr/>
            </p:nvSpPr>
            <p:spPr>
              <a:xfrm>
                <a:off x="7336330" y="57694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5" name="Trapezoid 2674"/>
              <p:cNvSpPr/>
              <p:nvPr/>
            </p:nvSpPr>
            <p:spPr>
              <a:xfrm>
                <a:off x="77206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6" name="Trapezoid 2675"/>
              <p:cNvSpPr/>
              <p:nvPr/>
            </p:nvSpPr>
            <p:spPr>
              <a:xfrm>
                <a:off x="810342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7" name="Trapezoid 2676"/>
              <p:cNvSpPr/>
              <p:nvPr/>
            </p:nvSpPr>
            <p:spPr>
              <a:xfrm>
                <a:off x="84892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8" name="Trapezoid 2677"/>
              <p:cNvSpPr/>
              <p:nvPr/>
            </p:nvSpPr>
            <p:spPr>
              <a:xfrm>
                <a:off x="8865703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9" name="Trapezoid 2678"/>
              <p:cNvSpPr/>
              <p:nvPr/>
            </p:nvSpPr>
            <p:spPr>
              <a:xfrm>
                <a:off x="9255488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0" name="Trapezoid 2679"/>
              <p:cNvSpPr/>
              <p:nvPr/>
            </p:nvSpPr>
            <p:spPr>
              <a:xfrm>
                <a:off x="963966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1" name="Trapezoid 2680"/>
              <p:cNvSpPr/>
              <p:nvPr/>
            </p:nvSpPr>
            <p:spPr>
              <a:xfrm>
                <a:off x="10015545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88" name="TextBox 2687"/>
          <p:cNvSpPr txBox="1"/>
          <p:nvPr/>
        </p:nvSpPr>
        <p:spPr>
          <a:xfrm>
            <a:off x="5266180" y="141234"/>
            <a:ext cx="123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Acoustic</a:t>
            </a:r>
          </a:p>
          <a:p>
            <a:pPr algn="ctr"/>
            <a:r>
              <a:rPr lang="en-US" dirty="0"/>
              <a:t>Likelihoods</a:t>
            </a:r>
          </a:p>
        </p:txBody>
      </p:sp>
      <p:sp>
        <p:nvSpPr>
          <p:cNvPr id="2690" name="TextBox 2689"/>
          <p:cNvSpPr txBox="1"/>
          <p:nvPr/>
        </p:nvSpPr>
        <p:spPr>
          <a:xfrm>
            <a:off x="2083621" y="141233"/>
            <a:ext cx="2250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Phoneme</a:t>
            </a:r>
          </a:p>
          <a:p>
            <a:pPr algn="ctr"/>
            <a:r>
              <a:rPr lang="en-US" dirty="0"/>
              <a:t>Posterior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1" name="TextBox 2690"/>
              <p:cNvSpPr txBox="1"/>
              <p:nvPr/>
            </p:nvSpPr>
            <p:spPr>
              <a:xfrm>
                <a:off x="6954844" y="324771"/>
                <a:ext cx="772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1" name="TextBox 26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844" y="324771"/>
                <a:ext cx="772711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708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2" name="TextBox 2691"/>
              <p:cNvSpPr txBox="1"/>
              <p:nvPr/>
            </p:nvSpPr>
            <p:spPr>
              <a:xfrm>
                <a:off x="8546621" y="166918"/>
                <a:ext cx="3434595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C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ϕ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mr-I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ϕ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mr-I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ϕ</m:t>
                              </m:r>
                            </m:e>
                          </m:d>
                        </m:den>
                      </m:f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mr-I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ϕ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mr-IN" b="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ϕ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2" name="TextBox 26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621" y="166918"/>
                <a:ext cx="3434595" cy="584199"/>
              </a:xfrm>
              <a:prstGeom prst="rect">
                <a:avLst/>
              </a:prstGeom>
              <a:blipFill>
                <a:blip r:embed="rId10"/>
                <a:stretch>
                  <a:fillRect l="-110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3" name="TextBox 2692"/>
              <p:cNvSpPr txBox="1"/>
              <p:nvPr/>
            </p:nvSpPr>
            <p:spPr>
              <a:xfrm>
                <a:off x="4768329" y="6078791"/>
                <a:ext cx="2902974" cy="756233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𝐶𝐸</m:t>
                          </m:r>
                        </m:sub>
                      </m:sSub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3" name="TextBox 26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329" y="6078791"/>
                <a:ext cx="2902974" cy="756233"/>
              </a:xfrm>
              <a:prstGeom prst="rect">
                <a:avLst/>
              </a:prstGeom>
              <a:blipFill>
                <a:blip r:embed="rId11"/>
                <a:stretch>
                  <a:fillRect l="-866" t="-116393" b="-177049"/>
                </a:stretch>
              </a:blipFill>
              <a:ln w="127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26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1" dur="500" fill="hold"/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90" dur="500" fill="hold"/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" grpId="0" animBg="1"/>
      <p:bldP spid="760" grpId="0" animBg="1"/>
      <p:bldP spid="761" grpId="0" animBg="1"/>
      <p:bldP spid="764" grpId="0" animBg="1"/>
      <p:bldP spid="774" grpId="0" animBg="1"/>
      <p:bldP spid="775" grpId="0" animBg="1"/>
      <p:bldP spid="2357" grpId="0"/>
      <p:bldP spid="2357" grpId="1"/>
      <p:bldP spid="2358" grpId="0"/>
      <p:bldP spid="2359" grpId="0"/>
      <p:bldP spid="2360" grpId="0"/>
      <p:bldP spid="2361" grpId="0"/>
      <p:bldP spid="2362" grpId="0"/>
      <p:bldP spid="2651" grpId="0"/>
      <p:bldP spid="2652" grpId="0"/>
      <p:bldP spid="2653" grpId="0"/>
      <p:bldP spid="2653" grpId="1"/>
      <p:bldP spid="2654" grpId="0"/>
      <p:bldP spid="2655" grpId="0"/>
      <p:bldP spid="2656" grpId="0"/>
      <p:bldP spid="2688" grpId="0"/>
      <p:bldP spid="2690" grpId="0"/>
      <p:bldP spid="2691" grpId="0"/>
      <p:bldP spid="2692" grpId="0"/>
      <p:bldP spid="269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75D7-B893-CA6F-BC90-AC68EB8A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Mutual Information Estimation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4C69985-836A-122E-B3F2-07E0CFAB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07" y="2228844"/>
            <a:ext cx="9430186" cy="384851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487AFFFF-3C3E-B095-091D-DFC3B5503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7400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339" y="6281809"/>
            <a:ext cx="10058676" cy="31832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173295" y="5235290"/>
            <a:ext cx="914400" cy="1196697"/>
            <a:chOff x="831272" y="4809506"/>
            <a:chExt cx="914400" cy="1196697"/>
          </a:xfrm>
        </p:grpSpPr>
        <p:sp>
          <p:nvSpPr>
            <p:cNvPr id="5" name="Rectangle 4"/>
            <p:cNvSpPr/>
            <p:nvPr/>
          </p:nvSpPr>
          <p:spPr>
            <a:xfrm>
              <a:off x="124097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/>
            <p:cNvSpPr/>
            <p:nvPr/>
          </p:nvSpPr>
          <p:spPr>
            <a:xfrm>
              <a:off x="831272" y="576297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48069" y="5235290"/>
            <a:ext cx="914400" cy="1194487"/>
            <a:chOff x="1206046" y="4809506"/>
            <a:chExt cx="914400" cy="1194487"/>
          </a:xfrm>
        </p:grpSpPr>
        <p:sp>
          <p:nvSpPr>
            <p:cNvPr id="8" name="Rectangle 7"/>
            <p:cNvSpPr/>
            <p:nvPr/>
          </p:nvSpPr>
          <p:spPr>
            <a:xfrm>
              <a:off x="1623716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1206046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40283" y="5235290"/>
            <a:ext cx="914400" cy="1194487"/>
            <a:chOff x="1598260" y="4809506"/>
            <a:chExt cx="914400" cy="1194487"/>
          </a:xfrm>
        </p:grpSpPr>
        <p:sp>
          <p:nvSpPr>
            <p:cNvPr id="11" name="Rectangle 10"/>
            <p:cNvSpPr/>
            <p:nvPr/>
          </p:nvSpPr>
          <p:spPr>
            <a:xfrm>
              <a:off x="200646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/>
            <p:cNvSpPr/>
            <p:nvPr/>
          </p:nvSpPr>
          <p:spPr>
            <a:xfrm>
              <a:off x="1598260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17707" y="5235290"/>
            <a:ext cx="8954261" cy="1203187"/>
            <a:chOff x="1975684" y="4809506"/>
            <a:chExt cx="8954261" cy="1203187"/>
          </a:xfrm>
        </p:grpSpPr>
        <p:grpSp>
          <p:nvGrpSpPr>
            <p:cNvPr id="14" name="Group 13"/>
            <p:cNvGrpSpPr/>
            <p:nvPr/>
          </p:nvGrpSpPr>
          <p:grpSpPr>
            <a:xfrm>
              <a:off x="2389206" y="4809506"/>
              <a:ext cx="8132648" cy="914400"/>
              <a:chOff x="2389206" y="4809506"/>
              <a:chExt cx="8132648" cy="9144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3892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7719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5469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53744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92018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30293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68567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06842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45116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83391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21665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59940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8214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36489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74763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13038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851312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889587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927861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966136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00441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4268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975684" y="5756357"/>
              <a:ext cx="8954261" cy="256336"/>
              <a:chOff x="1975684" y="5756357"/>
              <a:chExt cx="8954261" cy="256336"/>
            </a:xfrm>
          </p:grpSpPr>
          <p:sp>
            <p:nvSpPr>
              <p:cNvPr id="16" name="Trapezoid 15"/>
              <p:cNvSpPr/>
              <p:nvPr/>
            </p:nvSpPr>
            <p:spPr>
              <a:xfrm>
                <a:off x="1975684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rapezoid 16"/>
              <p:cNvSpPr/>
              <p:nvPr/>
            </p:nvSpPr>
            <p:spPr>
              <a:xfrm>
                <a:off x="2367898" y="5761321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rapezoid 17"/>
              <p:cNvSpPr/>
              <p:nvPr/>
            </p:nvSpPr>
            <p:spPr>
              <a:xfrm>
                <a:off x="2751084" y="57607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rapezoid 18"/>
              <p:cNvSpPr/>
              <p:nvPr/>
            </p:nvSpPr>
            <p:spPr>
              <a:xfrm>
                <a:off x="312009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rapezoid 19"/>
              <p:cNvSpPr/>
              <p:nvPr/>
            </p:nvSpPr>
            <p:spPr>
              <a:xfrm>
                <a:off x="3510487" y="576297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rapezoid 20"/>
              <p:cNvSpPr/>
              <p:nvPr/>
            </p:nvSpPr>
            <p:spPr>
              <a:xfrm>
                <a:off x="389323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apezoid 21"/>
              <p:cNvSpPr/>
              <p:nvPr/>
            </p:nvSpPr>
            <p:spPr>
              <a:xfrm>
                <a:off x="4256300" y="576759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rapezoid 22"/>
              <p:cNvSpPr/>
              <p:nvPr/>
            </p:nvSpPr>
            <p:spPr>
              <a:xfrm>
                <a:off x="5044636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rapezoid 23"/>
              <p:cNvSpPr/>
              <p:nvPr/>
            </p:nvSpPr>
            <p:spPr>
              <a:xfrm>
                <a:off x="5424212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>
                <a:off x="580695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rapezoid 25"/>
              <p:cNvSpPr/>
              <p:nvPr/>
            </p:nvSpPr>
            <p:spPr>
              <a:xfrm>
                <a:off x="61862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rapezoid 26"/>
              <p:cNvSpPr/>
              <p:nvPr/>
            </p:nvSpPr>
            <p:spPr>
              <a:xfrm>
                <a:off x="6574330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apezoid 27"/>
              <p:cNvSpPr/>
              <p:nvPr/>
            </p:nvSpPr>
            <p:spPr>
              <a:xfrm>
                <a:off x="69548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apezoid 28"/>
              <p:cNvSpPr/>
              <p:nvPr/>
            </p:nvSpPr>
            <p:spPr>
              <a:xfrm>
                <a:off x="4662308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apezoid 29"/>
              <p:cNvSpPr/>
              <p:nvPr/>
            </p:nvSpPr>
            <p:spPr>
              <a:xfrm>
                <a:off x="7336330" y="57694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rapezoid 30"/>
              <p:cNvSpPr/>
              <p:nvPr/>
            </p:nvSpPr>
            <p:spPr>
              <a:xfrm>
                <a:off x="77206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apezoid 31"/>
              <p:cNvSpPr/>
              <p:nvPr/>
            </p:nvSpPr>
            <p:spPr>
              <a:xfrm>
                <a:off x="810342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rapezoid 32"/>
              <p:cNvSpPr/>
              <p:nvPr/>
            </p:nvSpPr>
            <p:spPr>
              <a:xfrm>
                <a:off x="84892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rapezoid 33"/>
              <p:cNvSpPr/>
              <p:nvPr/>
            </p:nvSpPr>
            <p:spPr>
              <a:xfrm>
                <a:off x="8865703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apezoid 34"/>
              <p:cNvSpPr/>
              <p:nvPr/>
            </p:nvSpPr>
            <p:spPr>
              <a:xfrm>
                <a:off x="9255488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rapezoid 35"/>
              <p:cNvSpPr/>
              <p:nvPr/>
            </p:nvSpPr>
            <p:spPr>
              <a:xfrm>
                <a:off x="963966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rapezoid 36"/>
              <p:cNvSpPr/>
              <p:nvPr/>
            </p:nvSpPr>
            <p:spPr>
              <a:xfrm>
                <a:off x="10015545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2961896" y="493212"/>
            <a:ext cx="6991561" cy="204096"/>
            <a:chOff x="4645968" y="2879069"/>
            <a:chExt cx="6991561" cy="204096"/>
          </a:xfrm>
        </p:grpSpPr>
        <p:grpSp>
          <p:nvGrpSpPr>
            <p:cNvPr id="61" name="Group 60"/>
            <p:cNvGrpSpPr/>
            <p:nvPr/>
          </p:nvGrpSpPr>
          <p:grpSpPr>
            <a:xfrm>
              <a:off x="4645968" y="2879069"/>
              <a:ext cx="579645" cy="204096"/>
              <a:chOff x="4170379" y="4815833"/>
              <a:chExt cx="579645" cy="204096"/>
            </a:xfrm>
          </p:grpSpPr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4567144" y="4837049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 rot="2700000">
                <a:off x="4170379" y="4834771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Curved Connector 111"/>
              <p:cNvCxnSpPr/>
              <p:nvPr/>
            </p:nvCxnSpPr>
            <p:spPr>
              <a:xfrm rot="13500000" flipH="1">
                <a:off x="4216099" y="4815833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>
                <a:off x="4353259" y="4926211"/>
                <a:ext cx="213885" cy="2278"/>
              </a:xfrm>
              <a:prstGeom prst="straightConnector1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10256393" y="2879069"/>
              <a:ext cx="579645" cy="204096"/>
              <a:chOff x="4170379" y="2874110"/>
              <a:chExt cx="579645" cy="204096"/>
            </a:xfrm>
          </p:grpSpPr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Curved Connector 107"/>
              <p:cNvCxnSpPr/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7050435" y="2879069"/>
              <a:ext cx="579645" cy="204096"/>
              <a:chOff x="4170379" y="2874110"/>
              <a:chExt cx="579645" cy="204096"/>
            </a:xfrm>
          </p:grpSpPr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Curved Connector 103"/>
              <p:cNvCxnSpPr/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5447457" y="2879069"/>
              <a:ext cx="579645" cy="204096"/>
              <a:chOff x="4170379" y="2874110"/>
              <a:chExt cx="579645" cy="204096"/>
            </a:xfrm>
          </p:grpSpPr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Curved Connector 99"/>
              <p:cNvCxnSpPr/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6248946" y="2879069"/>
              <a:ext cx="579645" cy="204096"/>
              <a:chOff x="4170379" y="6110317"/>
              <a:chExt cx="579645" cy="204096"/>
            </a:xfrm>
          </p:grpSpPr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Curved Connector 95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>
              <a:off x="7851924" y="2879069"/>
              <a:ext cx="579645" cy="204096"/>
              <a:chOff x="4170379" y="5463074"/>
              <a:chExt cx="579645" cy="204096"/>
            </a:xfrm>
          </p:grpSpPr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4567144" y="5484290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 rot="2700000">
                <a:off x="4170379" y="5482012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Curved Connector 91"/>
              <p:cNvCxnSpPr/>
              <p:nvPr/>
            </p:nvCxnSpPr>
            <p:spPr>
              <a:xfrm rot="13500000" flipH="1">
                <a:off x="4216099" y="5463074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>
                <a:off x="4353259" y="5573452"/>
                <a:ext cx="213885" cy="2278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>
              <a:off x="8653413" y="2879069"/>
              <a:ext cx="579645" cy="204096"/>
              <a:chOff x="4170379" y="3521351"/>
              <a:chExt cx="579645" cy="204096"/>
            </a:xfrm>
          </p:grpSpPr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4567144" y="3542567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 rot="2700000">
                <a:off x="4170379" y="3540289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Curved Connector 87"/>
              <p:cNvCxnSpPr/>
              <p:nvPr/>
            </p:nvCxnSpPr>
            <p:spPr>
              <a:xfrm rot="13500000" flipH="1">
                <a:off x="4216099" y="3521351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>
                <a:off x="4353259" y="3631729"/>
                <a:ext cx="213885" cy="2278"/>
              </a:xfrm>
              <a:prstGeom prst="straightConnector1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9454903" y="2879069"/>
              <a:ext cx="579645" cy="204096"/>
              <a:chOff x="4170379" y="4168592"/>
              <a:chExt cx="579645" cy="204096"/>
            </a:xfrm>
          </p:grpSpPr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4567144" y="4189808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 rot="2700000">
                <a:off x="4170379" y="4187530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Curved Connector 83"/>
              <p:cNvCxnSpPr/>
              <p:nvPr/>
            </p:nvCxnSpPr>
            <p:spPr>
              <a:xfrm rot="13500000" flipH="1">
                <a:off x="4216099" y="4168592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>
                <a:off x="4353259" y="4278970"/>
                <a:ext cx="213885" cy="2278"/>
              </a:xfrm>
              <a:prstGeom prst="straightConnector1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11057884" y="2879069"/>
              <a:ext cx="579645" cy="204096"/>
              <a:chOff x="4170379" y="6110317"/>
              <a:chExt cx="579645" cy="204096"/>
            </a:xfrm>
          </p:grpSpPr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Curved Connector 79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Arrow Connector 69"/>
            <p:cNvCxnSpPr/>
            <p:nvPr/>
          </p:nvCxnSpPr>
          <p:spPr>
            <a:xfrm flipV="1">
              <a:off x="5225613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V="1">
              <a:off x="6027102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6828591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7630080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8431569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9233058" y="2989447"/>
              <a:ext cx="221845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10034548" y="2989447"/>
              <a:ext cx="221845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10836038" y="2989447"/>
              <a:ext cx="221846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TextBox 113"/>
          <p:cNvSpPr txBox="1"/>
          <p:nvPr/>
        </p:nvSpPr>
        <p:spPr>
          <a:xfrm>
            <a:off x="1482996" y="1012269"/>
            <a:ext cx="9552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k       k      k      k      k     k      k      k    k    k     k      k    k     k    k    k     k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/>
              <a:t>  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/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t</a:t>
            </a:r>
          </a:p>
          <a:p>
            <a:r>
              <a:rPr lang="en-US" dirty="0"/>
              <a:t>⋮        ⋮       ⋮      ⋮       ⋮      ⋮      ⋮      ⋮     ⋮     ⋮      ⋮     ⋮      ⋮     ⋮     ⋮     ⋮      ⋮     ⋮      ⋮      ⋮      ⋮      ⋮       ⋮      ⋮     ⋮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k       k      k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rgbClr val="7030A0"/>
                </a:solidFill>
              </a:rPr>
              <a:t>t     t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/>
              <a:t>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>
                <a:solidFill>
                  <a:srgbClr val="7030A0"/>
                </a:solidFill>
              </a:rPr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/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>
                <a:solidFill>
                  <a:srgbClr val="FF0000"/>
                </a:solidFill>
              </a:rPr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>
                <a:solidFill>
                  <a:srgbClr val="FF0000"/>
                </a:solidFill>
              </a:rPr>
              <a:t>    ae   ae    ae</a:t>
            </a: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/>
              <a:t>     </a:t>
            </a:r>
            <a:r>
              <a:rPr lang="en-US" dirty="0">
                <a:solidFill>
                  <a:srgbClr val="7030A0"/>
                </a:solidFill>
              </a:rPr>
              <a:t>t</a:t>
            </a:r>
          </a:p>
          <a:p>
            <a:r>
              <a:rPr lang="en-US" dirty="0"/>
              <a:t>⋮        ⋮       ⋮      ⋮       ⋮      ⋮      ⋮      ⋮     ⋮     ⋮      ⋮     ⋮      ⋮     ⋮     ⋮     ⋮      ⋮     ⋮      ⋮      ⋮      ⋮      ⋮       ⋮      ⋮     ⋮</a:t>
            </a:r>
          </a:p>
          <a:p>
            <a:r>
              <a:rPr lang="en-US" dirty="0">
                <a:solidFill>
                  <a:srgbClr val="FFC000"/>
                </a:solidFill>
              </a:rPr>
              <a:t>k</a:t>
            </a:r>
            <a:r>
              <a:rPr lang="en-US" dirty="0"/>
              <a:t>  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/>
              <a:t>  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/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ae   </a:t>
            </a:r>
            <a:r>
              <a:rPr lang="en-US" dirty="0">
                <a:solidFill>
                  <a:srgbClr val="7030A0"/>
                </a:solidFill>
              </a:rPr>
              <a:t>t     t      t     t     t     t     t     t      t     t      t      t      t      t       t     t     t</a:t>
            </a:r>
          </a:p>
        </p:txBody>
      </p:sp>
      <p:grpSp>
        <p:nvGrpSpPr>
          <p:cNvPr id="115" name="Group 114"/>
          <p:cNvGrpSpPr>
            <a:grpSpLocks noChangeAspect="1"/>
          </p:cNvGrpSpPr>
          <p:nvPr/>
        </p:nvGrpSpPr>
        <p:grpSpPr>
          <a:xfrm>
            <a:off x="1352741" y="2875114"/>
            <a:ext cx="2103120" cy="2243696"/>
            <a:chOff x="3550222" y="1364119"/>
            <a:chExt cx="3139440" cy="3349285"/>
          </a:xfrm>
        </p:grpSpPr>
        <p:sp>
          <p:nvSpPr>
            <p:cNvPr id="116" name="Rectangle 115"/>
            <p:cNvSpPr>
              <a:spLocks noChangeAspect="1"/>
            </p:cNvSpPr>
            <p:nvPr/>
          </p:nvSpPr>
          <p:spPr>
            <a:xfrm>
              <a:off x="3550222" y="136411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>
              <a:spLocks noChangeAspect="1"/>
            </p:cNvSpPr>
            <p:nvPr/>
          </p:nvSpPr>
          <p:spPr>
            <a:xfrm>
              <a:off x="4159822" y="1364119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>
              <a:spLocks noChangeAspect="1"/>
            </p:cNvSpPr>
            <p:nvPr/>
          </p:nvSpPr>
          <p:spPr>
            <a:xfrm>
              <a:off x="4769422" y="1364119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>
              <a:spLocks noChangeAspect="1"/>
            </p:cNvSpPr>
            <p:nvPr/>
          </p:nvSpPr>
          <p:spPr>
            <a:xfrm>
              <a:off x="5379022" y="1364119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>
              <a:spLocks noChangeAspect="1"/>
            </p:cNvSpPr>
            <p:nvPr/>
          </p:nvSpPr>
          <p:spPr>
            <a:xfrm>
              <a:off x="5988622" y="1364119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>
              <a:spLocks noChangeAspect="1"/>
            </p:cNvSpPr>
            <p:nvPr/>
          </p:nvSpPr>
          <p:spPr>
            <a:xfrm>
              <a:off x="6598222" y="136411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>
              <a:spLocks noChangeAspect="1"/>
            </p:cNvSpPr>
            <p:nvPr/>
          </p:nvSpPr>
          <p:spPr>
            <a:xfrm>
              <a:off x="3550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>
              <a:spLocks noChangeAspect="1"/>
            </p:cNvSpPr>
            <p:nvPr/>
          </p:nvSpPr>
          <p:spPr>
            <a:xfrm>
              <a:off x="3702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>
              <a:spLocks noChangeAspect="1"/>
            </p:cNvSpPr>
            <p:nvPr/>
          </p:nvSpPr>
          <p:spPr>
            <a:xfrm>
              <a:off x="3855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>
              <a:spLocks noChangeAspect="1"/>
            </p:cNvSpPr>
            <p:nvPr/>
          </p:nvSpPr>
          <p:spPr>
            <a:xfrm>
              <a:off x="4007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>
              <a:spLocks noChangeAspect="1"/>
            </p:cNvSpPr>
            <p:nvPr/>
          </p:nvSpPr>
          <p:spPr>
            <a:xfrm>
              <a:off x="4159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>
              <a:spLocks noChangeAspect="1"/>
            </p:cNvSpPr>
            <p:nvPr/>
          </p:nvSpPr>
          <p:spPr>
            <a:xfrm>
              <a:off x="4312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>
              <a:spLocks noChangeAspect="1"/>
            </p:cNvSpPr>
            <p:nvPr/>
          </p:nvSpPr>
          <p:spPr>
            <a:xfrm>
              <a:off x="4464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>
              <a:spLocks noChangeAspect="1"/>
            </p:cNvSpPr>
            <p:nvPr/>
          </p:nvSpPr>
          <p:spPr>
            <a:xfrm>
              <a:off x="4617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>
              <a:spLocks noChangeAspect="1"/>
            </p:cNvSpPr>
            <p:nvPr/>
          </p:nvSpPr>
          <p:spPr>
            <a:xfrm>
              <a:off x="4769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>
              <a:spLocks noChangeAspect="1"/>
            </p:cNvSpPr>
            <p:nvPr/>
          </p:nvSpPr>
          <p:spPr>
            <a:xfrm>
              <a:off x="4921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>
              <a:spLocks noChangeAspect="1"/>
            </p:cNvSpPr>
            <p:nvPr/>
          </p:nvSpPr>
          <p:spPr>
            <a:xfrm>
              <a:off x="5074222" y="4621964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>
              <a:spLocks noChangeAspect="1"/>
            </p:cNvSpPr>
            <p:nvPr/>
          </p:nvSpPr>
          <p:spPr>
            <a:xfrm>
              <a:off x="3702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>
              <a:spLocks noChangeAspect="1"/>
            </p:cNvSpPr>
            <p:nvPr/>
          </p:nvSpPr>
          <p:spPr>
            <a:xfrm>
              <a:off x="3855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>
              <a:spLocks noChangeAspect="1"/>
            </p:cNvSpPr>
            <p:nvPr/>
          </p:nvSpPr>
          <p:spPr>
            <a:xfrm>
              <a:off x="4007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>
              <a:spLocks noChangeAspect="1"/>
            </p:cNvSpPr>
            <p:nvPr/>
          </p:nvSpPr>
          <p:spPr>
            <a:xfrm>
              <a:off x="4159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>
              <a:spLocks noChangeAspect="1"/>
            </p:cNvSpPr>
            <p:nvPr/>
          </p:nvSpPr>
          <p:spPr>
            <a:xfrm>
              <a:off x="43122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>
              <a:spLocks noChangeAspect="1"/>
            </p:cNvSpPr>
            <p:nvPr/>
          </p:nvSpPr>
          <p:spPr>
            <a:xfrm>
              <a:off x="4464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>
              <a:spLocks noChangeAspect="1"/>
            </p:cNvSpPr>
            <p:nvPr/>
          </p:nvSpPr>
          <p:spPr>
            <a:xfrm>
              <a:off x="4617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>
              <a:spLocks noChangeAspect="1"/>
            </p:cNvSpPr>
            <p:nvPr/>
          </p:nvSpPr>
          <p:spPr>
            <a:xfrm>
              <a:off x="4769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>
              <a:spLocks noChangeAspect="1"/>
            </p:cNvSpPr>
            <p:nvPr/>
          </p:nvSpPr>
          <p:spPr>
            <a:xfrm>
              <a:off x="4921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>
              <a:spLocks noChangeAspect="1"/>
            </p:cNvSpPr>
            <p:nvPr/>
          </p:nvSpPr>
          <p:spPr>
            <a:xfrm>
              <a:off x="5074222" y="4156555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>
              <a:spLocks noChangeAspect="1"/>
            </p:cNvSpPr>
            <p:nvPr/>
          </p:nvSpPr>
          <p:spPr>
            <a:xfrm>
              <a:off x="3855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>
              <a:spLocks noChangeAspect="1"/>
            </p:cNvSpPr>
            <p:nvPr/>
          </p:nvSpPr>
          <p:spPr>
            <a:xfrm>
              <a:off x="4159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>
              <a:spLocks noChangeAspect="1"/>
            </p:cNvSpPr>
            <p:nvPr/>
          </p:nvSpPr>
          <p:spPr>
            <a:xfrm>
              <a:off x="43122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>
              <a:spLocks noChangeAspect="1"/>
            </p:cNvSpPr>
            <p:nvPr/>
          </p:nvSpPr>
          <p:spPr>
            <a:xfrm>
              <a:off x="44646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>
              <a:spLocks noChangeAspect="1"/>
            </p:cNvSpPr>
            <p:nvPr/>
          </p:nvSpPr>
          <p:spPr>
            <a:xfrm>
              <a:off x="4617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>
              <a:spLocks noChangeAspect="1"/>
            </p:cNvSpPr>
            <p:nvPr/>
          </p:nvSpPr>
          <p:spPr>
            <a:xfrm>
              <a:off x="47694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>
              <a:spLocks noChangeAspect="1"/>
            </p:cNvSpPr>
            <p:nvPr/>
          </p:nvSpPr>
          <p:spPr>
            <a:xfrm>
              <a:off x="4921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>
              <a:spLocks noChangeAspect="1"/>
            </p:cNvSpPr>
            <p:nvPr/>
          </p:nvSpPr>
          <p:spPr>
            <a:xfrm>
              <a:off x="5074222" y="3691149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>
              <a:spLocks noChangeAspect="1"/>
            </p:cNvSpPr>
            <p:nvPr/>
          </p:nvSpPr>
          <p:spPr>
            <a:xfrm>
              <a:off x="41598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>
              <a:spLocks noChangeAspect="1"/>
            </p:cNvSpPr>
            <p:nvPr/>
          </p:nvSpPr>
          <p:spPr>
            <a:xfrm>
              <a:off x="44646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>
              <a:spLocks noChangeAspect="1"/>
            </p:cNvSpPr>
            <p:nvPr/>
          </p:nvSpPr>
          <p:spPr>
            <a:xfrm>
              <a:off x="47694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>
              <a:spLocks noChangeAspect="1"/>
            </p:cNvSpPr>
            <p:nvPr/>
          </p:nvSpPr>
          <p:spPr>
            <a:xfrm>
              <a:off x="5074222" y="3225743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>
              <a:spLocks noChangeAspect="1"/>
            </p:cNvSpPr>
            <p:nvPr/>
          </p:nvSpPr>
          <p:spPr>
            <a:xfrm>
              <a:off x="44646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>
              <a:spLocks noChangeAspect="1"/>
            </p:cNvSpPr>
            <p:nvPr/>
          </p:nvSpPr>
          <p:spPr>
            <a:xfrm>
              <a:off x="47694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>
              <a:spLocks noChangeAspect="1"/>
            </p:cNvSpPr>
            <p:nvPr/>
          </p:nvSpPr>
          <p:spPr>
            <a:xfrm>
              <a:off x="5074222" y="2760337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>
              <a:spLocks noChangeAspect="1"/>
            </p:cNvSpPr>
            <p:nvPr/>
          </p:nvSpPr>
          <p:spPr>
            <a:xfrm>
              <a:off x="4921822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>
              <a:spLocks noChangeAspect="1"/>
            </p:cNvSpPr>
            <p:nvPr/>
          </p:nvSpPr>
          <p:spPr>
            <a:xfrm>
              <a:off x="5074222" y="2294931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>
              <a:spLocks noChangeAspect="1"/>
            </p:cNvSpPr>
            <p:nvPr/>
          </p:nvSpPr>
          <p:spPr>
            <a:xfrm>
              <a:off x="46170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>
              <a:spLocks noChangeAspect="1"/>
            </p:cNvSpPr>
            <p:nvPr/>
          </p:nvSpPr>
          <p:spPr>
            <a:xfrm>
              <a:off x="47694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>
              <a:spLocks noChangeAspect="1"/>
            </p:cNvSpPr>
            <p:nvPr/>
          </p:nvSpPr>
          <p:spPr>
            <a:xfrm>
              <a:off x="49218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>
              <a:spLocks noChangeAspect="1"/>
            </p:cNvSpPr>
            <p:nvPr/>
          </p:nvSpPr>
          <p:spPr>
            <a:xfrm>
              <a:off x="5074222" y="1829525"/>
              <a:ext cx="91440" cy="914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/>
            <p:cNvCxnSpPr/>
            <p:nvPr/>
          </p:nvCxnSpPr>
          <p:spPr>
            <a:xfrm flipV="1">
              <a:off x="3595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4053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flipH="1"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4205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V="1">
              <a:off x="4662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4510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4357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H="1"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3900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3748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4815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4967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119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H="1"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>
              <a:off x="3748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>
              <a:off x="4053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H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H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H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3900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4205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 flipV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 flipV="1">
              <a:off x="3900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4357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45103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H="1" flipV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 flipV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4662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 flipV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48151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H="1" flipV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V="1">
              <a:off x="4967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H="1"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5119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5119942" y="3317183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H="1"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V="1">
              <a:off x="4510342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H="1" flipV="1">
              <a:off x="49675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V="1">
              <a:off x="4510342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4815142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48151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5119942" y="2386371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V="1">
              <a:off x="51199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48151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V="1">
              <a:off x="45103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V="1">
              <a:off x="42055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flipH="1" flipV="1">
              <a:off x="42055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flipH="1" flipV="1">
              <a:off x="45103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flipH="1" flipV="1">
              <a:off x="48151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 flipV="1">
              <a:off x="39007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 flipV="1">
              <a:off x="42055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45103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48151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51199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H="1">
              <a:off x="4967542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49675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49675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48151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4662742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48151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46627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3595942" y="1455559"/>
              <a:ext cx="10668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3595942" y="1455559"/>
              <a:ext cx="12192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3595942" y="1455559"/>
              <a:ext cx="13716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3595942" y="1455559"/>
              <a:ext cx="15240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3595942" y="1455559"/>
              <a:ext cx="16732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Rectangle 250"/>
            <p:cNvSpPr>
              <a:spLocks noChangeAspect="1"/>
            </p:cNvSpPr>
            <p:nvPr/>
          </p:nvSpPr>
          <p:spPr>
            <a:xfrm flipH="1">
              <a:off x="6595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" name="Rectangle 251"/>
            <p:cNvSpPr>
              <a:spLocks noChangeAspect="1"/>
            </p:cNvSpPr>
            <p:nvPr/>
          </p:nvSpPr>
          <p:spPr>
            <a:xfrm flipH="1">
              <a:off x="6442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" name="Rectangle 252"/>
            <p:cNvSpPr>
              <a:spLocks noChangeAspect="1"/>
            </p:cNvSpPr>
            <p:nvPr/>
          </p:nvSpPr>
          <p:spPr>
            <a:xfrm flipH="1">
              <a:off x="6290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4" name="Rectangle 253"/>
            <p:cNvSpPr>
              <a:spLocks noChangeAspect="1"/>
            </p:cNvSpPr>
            <p:nvPr/>
          </p:nvSpPr>
          <p:spPr>
            <a:xfrm flipH="1">
              <a:off x="6137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5" name="Rectangle 254"/>
            <p:cNvSpPr>
              <a:spLocks noChangeAspect="1"/>
            </p:cNvSpPr>
            <p:nvPr/>
          </p:nvSpPr>
          <p:spPr>
            <a:xfrm flipH="1">
              <a:off x="5985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6" name="Rectangle 255"/>
            <p:cNvSpPr>
              <a:spLocks noChangeAspect="1"/>
            </p:cNvSpPr>
            <p:nvPr/>
          </p:nvSpPr>
          <p:spPr>
            <a:xfrm flipH="1">
              <a:off x="5833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7" name="Rectangle 256"/>
            <p:cNvSpPr>
              <a:spLocks noChangeAspect="1"/>
            </p:cNvSpPr>
            <p:nvPr/>
          </p:nvSpPr>
          <p:spPr>
            <a:xfrm flipH="1">
              <a:off x="5680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8" name="Rectangle 257"/>
            <p:cNvSpPr>
              <a:spLocks noChangeAspect="1"/>
            </p:cNvSpPr>
            <p:nvPr/>
          </p:nvSpPr>
          <p:spPr>
            <a:xfrm flipH="1">
              <a:off x="5528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9" name="Rectangle 258"/>
            <p:cNvSpPr>
              <a:spLocks noChangeAspect="1"/>
            </p:cNvSpPr>
            <p:nvPr/>
          </p:nvSpPr>
          <p:spPr>
            <a:xfrm flipH="1">
              <a:off x="5375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0" name="Rectangle 259"/>
            <p:cNvSpPr>
              <a:spLocks noChangeAspect="1"/>
            </p:cNvSpPr>
            <p:nvPr/>
          </p:nvSpPr>
          <p:spPr>
            <a:xfrm flipH="1">
              <a:off x="5223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1" name="Rectangle 260"/>
            <p:cNvSpPr>
              <a:spLocks noChangeAspect="1"/>
            </p:cNvSpPr>
            <p:nvPr/>
          </p:nvSpPr>
          <p:spPr>
            <a:xfrm flipH="1">
              <a:off x="6442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2" name="Rectangle 261"/>
            <p:cNvSpPr>
              <a:spLocks noChangeAspect="1"/>
            </p:cNvSpPr>
            <p:nvPr/>
          </p:nvSpPr>
          <p:spPr>
            <a:xfrm flipH="1">
              <a:off x="6290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3" name="Rectangle 262"/>
            <p:cNvSpPr>
              <a:spLocks noChangeAspect="1"/>
            </p:cNvSpPr>
            <p:nvPr/>
          </p:nvSpPr>
          <p:spPr>
            <a:xfrm flipH="1">
              <a:off x="6137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4" name="Rectangle 263"/>
            <p:cNvSpPr>
              <a:spLocks noChangeAspect="1"/>
            </p:cNvSpPr>
            <p:nvPr/>
          </p:nvSpPr>
          <p:spPr>
            <a:xfrm flipH="1">
              <a:off x="5985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5" name="Rectangle 264"/>
            <p:cNvSpPr>
              <a:spLocks noChangeAspect="1"/>
            </p:cNvSpPr>
            <p:nvPr/>
          </p:nvSpPr>
          <p:spPr>
            <a:xfrm flipH="1">
              <a:off x="58330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6" name="Rectangle 265"/>
            <p:cNvSpPr>
              <a:spLocks noChangeAspect="1"/>
            </p:cNvSpPr>
            <p:nvPr/>
          </p:nvSpPr>
          <p:spPr>
            <a:xfrm flipH="1">
              <a:off x="5680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7" name="Rectangle 266"/>
            <p:cNvSpPr>
              <a:spLocks noChangeAspect="1"/>
            </p:cNvSpPr>
            <p:nvPr/>
          </p:nvSpPr>
          <p:spPr>
            <a:xfrm flipH="1">
              <a:off x="5528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8" name="Rectangle 267"/>
            <p:cNvSpPr>
              <a:spLocks noChangeAspect="1"/>
            </p:cNvSpPr>
            <p:nvPr/>
          </p:nvSpPr>
          <p:spPr>
            <a:xfrm flipH="1">
              <a:off x="5375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9" name="Rectangle 268"/>
            <p:cNvSpPr>
              <a:spLocks noChangeAspect="1"/>
            </p:cNvSpPr>
            <p:nvPr/>
          </p:nvSpPr>
          <p:spPr>
            <a:xfrm flipH="1">
              <a:off x="5223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0" name="Rectangle 269"/>
            <p:cNvSpPr>
              <a:spLocks noChangeAspect="1"/>
            </p:cNvSpPr>
            <p:nvPr/>
          </p:nvSpPr>
          <p:spPr>
            <a:xfrm flipH="1">
              <a:off x="6290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1" name="Rectangle 270"/>
            <p:cNvSpPr>
              <a:spLocks noChangeAspect="1"/>
            </p:cNvSpPr>
            <p:nvPr/>
          </p:nvSpPr>
          <p:spPr>
            <a:xfrm flipH="1">
              <a:off x="5985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2" name="Rectangle 271"/>
            <p:cNvSpPr>
              <a:spLocks noChangeAspect="1"/>
            </p:cNvSpPr>
            <p:nvPr/>
          </p:nvSpPr>
          <p:spPr>
            <a:xfrm flipH="1">
              <a:off x="58330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3" name="Rectangle 272"/>
            <p:cNvSpPr>
              <a:spLocks noChangeAspect="1"/>
            </p:cNvSpPr>
            <p:nvPr/>
          </p:nvSpPr>
          <p:spPr>
            <a:xfrm flipH="1">
              <a:off x="56806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4" name="Rectangle 273"/>
            <p:cNvSpPr>
              <a:spLocks noChangeAspect="1"/>
            </p:cNvSpPr>
            <p:nvPr/>
          </p:nvSpPr>
          <p:spPr>
            <a:xfrm flipH="1">
              <a:off x="5528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5" name="Rectangle 274"/>
            <p:cNvSpPr>
              <a:spLocks noChangeAspect="1"/>
            </p:cNvSpPr>
            <p:nvPr/>
          </p:nvSpPr>
          <p:spPr>
            <a:xfrm flipH="1">
              <a:off x="53758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6" name="Rectangle 275"/>
            <p:cNvSpPr>
              <a:spLocks noChangeAspect="1"/>
            </p:cNvSpPr>
            <p:nvPr/>
          </p:nvSpPr>
          <p:spPr>
            <a:xfrm flipH="1">
              <a:off x="5223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7" name="Rectangle 276"/>
            <p:cNvSpPr>
              <a:spLocks noChangeAspect="1"/>
            </p:cNvSpPr>
            <p:nvPr/>
          </p:nvSpPr>
          <p:spPr>
            <a:xfrm flipH="1">
              <a:off x="59854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8" name="Rectangle 277"/>
            <p:cNvSpPr>
              <a:spLocks noChangeAspect="1"/>
            </p:cNvSpPr>
            <p:nvPr/>
          </p:nvSpPr>
          <p:spPr>
            <a:xfrm flipH="1">
              <a:off x="56806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79" name="Rectangle 278"/>
            <p:cNvSpPr>
              <a:spLocks noChangeAspect="1"/>
            </p:cNvSpPr>
            <p:nvPr/>
          </p:nvSpPr>
          <p:spPr>
            <a:xfrm flipH="1">
              <a:off x="53758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0" name="Rectangle 279"/>
            <p:cNvSpPr>
              <a:spLocks noChangeAspect="1"/>
            </p:cNvSpPr>
            <p:nvPr/>
          </p:nvSpPr>
          <p:spPr>
            <a:xfrm flipH="1">
              <a:off x="56806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1" name="Rectangle 280"/>
            <p:cNvSpPr>
              <a:spLocks noChangeAspect="1"/>
            </p:cNvSpPr>
            <p:nvPr/>
          </p:nvSpPr>
          <p:spPr>
            <a:xfrm flipH="1">
              <a:off x="53758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2" name="Rectangle 281"/>
            <p:cNvSpPr>
              <a:spLocks noChangeAspect="1"/>
            </p:cNvSpPr>
            <p:nvPr/>
          </p:nvSpPr>
          <p:spPr>
            <a:xfrm flipH="1">
              <a:off x="5223481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3" name="Rectangle 282"/>
            <p:cNvSpPr>
              <a:spLocks noChangeAspect="1"/>
            </p:cNvSpPr>
            <p:nvPr/>
          </p:nvSpPr>
          <p:spPr>
            <a:xfrm flipH="1">
              <a:off x="55282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4" name="Rectangle 283"/>
            <p:cNvSpPr>
              <a:spLocks noChangeAspect="1"/>
            </p:cNvSpPr>
            <p:nvPr/>
          </p:nvSpPr>
          <p:spPr>
            <a:xfrm flipH="1">
              <a:off x="53758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5" name="Rectangle 284"/>
            <p:cNvSpPr>
              <a:spLocks noChangeAspect="1"/>
            </p:cNvSpPr>
            <p:nvPr/>
          </p:nvSpPr>
          <p:spPr>
            <a:xfrm flipH="1">
              <a:off x="52234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86" name="Straight Connector 285"/>
            <p:cNvCxnSpPr/>
            <p:nvPr/>
          </p:nvCxnSpPr>
          <p:spPr>
            <a:xfrm flipH="1" flipV="1">
              <a:off x="6488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 flipH="1"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flipH="1" flipV="1">
              <a:off x="6183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 flipH="1" flipV="1">
              <a:off x="6031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flipH="1"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flipH="1" flipV="1">
              <a:off x="5574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 flipH="1"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flipH="1" flipV="1">
              <a:off x="5726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flipH="1"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flipH="1" flipV="1">
              <a:off x="58788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flipH="1"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 flipH="1"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 flipH="1" flipV="1">
              <a:off x="6336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 flipH="1"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flipH="1" flipV="1">
              <a:off x="6488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 flipH="1">
              <a:off x="5421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H="1"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flipH="1">
              <a:off x="5269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H="1"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>
              <a:off x="6336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>
              <a:off x="6031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 flipH="1">
              <a:off x="6336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 flipH="1">
              <a:off x="6031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 flipV="1"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 flipV="1">
              <a:off x="6183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 flipH="1" flipV="1">
              <a:off x="58788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 flipH="1" flipV="1">
              <a:off x="57264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 flipV="1"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 flipV="1"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 flipH="1" flipV="1">
              <a:off x="5574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flipV="1"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 flipH="1" flipV="1">
              <a:off x="54216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flipV="1"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 flipH="1" flipV="1">
              <a:off x="5269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 flipH="1"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 flipH="1" flipV="1">
              <a:off x="5116801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 flipV="1">
              <a:off x="51168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 flipH="1" flipV="1">
              <a:off x="5269201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 flipH="1" flipV="1">
              <a:off x="5116801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 flipH="1" flipV="1">
              <a:off x="52692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 flipH="1"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 flipH="1" flipV="1">
              <a:off x="54216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 flipH="1"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 flipH="1" flipV="1">
              <a:off x="57264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 flipH="1" flipV="1">
              <a:off x="57264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flipV="1">
              <a:off x="58788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 flipV="1">
              <a:off x="55740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flipV="1">
              <a:off x="52692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 flipH="1" flipV="1">
              <a:off x="60312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flipH="1" flipV="1">
              <a:off x="57264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 flipH="1" flipV="1">
              <a:off x="54216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 flipH="1" flipV="1">
              <a:off x="51168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5122046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 flipH="1">
              <a:off x="5269201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H="1">
              <a:off x="51168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 flipH="1">
              <a:off x="51168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 flipH="1">
              <a:off x="5116801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 flipH="1">
              <a:off x="52692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flipH="1">
              <a:off x="52692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>
              <a:off x="3595942" y="1455559"/>
              <a:ext cx="18256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>
              <a:off x="3595942" y="1455559"/>
              <a:ext cx="19780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>
              <a:off x="4205542" y="1455559"/>
              <a:ext cx="4572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>
              <a:off x="4205542" y="1455559"/>
              <a:ext cx="6096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4205542" y="1455559"/>
              <a:ext cx="7620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4205542" y="1455559"/>
              <a:ext cx="9144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>
              <a:off x="4205542" y="1455559"/>
              <a:ext cx="10636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>
              <a:off x="4205542" y="1455559"/>
              <a:ext cx="12160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>
              <a:off x="4205542" y="1455559"/>
              <a:ext cx="13684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>
            <a:xfrm flipH="1">
              <a:off x="46627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>
              <a:off x="4815142" y="1455559"/>
              <a:ext cx="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>
              <a:off x="48151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>
              <a:off x="4815142" y="1455559"/>
              <a:ext cx="3048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>
              <a:off x="4815142" y="1455559"/>
              <a:ext cx="4540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>
              <a:off x="4815142" y="1455559"/>
              <a:ext cx="6064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>
              <a:off x="4815142" y="1455559"/>
              <a:ext cx="7588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 flipH="1">
              <a:off x="4662742" y="1455559"/>
              <a:ext cx="7620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 flipH="1">
              <a:off x="4815142" y="1455559"/>
              <a:ext cx="6096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 flipH="1">
              <a:off x="4967542" y="1455559"/>
              <a:ext cx="4572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flipH="1">
              <a:off x="5119942" y="1455559"/>
              <a:ext cx="3048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 flipH="1">
              <a:off x="5269201" y="1455559"/>
              <a:ext cx="1555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 flipH="1">
              <a:off x="5421601" y="1455559"/>
              <a:ext cx="31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5424742" y="1455559"/>
              <a:ext cx="149259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 flipH="1">
              <a:off x="4662742" y="1455559"/>
              <a:ext cx="13716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flipH="1">
              <a:off x="4815142" y="1455559"/>
              <a:ext cx="12192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 flipH="1">
              <a:off x="4967542" y="1455559"/>
              <a:ext cx="10668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 flipH="1">
              <a:off x="5119942" y="1455559"/>
              <a:ext cx="9144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 flipH="1">
              <a:off x="5269201" y="1455559"/>
              <a:ext cx="7651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 flipH="1">
              <a:off x="5421601" y="1455559"/>
              <a:ext cx="6127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 flipH="1">
              <a:off x="5574001" y="1455559"/>
              <a:ext cx="4603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 flipH="1">
              <a:off x="4662742" y="1455559"/>
              <a:ext cx="19812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 flipH="1">
              <a:off x="4815142" y="1455559"/>
              <a:ext cx="18288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 flipH="1">
              <a:off x="4967542" y="1455559"/>
              <a:ext cx="16764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 flipH="1">
              <a:off x="5119942" y="1455559"/>
              <a:ext cx="1524000" cy="373966"/>
            </a:xfrm>
            <a:prstGeom prst="lin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 flipH="1">
              <a:off x="5269201" y="1455559"/>
              <a:ext cx="13747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 flipH="1">
              <a:off x="5421601" y="1467344"/>
              <a:ext cx="1219200" cy="36218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 flipH="1">
              <a:off x="5574001" y="1455559"/>
              <a:ext cx="10699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9" name="Group 398"/>
          <p:cNvGrpSpPr>
            <a:grpSpLocks noChangeAspect="1"/>
          </p:cNvGrpSpPr>
          <p:nvPr/>
        </p:nvGrpSpPr>
        <p:grpSpPr>
          <a:xfrm>
            <a:off x="3641985" y="2875114"/>
            <a:ext cx="2103120" cy="2243696"/>
            <a:chOff x="3550222" y="1364119"/>
            <a:chExt cx="3139440" cy="3349285"/>
          </a:xfrm>
        </p:grpSpPr>
        <p:sp>
          <p:nvSpPr>
            <p:cNvPr id="400" name="Rectangle 399"/>
            <p:cNvSpPr>
              <a:spLocks noChangeAspect="1"/>
            </p:cNvSpPr>
            <p:nvPr/>
          </p:nvSpPr>
          <p:spPr>
            <a:xfrm>
              <a:off x="3550222" y="136411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>
              <a:spLocks noChangeAspect="1"/>
            </p:cNvSpPr>
            <p:nvPr/>
          </p:nvSpPr>
          <p:spPr>
            <a:xfrm>
              <a:off x="4159822" y="1364119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>
              <a:spLocks noChangeAspect="1"/>
            </p:cNvSpPr>
            <p:nvPr/>
          </p:nvSpPr>
          <p:spPr>
            <a:xfrm>
              <a:off x="4769422" y="1364119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/>
            <p:cNvSpPr>
              <a:spLocks noChangeAspect="1"/>
            </p:cNvSpPr>
            <p:nvPr/>
          </p:nvSpPr>
          <p:spPr>
            <a:xfrm>
              <a:off x="5379022" y="1364119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/>
            <p:cNvSpPr>
              <a:spLocks noChangeAspect="1"/>
            </p:cNvSpPr>
            <p:nvPr/>
          </p:nvSpPr>
          <p:spPr>
            <a:xfrm>
              <a:off x="5988622" y="1364119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>
              <a:spLocks noChangeAspect="1"/>
            </p:cNvSpPr>
            <p:nvPr/>
          </p:nvSpPr>
          <p:spPr>
            <a:xfrm>
              <a:off x="6598222" y="136411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>
              <a:spLocks noChangeAspect="1"/>
            </p:cNvSpPr>
            <p:nvPr/>
          </p:nvSpPr>
          <p:spPr>
            <a:xfrm>
              <a:off x="3550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>
              <a:spLocks noChangeAspect="1"/>
            </p:cNvSpPr>
            <p:nvPr/>
          </p:nvSpPr>
          <p:spPr>
            <a:xfrm>
              <a:off x="3702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>
              <a:spLocks noChangeAspect="1"/>
            </p:cNvSpPr>
            <p:nvPr/>
          </p:nvSpPr>
          <p:spPr>
            <a:xfrm>
              <a:off x="3855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/>
            <p:cNvSpPr>
              <a:spLocks noChangeAspect="1"/>
            </p:cNvSpPr>
            <p:nvPr/>
          </p:nvSpPr>
          <p:spPr>
            <a:xfrm>
              <a:off x="4007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/>
            <p:cNvSpPr>
              <a:spLocks noChangeAspect="1"/>
            </p:cNvSpPr>
            <p:nvPr/>
          </p:nvSpPr>
          <p:spPr>
            <a:xfrm>
              <a:off x="4159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>
              <a:spLocks noChangeAspect="1"/>
            </p:cNvSpPr>
            <p:nvPr/>
          </p:nvSpPr>
          <p:spPr>
            <a:xfrm>
              <a:off x="4312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>
              <a:spLocks noChangeAspect="1"/>
            </p:cNvSpPr>
            <p:nvPr/>
          </p:nvSpPr>
          <p:spPr>
            <a:xfrm>
              <a:off x="4464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>
              <a:spLocks noChangeAspect="1"/>
            </p:cNvSpPr>
            <p:nvPr/>
          </p:nvSpPr>
          <p:spPr>
            <a:xfrm>
              <a:off x="4617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>
              <a:spLocks noChangeAspect="1"/>
            </p:cNvSpPr>
            <p:nvPr/>
          </p:nvSpPr>
          <p:spPr>
            <a:xfrm>
              <a:off x="4769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/>
            <p:cNvSpPr>
              <a:spLocks noChangeAspect="1"/>
            </p:cNvSpPr>
            <p:nvPr/>
          </p:nvSpPr>
          <p:spPr>
            <a:xfrm>
              <a:off x="4921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/>
            <p:cNvSpPr>
              <a:spLocks noChangeAspect="1"/>
            </p:cNvSpPr>
            <p:nvPr/>
          </p:nvSpPr>
          <p:spPr>
            <a:xfrm>
              <a:off x="5074222" y="4621964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>
              <a:spLocks noChangeAspect="1"/>
            </p:cNvSpPr>
            <p:nvPr/>
          </p:nvSpPr>
          <p:spPr>
            <a:xfrm>
              <a:off x="3702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>
              <a:spLocks noChangeAspect="1"/>
            </p:cNvSpPr>
            <p:nvPr/>
          </p:nvSpPr>
          <p:spPr>
            <a:xfrm>
              <a:off x="3855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>
              <a:spLocks noChangeAspect="1"/>
            </p:cNvSpPr>
            <p:nvPr/>
          </p:nvSpPr>
          <p:spPr>
            <a:xfrm>
              <a:off x="4007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>
              <a:spLocks noChangeAspect="1"/>
            </p:cNvSpPr>
            <p:nvPr/>
          </p:nvSpPr>
          <p:spPr>
            <a:xfrm>
              <a:off x="4159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/>
            <p:cNvSpPr>
              <a:spLocks noChangeAspect="1"/>
            </p:cNvSpPr>
            <p:nvPr/>
          </p:nvSpPr>
          <p:spPr>
            <a:xfrm>
              <a:off x="43122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/>
            <p:cNvSpPr>
              <a:spLocks noChangeAspect="1"/>
            </p:cNvSpPr>
            <p:nvPr/>
          </p:nvSpPr>
          <p:spPr>
            <a:xfrm>
              <a:off x="4464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>
              <a:spLocks noChangeAspect="1"/>
            </p:cNvSpPr>
            <p:nvPr/>
          </p:nvSpPr>
          <p:spPr>
            <a:xfrm>
              <a:off x="4617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>
              <a:spLocks noChangeAspect="1"/>
            </p:cNvSpPr>
            <p:nvPr/>
          </p:nvSpPr>
          <p:spPr>
            <a:xfrm>
              <a:off x="4769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>
              <a:spLocks noChangeAspect="1"/>
            </p:cNvSpPr>
            <p:nvPr/>
          </p:nvSpPr>
          <p:spPr>
            <a:xfrm>
              <a:off x="4921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>
              <a:spLocks noChangeAspect="1"/>
            </p:cNvSpPr>
            <p:nvPr/>
          </p:nvSpPr>
          <p:spPr>
            <a:xfrm>
              <a:off x="5074222" y="4156555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/>
            <p:cNvSpPr>
              <a:spLocks noChangeAspect="1"/>
            </p:cNvSpPr>
            <p:nvPr/>
          </p:nvSpPr>
          <p:spPr>
            <a:xfrm>
              <a:off x="3855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/>
            <p:cNvSpPr>
              <a:spLocks noChangeAspect="1"/>
            </p:cNvSpPr>
            <p:nvPr/>
          </p:nvSpPr>
          <p:spPr>
            <a:xfrm>
              <a:off x="4159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>
              <a:spLocks noChangeAspect="1"/>
            </p:cNvSpPr>
            <p:nvPr/>
          </p:nvSpPr>
          <p:spPr>
            <a:xfrm>
              <a:off x="43122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>
              <a:spLocks noChangeAspect="1"/>
            </p:cNvSpPr>
            <p:nvPr/>
          </p:nvSpPr>
          <p:spPr>
            <a:xfrm>
              <a:off x="44646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>
              <a:spLocks noChangeAspect="1"/>
            </p:cNvSpPr>
            <p:nvPr/>
          </p:nvSpPr>
          <p:spPr>
            <a:xfrm>
              <a:off x="4617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>
              <a:spLocks noChangeAspect="1"/>
            </p:cNvSpPr>
            <p:nvPr/>
          </p:nvSpPr>
          <p:spPr>
            <a:xfrm>
              <a:off x="47694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/>
            <p:cNvSpPr>
              <a:spLocks noChangeAspect="1"/>
            </p:cNvSpPr>
            <p:nvPr/>
          </p:nvSpPr>
          <p:spPr>
            <a:xfrm>
              <a:off x="4921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/>
            <p:cNvSpPr>
              <a:spLocks noChangeAspect="1"/>
            </p:cNvSpPr>
            <p:nvPr/>
          </p:nvSpPr>
          <p:spPr>
            <a:xfrm>
              <a:off x="5074222" y="3691149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>
              <a:spLocks noChangeAspect="1"/>
            </p:cNvSpPr>
            <p:nvPr/>
          </p:nvSpPr>
          <p:spPr>
            <a:xfrm>
              <a:off x="41598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>
              <a:spLocks noChangeAspect="1"/>
            </p:cNvSpPr>
            <p:nvPr/>
          </p:nvSpPr>
          <p:spPr>
            <a:xfrm>
              <a:off x="44646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>
              <a:spLocks noChangeAspect="1"/>
            </p:cNvSpPr>
            <p:nvPr/>
          </p:nvSpPr>
          <p:spPr>
            <a:xfrm>
              <a:off x="47694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>
              <a:spLocks noChangeAspect="1"/>
            </p:cNvSpPr>
            <p:nvPr/>
          </p:nvSpPr>
          <p:spPr>
            <a:xfrm>
              <a:off x="5074222" y="3225743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/>
            <p:cNvSpPr>
              <a:spLocks noChangeAspect="1"/>
            </p:cNvSpPr>
            <p:nvPr/>
          </p:nvSpPr>
          <p:spPr>
            <a:xfrm>
              <a:off x="44646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>
              <a:spLocks noChangeAspect="1"/>
            </p:cNvSpPr>
            <p:nvPr/>
          </p:nvSpPr>
          <p:spPr>
            <a:xfrm>
              <a:off x="47694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>
              <a:spLocks noChangeAspect="1"/>
            </p:cNvSpPr>
            <p:nvPr/>
          </p:nvSpPr>
          <p:spPr>
            <a:xfrm>
              <a:off x="5074222" y="2760337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>
              <a:spLocks noChangeAspect="1"/>
            </p:cNvSpPr>
            <p:nvPr/>
          </p:nvSpPr>
          <p:spPr>
            <a:xfrm>
              <a:off x="4921822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>
              <a:spLocks noChangeAspect="1"/>
            </p:cNvSpPr>
            <p:nvPr/>
          </p:nvSpPr>
          <p:spPr>
            <a:xfrm>
              <a:off x="5074222" y="2294931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>
              <a:spLocks noChangeAspect="1"/>
            </p:cNvSpPr>
            <p:nvPr/>
          </p:nvSpPr>
          <p:spPr>
            <a:xfrm>
              <a:off x="46170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/>
            <p:cNvSpPr>
              <a:spLocks noChangeAspect="1"/>
            </p:cNvSpPr>
            <p:nvPr/>
          </p:nvSpPr>
          <p:spPr>
            <a:xfrm>
              <a:off x="47694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/>
            <p:cNvSpPr>
              <a:spLocks noChangeAspect="1"/>
            </p:cNvSpPr>
            <p:nvPr/>
          </p:nvSpPr>
          <p:spPr>
            <a:xfrm>
              <a:off x="49218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>
              <a:spLocks noChangeAspect="1"/>
            </p:cNvSpPr>
            <p:nvPr/>
          </p:nvSpPr>
          <p:spPr>
            <a:xfrm>
              <a:off x="5074222" y="1829525"/>
              <a:ext cx="91440" cy="914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/>
            <p:cNvCxnSpPr/>
            <p:nvPr/>
          </p:nvCxnSpPr>
          <p:spPr>
            <a:xfrm flipV="1">
              <a:off x="3595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 flipH="1"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 flipV="1">
              <a:off x="4053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 flipH="1"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 flipV="1">
              <a:off x="4205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 flipH="1"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 flipV="1">
              <a:off x="4662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 flipH="1"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/>
          </p:nvCxnSpPr>
          <p:spPr>
            <a:xfrm flipV="1">
              <a:off x="4510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 flipH="1"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/>
            <p:nvPr/>
          </p:nvCxnSpPr>
          <p:spPr>
            <a:xfrm flipV="1">
              <a:off x="4357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 flipH="1"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 flipH="1"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/>
          </p:nvCxnSpPr>
          <p:spPr>
            <a:xfrm flipV="1">
              <a:off x="3900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/>
          </p:nvCxnSpPr>
          <p:spPr>
            <a:xfrm flipV="1">
              <a:off x="3748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/>
          </p:nvCxnSpPr>
          <p:spPr>
            <a:xfrm>
              <a:off x="4815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 flipH="1"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>
              <a:off x="4967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/>
            <p:cNvCxnSpPr/>
            <p:nvPr/>
          </p:nvCxnSpPr>
          <p:spPr>
            <a:xfrm>
              <a:off x="5119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/>
            <p:nvPr/>
          </p:nvCxnSpPr>
          <p:spPr>
            <a:xfrm flipH="1"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/>
            <p:cNvCxnSpPr/>
            <p:nvPr/>
          </p:nvCxnSpPr>
          <p:spPr>
            <a:xfrm flipH="1">
              <a:off x="3748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/>
            <p:cNvCxnSpPr/>
            <p:nvPr/>
          </p:nvCxnSpPr>
          <p:spPr>
            <a:xfrm flipH="1">
              <a:off x="4053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/>
            <p:nvPr/>
          </p:nvCxnSpPr>
          <p:spPr>
            <a:xfrm flipH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 flipH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/>
            <p:nvPr/>
          </p:nvCxnSpPr>
          <p:spPr>
            <a:xfrm flipH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/>
            <p:nvPr/>
          </p:nvCxnSpPr>
          <p:spPr>
            <a:xfrm flipH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/>
            <p:nvPr/>
          </p:nvCxnSpPr>
          <p:spPr>
            <a:xfrm flipH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>
              <a:off x="3900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>
              <a:off x="4205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 flipH="1" flipV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 flipH="1" flipV="1">
              <a:off x="3900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/>
            <p:nvPr/>
          </p:nvCxnSpPr>
          <p:spPr>
            <a:xfrm flipV="1">
              <a:off x="4357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 flipV="1">
              <a:off x="45103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 flipH="1" flipV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 flipH="1" flipV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 flipV="1">
              <a:off x="4662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 flipH="1" flipV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 flipV="1">
              <a:off x="48151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Connector 494"/>
            <p:cNvCxnSpPr/>
            <p:nvPr/>
          </p:nvCxnSpPr>
          <p:spPr>
            <a:xfrm flipH="1" flipV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/>
            <p:nvPr/>
          </p:nvCxnSpPr>
          <p:spPr>
            <a:xfrm flipV="1">
              <a:off x="4967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/>
            <p:cNvCxnSpPr/>
            <p:nvPr/>
          </p:nvCxnSpPr>
          <p:spPr>
            <a:xfrm flipH="1"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/>
            <p:cNvCxnSpPr/>
            <p:nvPr/>
          </p:nvCxnSpPr>
          <p:spPr>
            <a:xfrm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/>
            <p:nvPr/>
          </p:nvCxnSpPr>
          <p:spPr>
            <a:xfrm flipV="1">
              <a:off x="5119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/>
            <p:cNvCxnSpPr/>
            <p:nvPr/>
          </p:nvCxnSpPr>
          <p:spPr>
            <a:xfrm flipV="1">
              <a:off x="5119942" y="3317183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/>
            <p:cNvCxnSpPr/>
            <p:nvPr/>
          </p:nvCxnSpPr>
          <p:spPr>
            <a:xfrm flipH="1"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/>
            <p:nvPr/>
          </p:nvCxnSpPr>
          <p:spPr>
            <a:xfrm flipH="1"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/>
            <p:cNvCxnSpPr/>
            <p:nvPr/>
          </p:nvCxnSpPr>
          <p:spPr>
            <a:xfrm flipV="1">
              <a:off x="4510342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/>
            <p:cNvCxnSpPr/>
            <p:nvPr/>
          </p:nvCxnSpPr>
          <p:spPr>
            <a:xfrm flipH="1" flipV="1">
              <a:off x="49675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/>
            <p:cNvCxnSpPr/>
            <p:nvPr/>
          </p:nvCxnSpPr>
          <p:spPr>
            <a:xfrm flipV="1">
              <a:off x="4510342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/>
            <p:cNvCxnSpPr/>
            <p:nvPr/>
          </p:nvCxnSpPr>
          <p:spPr>
            <a:xfrm flipV="1">
              <a:off x="4815142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/>
            <p:nvPr/>
          </p:nvCxnSpPr>
          <p:spPr>
            <a:xfrm flipV="1">
              <a:off x="48151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/>
            <p:cNvCxnSpPr/>
            <p:nvPr/>
          </p:nvCxnSpPr>
          <p:spPr>
            <a:xfrm flipV="1">
              <a:off x="5119942" y="2386371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/>
            <p:nvPr/>
          </p:nvCxnSpPr>
          <p:spPr>
            <a:xfrm flipV="1">
              <a:off x="51199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/>
            <p:nvPr/>
          </p:nvCxnSpPr>
          <p:spPr>
            <a:xfrm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/>
            <p:nvPr/>
          </p:nvCxnSpPr>
          <p:spPr>
            <a:xfrm flipV="1">
              <a:off x="48151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/>
            <p:nvPr/>
          </p:nvCxnSpPr>
          <p:spPr>
            <a:xfrm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/>
            <p:nvPr/>
          </p:nvCxnSpPr>
          <p:spPr>
            <a:xfrm flipV="1">
              <a:off x="45103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/>
            <p:nvPr/>
          </p:nvCxnSpPr>
          <p:spPr>
            <a:xfrm flipV="1">
              <a:off x="42055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/>
            <p:cNvCxnSpPr/>
            <p:nvPr/>
          </p:nvCxnSpPr>
          <p:spPr>
            <a:xfrm flipH="1" flipV="1">
              <a:off x="42055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/>
            <p:nvPr/>
          </p:nvCxnSpPr>
          <p:spPr>
            <a:xfrm flipH="1" flipV="1">
              <a:off x="45103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/>
            <p:nvPr/>
          </p:nvCxnSpPr>
          <p:spPr>
            <a:xfrm flipH="1" flipV="1">
              <a:off x="48151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/>
            <p:nvPr/>
          </p:nvCxnSpPr>
          <p:spPr>
            <a:xfrm flipV="1">
              <a:off x="39007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/>
            <p:nvPr/>
          </p:nvCxnSpPr>
          <p:spPr>
            <a:xfrm flipV="1">
              <a:off x="42055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/>
            <p:cNvCxnSpPr/>
            <p:nvPr/>
          </p:nvCxnSpPr>
          <p:spPr>
            <a:xfrm flipV="1">
              <a:off x="45103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/>
            <p:nvPr/>
          </p:nvCxnSpPr>
          <p:spPr>
            <a:xfrm flipV="1">
              <a:off x="48151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/>
            <p:nvPr/>
          </p:nvCxnSpPr>
          <p:spPr>
            <a:xfrm>
              <a:off x="51199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/>
            <p:cNvCxnSpPr/>
            <p:nvPr/>
          </p:nvCxnSpPr>
          <p:spPr>
            <a:xfrm flipH="1">
              <a:off x="4967542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/>
            <p:nvPr/>
          </p:nvCxnSpPr>
          <p:spPr>
            <a:xfrm>
              <a:off x="49675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>
              <a:off x="49675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/>
            <p:nvPr/>
          </p:nvCxnSpPr>
          <p:spPr>
            <a:xfrm>
              <a:off x="48151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/>
            <p:nvPr/>
          </p:nvCxnSpPr>
          <p:spPr>
            <a:xfrm>
              <a:off x="4662742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48151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46627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3595942" y="1455559"/>
              <a:ext cx="10668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3595942" y="1455559"/>
              <a:ext cx="12192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3595942" y="1455559"/>
              <a:ext cx="13716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3595942" y="1455559"/>
              <a:ext cx="15240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3595942" y="1455559"/>
              <a:ext cx="16732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5" name="Rectangle 534"/>
            <p:cNvSpPr>
              <a:spLocks noChangeAspect="1"/>
            </p:cNvSpPr>
            <p:nvPr/>
          </p:nvSpPr>
          <p:spPr>
            <a:xfrm flipH="1">
              <a:off x="6595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36" name="Rectangle 535"/>
            <p:cNvSpPr>
              <a:spLocks noChangeAspect="1"/>
            </p:cNvSpPr>
            <p:nvPr/>
          </p:nvSpPr>
          <p:spPr>
            <a:xfrm flipH="1">
              <a:off x="6442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37" name="Rectangle 536"/>
            <p:cNvSpPr>
              <a:spLocks noChangeAspect="1"/>
            </p:cNvSpPr>
            <p:nvPr/>
          </p:nvSpPr>
          <p:spPr>
            <a:xfrm flipH="1">
              <a:off x="6290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38" name="Rectangle 537"/>
            <p:cNvSpPr>
              <a:spLocks noChangeAspect="1"/>
            </p:cNvSpPr>
            <p:nvPr/>
          </p:nvSpPr>
          <p:spPr>
            <a:xfrm flipH="1">
              <a:off x="6137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39" name="Rectangle 538"/>
            <p:cNvSpPr>
              <a:spLocks noChangeAspect="1"/>
            </p:cNvSpPr>
            <p:nvPr/>
          </p:nvSpPr>
          <p:spPr>
            <a:xfrm flipH="1">
              <a:off x="5985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0" name="Rectangle 539"/>
            <p:cNvSpPr>
              <a:spLocks noChangeAspect="1"/>
            </p:cNvSpPr>
            <p:nvPr/>
          </p:nvSpPr>
          <p:spPr>
            <a:xfrm flipH="1">
              <a:off x="5833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1" name="Rectangle 540"/>
            <p:cNvSpPr>
              <a:spLocks noChangeAspect="1"/>
            </p:cNvSpPr>
            <p:nvPr/>
          </p:nvSpPr>
          <p:spPr>
            <a:xfrm flipH="1">
              <a:off x="5680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2" name="Rectangle 541"/>
            <p:cNvSpPr>
              <a:spLocks noChangeAspect="1"/>
            </p:cNvSpPr>
            <p:nvPr/>
          </p:nvSpPr>
          <p:spPr>
            <a:xfrm flipH="1">
              <a:off x="5528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3" name="Rectangle 542"/>
            <p:cNvSpPr>
              <a:spLocks noChangeAspect="1"/>
            </p:cNvSpPr>
            <p:nvPr/>
          </p:nvSpPr>
          <p:spPr>
            <a:xfrm flipH="1">
              <a:off x="5375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4" name="Rectangle 543"/>
            <p:cNvSpPr>
              <a:spLocks noChangeAspect="1"/>
            </p:cNvSpPr>
            <p:nvPr/>
          </p:nvSpPr>
          <p:spPr>
            <a:xfrm flipH="1">
              <a:off x="5223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5" name="Rectangle 544"/>
            <p:cNvSpPr>
              <a:spLocks noChangeAspect="1"/>
            </p:cNvSpPr>
            <p:nvPr/>
          </p:nvSpPr>
          <p:spPr>
            <a:xfrm flipH="1">
              <a:off x="6442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6" name="Rectangle 545"/>
            <p:cNvSpPr>
              <a:spLocks noChangeAspect="1"/>
            </p:cNvSpPr>
            <p:nvPr/>
          </p:nvSpPr>
          <p:spPr>
            <a:xfrm flipH="1">
              <a:off x="6290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7" name="Rectangle 546"/>
            <p:cNvSpPr>
              <a:spLocks noChangeAspect="1"/>
            </p:cNvSpPr>
            <p:nvPr/>
          </p:nvSpPr>
          <p:spPr>
            <a:xfrm flipH="1">
              <a:off x="6137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8" name="Rectangle 547"/>
            <p:cNvSpPr>
              <a:spLocks noChangeAspect="1"/>
            </p:cNvSpPr>
            <p:nvPr/>
          </p:nvSpPr>
          <p:spPr>
            <a:xfrm flipH="1">
              <a:off x="5985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49" name="Rectangle 548"/>
            <p:cNvSpPr>
              <a:spLocks noChangeAspect="1"/>
            </p:cNvSpPr>
            <p:nvPr/>
          </p:nvSpPr>
          <p:spPr>
            <a:xfrm flipH="1">
              <a:off x="58330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0" name="Rectangle 549"/>
            <p:cNvSpPr>
              <a:spLocks noChangeAspect="1"/>
            </p:cNvSpPr>
            <p:nvPr/>
          </p:nvSpPr>
          <p:spPr>
            <a:xfrm flipH="1">
              <a:off x="5680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1" name="Rectangle 550"/>
            <p:cNvSpPr>
              <a:spLocks noChangeAspect="1"/>
            </p:cNvSpPr>
            <p:nvPr/>
          </p:nvSpPr>
          <p:spPr>
            <a:xfrm flipH="1">
              <a:off x="5528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2" name="Rectangle 551"/>
            <p:cNvSpPr>
              <a:spLocks noChangeAspect="1"/>
            </p:cNvSpPr>
            <p:nvPr/>
          </p:nvSpPr>
          <p:spPr>
            <a:xfrm flipH="1">
              <a:off x="5375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3" name="Rectangle 552"/>
            <p:cNvSpPr>
              <a:spLocks noChangeAspect="1"/>
            </p:cNvSpPr>
            <p:nvPr/>
          </p:nvSpPr>
          <p:spPr>
            <a:xfrm flipH="1">
              <a:off x="5223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4" name="Rectangle 553"/>
            <p:cNvSpPr>
              <a:spLocks noChangeAspect="1"/>
            </p:cNvSpPr>
            <p:nvPr/>
          </p:nvSpPr>
          <p:spPr>
            <a:xfrm flipH="1">
              <a:off x="6290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5" name="Rectangle 554"/>
            <p:cNvSpPr>
              <a:spLocks noChangeAspect="1"/>
            </p:cNvSpPr>
            <p:nvPr/>
          </p:nvSpPr>
          <p:spPr>
            <a:xfrm flipH="1">
              <a:off x="5985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6" name="Rectangle 555"/>
            <p:cNvSpPr>
              <a:spLocks noChangeAspect="1"/>
            </p:cNvSpPr>
            <p:nvPr/>
          </p:nvSpPr>
          <p:spPr>
            <a:xfrm flipH="1">
              <a:off x="58330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7" name="Rectangle 556"/>
            <p:cNvSpPr>
              <a:spLocks noChangeAspect="1"/>
            </p:cNvSpPr>
            <p:nvPr/>
          </p:nvSpPr>
          <p:spPr>
            <a:xfrm flipH="1">
              <a:off x="56806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8" name="Rectangle 557"/>
            <p:cNvSpPr>
              <a:spLocks noChangeAspect="1"/>
            </p:cNvSpPr>
            <p:nvPr/>
          </p:nvSpPr>
          <p:spPr>
            <a:xfrm flipH="1">
              <a:off x="5528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59" name="Rectangle 558"/>
            <p:cNvSpPr>
              <a:spLocks noChangeAspect="1"/>
            </p:cNvSpPr>
            <p:nvPr/>
          </p:nvSpPr>
          <p:spPr>
            <a:xfrm flipH="1">
              <a:off x="53758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0" name="Rectangle 559"/>
            <p:cNvSpPr>
              <a:spLocks noChangeAspect="1"/>
            </p:cNvSpPr>
            <p:nvPr/>
          </p:nvSpPr>
          <p:spPr>
            <a:xfrm flipH="1">
              <a:off x="5223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1" name="Rectangle 560"/>
            <p:cNvSpPr>
              <a:spLocks noChangeAspect="1"/>
            </p:cNvSpPr>
            <p:nvPr/>
          </p:nvSpPr>
          <p:spPr>
            <a:xfrm flipH="1">
              <a:off x="59854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2" name="Rectangle 561"/>
            <p:cNvSpPr>
              <a:spLocks noChangeAspect="1"/>
            </p:cNvSpPr>
            <p:nvPr/>
          </p:nvSpPr>
          <p:spPr>
            <a:xfrm flipH="1">
              <a:off x="56806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3" name="Rectangle 562"/>
            <p:cNvSpPr>
              <a:spLocks noChangeAspect="1"/>
            </p:cNvSpPr>
            <p:nvPr/>
          </p:nvSpPr>
          <p:spPr>
            <a:xfrm flipH="1">
              <a:off x="53758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4" name="Rectangle 563"/>
            <p:cNvSpPr>
              <a:spLocks noChangeAspect="1"/>
            </p:cNvSpPr>
            <p:nvPr/>
          </p:nvSpPr>
          <p:spPr>
            <a:xfrm flipH="1">
              <a:off x="56806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5" name="Rectangle 564"/>
            <p:cNvSpPr>
              <a:spLocks noChangeAspect="1"/>
            </p:cNvSpPr>
            <p:nvPr/>
          </p:nvSpPr>
          <p:spPr>
            <a:xfrm flipH="1">
              <a:off x="53758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6" name="Rectangle 565"/>
            <p:cNvSpPr>
              <a:spLocks noChangeAspect="1"/>
            </p:cNvSpPr>
            <p:nvPr/>
          </p:nvSpPr>
          <p:spPr>
            <a:xfrm flipH="1">
              <a:off x="5223481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7" name="Rectangle 566"/>
            <p:cNvSpPr>
              <a:spLocks noChangeAspect="1"/>
            </p:cNvSpPr>
            <p:nvPr/>
          </p:nvSpPr>
          <p:spPr>
            <a:xfrm flipH="1">
              <a:off x="55282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8" name="Rectangle 567"/>
            <p:cNvSpPr>
              <a:spLocks noChangeAspect="1"/>
            </p:cNvSpPr>
            <p:nvPr/>
          </p:nvSpPr>
          <p:spPr>
            <a:xfrm flipH="1">
              <a:off x="53758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69" name="Rectangle 568"/>
            <p:cNvSpPr>
              <a:spLocks noChangeAspect="1"/>
            </p:cNvSpPr>
            <p:nvPr/>
          </p:nvSpPr>
          <p:spPr>
            <a:xfrm flipH="1">
              <a:off x="52234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570" name="Straight Connector 569"/>
            <p:cNvCxnSpPr/>
            <p:nvPr/>
          </p:nvCxnSpPr>
          <p:spPr>
            <a:xfrm flipH="1" flipV="1">
              <a:off x="6488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/>
            <p:cNvCxnSpPr/>
            <p:nvPr/>
          </p:nvCxnSpPr>
          <p:spPr>
            <a:xfrm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/>
            <p:cNvCxnSpPr/>
            <p:nvPr/>
          </p:nvCxnSpPr>
          <p:spPr>
            <a:xfrm flipH="1"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/>
            <p:cNvCxnSpPr/>
            <p:nvPr/>
          </p:nvCxnSpPr>
          <p:spPr>
            <a:xfrm flipH="1" flipV="1">
              <a:off x="6183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/>
            <p:cNvCxnSpPr/>
            <p:nvPr/>
          </p:nvCxnSpPr>
          <p:spPr>
            <a:xfrm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/>
            <p:cNvCxnSpPr/>
            <p:nvPr/>
          </p:nvCxnSpPr>
          <p:spPr>
            <a:xfrm flipH="1" flipV="1">
              <a:off x="6031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/>
            <p:cNvCxnSpPr/>
            <p:nvPr/>
          </p:nvCxnSpPr>
          <p:spPr>
            <a:xfrm flipH="1"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/>
            <p:nvPr/>
          </p:nvCxnSpPr>
          <p:spPr>
            <a:xfrm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/>
            <p:nvPr/>
          </p:nvCxnSpPr>
          <p:spPr>
            <a:xfrm flipH="1" flipV="1">
              <a:off x="5574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Connector 578"/>
            <p:cNvCxnSpPr/>
            <p:nvPr/>
          </p:nvCxnSpPr>
          <p:spPr>
            <a:xfrm flipH="1"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Connector 579"/>
            <p:cNvCxnSpPr/>
            <p:nvPr/>
          </p:nvCxnSpPr>
          <p:spPr>
            <a:xfrm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Connector 580"/>
            <p:cNvCxnSpPr/>
            <p:nvPr/>
          </p:nvCxnSpPr>
          <p:spPr>
            <a:xfrm flipH="1" flipV="1">
              <a:off x="5726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/>
            <p:nvPr/>
          </p:nvCxnSpPr>
          <p:spPr>
            <a:xfrm flipH="1"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Connector 582"/>
            <p:cNvCxnSpPr/>
            <p:nvPr/>
          </p:nvCxnSpPr>
          <p:spPr>
            <a:xfrm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/>
            <p:nvPr/>
          </p:nvCxnSpPr>
          <p:spPr>
            <a:xfrm flipH="1" flipV="1">
              <a:off x="58788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/>
            <p:nvPr/>
          </p:nvCxnSpPr>
          <p:spPr>
            <a:xfrm flipH="1"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/>
            <p:cNvCxnSpPr/>
            <p:nvPr/>
          </p:nvCxnSpPr>
          <p:spPr>
            <a:xfrm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/>
            <p:nvPr/>
          </p:nvCxnSpPr>
          <p:spPr>
            <a:xfrm flipH="1"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Connector 587"/>
            <p:cNvCxnSpPr/>
            <p:nvPr/>
          </p:nvCxnSpPr>
          <p:spPr>
            <a:xfrm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Connector 588"/>
            <p:cNvCxnSpPr/>
            <p:nvPr/>
          </p:nvCxnSpPr>
          <p:spPr>
            <a:xfrm flipH="1" flipV="1">
              <a:off x="6336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Connector 589"/>
            <p:cNvCxnSpPr/>
            <p:nvPr/>
          </p:nvCxnSpPr>
          <p:spPr>
            <a:xfrm flipH="1"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/>
            <p:cNvCxnSpPr/>
            <p:nvPr/>
          </p:nvCxnSpPr>
          <p:spPr>
            <a:xfrm flipH="1" flipV="1">
              <a:off x="6488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Connector 591"/>
            <p:cNvCxnSpPr/>
            <p:nvPr/>
          </p:nvCxnSpPr>
          <p:spPr>
            <a:xfrm flipH="1">
              <a:off x="5421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/>
            <p:cNvCxnSpPr/>
            <p:nvPr/>
          </p:nvCxnSpPr>
          <p:spPr>
            <a:xfrm flipH="1"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Connector 593"/>
            <p:cNvCxnSpPr/>
            <p:nvPr/>
          </p:nvCxnSpPr>
          <p:spPr>
            <a:xfrm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Straight Connector 594"/>
            <p:cNvCxnSpPr/>
            <p:nvPr/>
          </p:nvCxnSpPr>
          <p:spPr>
            <a:xfrm flipH="1">
              <a:off x="5269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595"/>
            <p:cNvCxnSpPr/>
            <p:nvPr/>
          </p:nvCxnSpPr>
          <p:spPr>
            <a:xfrm flipH="1"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Straight Connector 596"/>
            <p:cNvCxnSpPr/>
            <p:nvPr/>
          </p:nvCxnSpPr>
          <p:spPr>
            <a:xfrm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/>
            <p:nvPr/>
          </p:nvCxnSpPr>
          <p:spPr>
            <a:xfrm>
              <a:off x="6336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>
              <a:off x="6031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/>
            <p:nvPr/>
          </p:nvCxnSpPr>
          <p:spPr>
            <a:xfrm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/>
            <p:nvPr/>
          </p:nvCxnSpPr>
          <p:spPr>
            <a:xfrm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/>
            <p:cNvCxnSpPr/>
            <p:nvPr/>
          </p:nvCxnSpPr>
          <p:spPr>
            <a:xfrm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/>
            <p:cNvCxnSpPr/>
            <p:nvPr/>
          </p:nvCxnSpPr>
          <p:spPr>
            <a:xfrm flipH="1">
              <a:off x="6336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H="1">
              <a:off x="6031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V="1"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V="1">
              <a:off x="6183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 flipH="1" flipV="1">
              <a:off x="58788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/>
            <p:nvPr/>
          </p:nvCxnSpPr>
          <p:spPr>
            <a:xfrm flipH="1" flipV="1">
              <a:off x="57264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/>
            <p:nvPr/>
          </p:nvCxnSpPr>
          <p:spPr>
            <a:xfrm flipV="1"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/>
            <p:cNvCxnSpPr/>
            <p:nvPr/>
          </p:nvCxnSpPr>
          <p:spPr>
            <a:xfrm flipV="1"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/>
            <p:nvPr/>
          </p:nvCxnSpPr>
          <p:spPr>
            <a:xfrm flipH="1" flipV="1">
              <a:off x="5574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/>
            <p:nvPr/>
          </p:nvCxnSpPr>
          <p:spPr>
            <a:xfrm flipV="1"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 flipH="1" flipV="1">
              <a:off x="54216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Straight Connector 615"/>
            <p:cNvCxnSpPr/>
            <p:nvPr/>
          </p:nvCxnSpPr>
          <p:spPr>
            <a:xfrm flipV="1"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/>
            <p:cNvCxnSpPr/>
            <p:nvPr/>
          </p:nvCxnSpPr>
          <p:spPr>
            <a:xfrm flipH="1" flipV="1">
              <a:off x="5269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Straight Connector 617"/>
            <p:cNvCxnSpPr/>
            <p:nvPr/>
          </p:nvCxnSpPr>
          <p:spPr>
            <a:xfrm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/>
            <p:nvPr/>
          </p:nvCxnSpPr>
          <p:spPr>
            <a:xfrm flipH="1"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/>
            <p:nvPr/>
          </p:nvCxnSpPr>
          <p:spPr>
            <a:xfrm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/>
            <p:nvPr/>
          </p:nvCxnSpPr>
          <p:spPr>
            <a:xfrm flipH="1" flipV="1">
              <a:off x="5116801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/>
            <p:nvPr/>
          </p:nvCxnSpPr>
          <p:spPr>
            <a:xfrm flipV="1">
              <a:off x="51168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/>
            <p:nvPr/>
          </p:nvCxnSpPr>
          <p:spPr>
            <a:xfrm flipH="1" flipV="1">
              <a:off x="5269201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/>
            <p:cNvCxnSpPr/>
            <p:nvPr/>
          </p:nvCxnSpPr>
          <p:spPr>
            <a:xfrm flipH="1" flipV="1">
              <a:off x="5116801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Connector 625"/>
            <p:cNvCxnSpPr/>
            <p:nvPr/>
          </p:nvCxnSpPr>
          <p:spPr>
            <a:xfrm flipH="1" flipV="1">
              <a:off x="52692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Connector 626"/>
            <p:cNvCxnSpPr/>
            <p:nvPr/>
          </p:nvCxnSpPr>
          <p:spPr>
            <a:xfrm flipH="1"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Connector 627"/>
            <p:cNvCxnSpPr/>
            <p:nvPr/>
          </p:nvCxnSpPr>
          <p:spPr>
            <a:xfrm flipH="1" flipV="1">
              <a:off x="54216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Connector 628"/>
            <p:cNvCxnSpPr/>
            <p:nvPr/>
          </p:nvCxnSpPr>
          <p:spPr>
            <a:xfrm flipH="1"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Connector 629"/>
            <p:cNvCxnSpPr/>
            <p:nvPr/>
          </p:nvCxnSpPr>
          <p:spPr>
            <a:xfrm flipH="1" flipV="1">
              <a:off x="57264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Connector 630"/>
            <p:cNvCxnSpPr/>
            <p:nvPr/>
          </p:nvCxnSpPr>
          <p:spPr>
            <a:xfrm flipH="1" flipV="1">
              <a:off x="57264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Connector 631"/>
            <p:cNvCxnSpPr/>
            <p:nvPr/>
          </p:nvCxnSpPr>
          <p:spPr>
            <a:xfrm flipV="1">
              <a:off x="58788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Connector 632"/>
            <p:cNvCxnSpPr/>
            <p:nvPr/>
          </p:nvCxnSpPr>
          <p:spPr>
            <a:xfrm flipV="1">
              <a:off x="55740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Connector 633"/>
            <p:cNvCxnSpPr/>
            <p:nvPr/>
          </p:nvCxnSpPr>
          <p:spPr>
            <a:xfrm flipV="1">
              <a:off x="52692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Connector 634"/>
            <p:cNvCxnSpPr/>
            <p:nvPr/>
          </p:nvCxnSpPr>
          <p:spPr>
            <a:xfrm flipH="1" flipV="1">
              <a:off x="60312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Connector 635"/>
            <p:cNvCxnSpPr/>
            <p:nvPr/>
          </p:nvCxnSpPr>
          <p:spPr>
            <a:xfrm flipH="1" flipV="1">
              <a:off x="57264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/>
            <p:nvPr/>
          </p:nvCxnSpPr>
          <p:spPr>
            <a:xfrm flipH="1" flipV="1">
              <a:off x="54216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/>
            <p:nvPr/>
          </p:nvCxnSpPr>
          <p:spPr>
            <a:xfrm flipH="1" flipV="1">
              <a:off x="51168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/>
            <p:cNvCxnSpPr/>
            <p:nvPr/>
          </p:nvCxnSpPr>
          <p:spPr>
            <a:xfrm>
              <a:off x="5122046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/>
            <p:cNvCxnSpPr/>
            <p:nvPr/>
          </p:nvCxnSpPr>
          <p:spPr>
            <a:xfrm flipH="1">
              <a:off x="5269201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/>
            <p:cNvCxnSpPr/>
            <p:nvPr/>
          </p:nvCxnSpPr>
          <p:spPr>
            <a:xfrm flipH="1">
              <a:off x="51168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/>
            <p:nvPr/>
          </p:nvCxnSpPr>
          <p:spPr>
            <a:xfrm flipH="1">
              <a:off x="51168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/>
            <p:nvPr/>
          </p:nvCxnSpPr>
          <p:spPr>
            <a:xfrm flipH="1">
              <a:off x="5116801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/>
            <p:nvPr/>
          </p:nvCxnSpPr>
          <p:spPr>
            <a:xfrm flipH="1">
              <a:off x="52692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/>
            <p:nvPr/>
          </p:nvCxnSpPr>
          <p:spPr>
            <a:xfrm flipH="1">
              <a:off x="52692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/>
            <p:nvPr/>
          </p:nvCxnSpPr>
          <p:spPr>
            <a:xfrm>
              <a:off x="3595942" y="1455559"/>
              <a:ext cx="18256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/>
            <p:nvPr/>
          </p:nvCxnSpPr>
          <p:spPr>
            <a:xfrm>
              <a:off x="3595942" y="1455559"/>
              <a:ext cx="19780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/>
            <p:nvPr/>
          </p:nvCxnSpPr>
          <p:spPr>
            <a:xfrm>
              <a:off x="4205542" y="1455559"/>
              <a:ext cx="4572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/>
            <p:cNvCxnSpPr/>
            <p:nvPr/>
          </p:nvCxnSpPr>
          <p:spPr>
            <a:xfrm>
              <a:off x="4205542" y="1455559"/>
              <a:ext cx="6096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/>
            <p:cNvCxnSpPr/>
            <p:nvPr/>
          </p:nvCxnSpPr>
          <p:spPr>
            <a:xfrm>
              <a:off x="4205542" y="1455559"/>
              <a:ext cx="7620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/>
            <p:nvPr/>
          </p:nvCxnSpPr>
          <p:spPr>
            <a:xfrm>
              <a:off x="4205542" y="1455559"/>
              <a:ext cx="9144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Connector 651"/>
            <p:cNvCxnSpPr/>
            <p:nvPr/>
          </p:nvCxnSpPr>
          <p:spPr>
            <a:xfrm>
              <a:off x="4205542" y="1455559"/>
              <a:ext cx="10636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Connector 652"/>
            <p:cNvCxnSpPr/>
            <p:nvPr/>
          </p:nvCxnSpPr>
          <p:spPr>
            <a:xfrm>
              <a:off x="4205542" y="1455559"/>
              <a:ext cx="12160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Connector 653"/>
            <p:cNvCxnSpPr/>
            <p:nvPr/>
          </p:nvCxnSpPr>
          <p:spPr>
            <a:xfrm>
              <a:off x="4205542" y="1455559"/>
              <a:ext cx="13684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Straight Connector 654"/>
            <p:cNvCxnSpPr/>
            <p:nvPr/>
          </p:nvCxnSpPr>
          <p:spPr>
            <a:xfrm flipH="1">
              <a:off x="46627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Straight Connector 655"/>
            <p:cNvCxnSpPr/>
            <p:nvPr/>
          </p:nvCxnSpPr>
          <p:spPr>
            <a:xfrm>
              <a:off x="4815142" y="1455559"/>
              <a:ext cx="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Straight Connector 656"/>
            <p:cNvCxnSpPr/>
            <p:nvPr/>
          </p:nvCxnSpPr>
          <p:spPr>
            <a:xfrm>
              <a:off x="48151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Straight Connector 657"/>
            <p:cNvCxnSpPr/>
            <p:nvPr/>
          </p:nvCxnSpPr>
          <p:spPr>
            <a:xfrm>
              <a:off x="4815142" y="1455559"/>
              <a:ext cx="3048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Straight Connector 658"/>
            <p:cNvCxnSpPr/>
            <p:nvPr/>
          </p:nvCxnSpPr>
          <p:spPr>
            <a:xfrm>
              <a:off x="4815142" y="1455559"/>
              <a:ext cx="4540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Connector 659"/>
            <p:cNvCxnSpPr/>
            <p:nvPr/>
          </p:nvCxnSpPr>
          <p:spPr>
            <a:xfrm>
              <a:off x="4815142" y="1455559"/>
              <a:ext cx="6064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Connector 660"/>
            <p:cNvCxnSpPr/>
            <p:nvPr/>
          </p:nvCxnSpPr>
          <p:spPr>
            <a:xfrm>
              <a:off x="4815142" y="1455559"/>
              <a:ext cx="7588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Straight Connector 661"/>
            <p:cNvCxnSpPr/>
            <p:nvPr/>
          </p:nvCxnSpPr>
          <p:spPr>
            <a:xfrm flipH="1">
              <a:off x="4662742" y="1455559"/>
              <a:ext cx="7620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Straight Connector 662"/>
            <p:cNvCxnSpPr/>
            <p:nvPr/>
          </p:nvCxnSpPr>
          <p:spPr>
            <a:xfrm flipH="1">
              <a:off x="4815142" y="1455559"/>
              <a:ext cx="6096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/>
            <p:cNvCxnSpPr/>
            <p:nvPr/>
          </p:nvCxnSpPr>
          <p:spPr>
            <a:xfrm flipH="1">
              <a:off x="4967542" y="1455559"/>
              <a:ext cx="4572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/>
            <p:cNvCxnSpPr/>
            <p:nvPr/>
          </p:nvCxnSpPr>
          <p:spPr>
            <a:xfrm flipH="1">
              <a:off x="5119942" y="1455559"/>
              <a:ext cx="3048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Connector 665"/>
            <p:cNvCxnSpPr/>
            <p:nvPr/>
          </p:nvCxnSpPr>
          <p:spPr>
            <a:xfrm flipH="1">
              <a:off x="5269201" y="1455559"/>
              <a:ext cx="1555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/>
            <p:cNvCxnSpPr/>
            <p:nvPr/>
          </p:nvCxnSpPr>
          <p:spPr>
            <a:xfrm flipH="1">
              <a:off x="5421601" y="1455559"/>
              <a:ext cx="31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/>
            <p:cNvCxnSpPr/>
            <p:nvPr/>
          </p:nvCxnSpPr>
          <p:spPr>
            <a:xfrm>
              <a:off x="5424742" y="1455559"/>
              <a:ext cx="149259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Straight Connector 668"/>
            <p:cNvCxnSpPr/>
            <p:nvPr/>
          </p:nvCxnSpPr>
          <p:spPr>
            <a:xfrm flipH="1">
              <a:off x="4662742" y="1455559"/>
              <a:ext cx="13716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Connector 669"/>
            <p:cNvCxnSpPr/>
            <p:nvPr/>
          </p:nvCxnSpPr>
          <p:spPr>
            <a:xfrm flipH="1">
              <a:off x="4815142" y="1455559"/>
              <a:ext cx="12192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/>
            <p:cNvCxnSpPr/>
            <p:nvPr/>
          </p:nvCxnSpPr>
          <p:spPr>
            <a:xfrm flipH="1">
              <a:off x="4967542" y="1455559"/>
              <a:ext cx="10668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Connector 671"/>
            <p:cNvCxnSpPr/>
            <p:nvPr/>
          </p:nvCxnSpPr>
          <p:spPr>
            <a:xfrm flipH="1">
              <a:off x="5119942" y="1455559"/>
              <a:ext cx="9144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Straight Connector 672"/>
            <p:cNvCxnSpPr/>
            <p:nvPr/>
          </p:nvCxnSpPr>
          <p:spPr>
            <a:xfrm flipH="1">
              <a:off x="5269201" y="1455559"/>
              <a:ext cx="7651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Connector 673"/>
            <p:cNvCxnSpPr/>
            <p:nvPr/>
          </p:nvCxnSpPr>
          <p:spPr>
            <a:xfrm flipH="1">
              <a:off x="5421601" y="1455559"/>
              <a:ext cx="6127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Connector 674"/>
            <p:cNvCxnSpPr/>
            <p:nvPr/>
          </p:nvCxnSpPr>
          <p:spPr>
            <a:xfrm flipH="1">
              <a:off x="5574001" y="1455559"/>
              <a:ext cx="4603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Connector 675"/>
            <p:cNvCxnSpPr/>
            <p:nvPr/>
          </p:nvCxnSpPr>
          <p:spPr>
            <a:xfrm flipH="1">
              <a:off x="4662742" y="1455559"/>
              <a:ext cx="19812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Straight Connector 676"/>
            <p:cNvCxnSpPr/>
            <p:nvPr/>
          </p:nvCxnSpPr>
          <p:spPr>
            <a:xfrm flipH="1">
              <a:off x="4815142" y="1455559"/>
              <a:ext cx="18288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Straight Connector 677"/>
            <p:cNvCxnSpPr/>
            <p:nvPr/>
          </p:nvCxnSpPr>
          <p:spPr>
            <a:xfrm flipH="1">
              <a:off x="4967542" y="1455559"/>
              <a:ext cx="16764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/>
            <p:cNvCxnSpPr/>
            <p:nvPr/>
          </p:nvCxnSpPr>
          <p:spPr>
            <a:xfrm flipH="1">
              <a:off x="5119942" y="1455559"/>
              <a:ext cx="1524000" cy="373966"/>
            </a:xfrm>
            <a:prstGeom prst="lin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/>
            <p:cNvCxnSpPr/>
            <p:nvPr/>
          </p:nvCxnSpPr>
          <p:spPr>
            <a:xfrm flipH="1">
              <a:off x="5269201" y="1455559"/>
              <a:ext cx="13747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/>
            <p:cNvCxnSpPr/>
            <p:nvPr/>
          </p:nvCxnSpPr>
          <p:spPr>
            <a:xfrm flipH="1">
              <a:off x="5421601" y="1467344"/>
              <a:ext cx="1219200" cy="36218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Connector 681"/>
            <p:cNvCxnSpPr/>
            <p:nvPr/>
          </p:nvCxnSpPr>
          <p:spPr>
            <a:xfrm flipH="1">
              <a:off x="5574001" y="1455559"/>
              <a:ext cx="10699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7" name="Group 966"/>
          <p:cNvGrpSpPr>
            <a:grpSpLocks noChangeAspect="1"/>
          </p:cNvGrpSpPr>
          <p:nvPr/>
        </p:nvGrpSpPr>
        <p:grpSpPr>
          <a:xfrm>
            <a:off x="8999325" y="2875114"/>
            <a:ext cx="2103120" cy="2243696"/>
            <a:chOff x="3550222" y="1364119"/>
            <a:chExt cx="3139440" cy="3349285"/>
          </a:xfrm>
        </p:grpSpPr>
        <p:sp>
          <p:nvSpPr>
            <p:cNvPr id="968" name="Rectangle 967"/>
            <p:cNvSpPr>
              <a:spLocks noChangeAspect="1"/>
            </p:cNvSpPr>
            <p:nvPr/>
          </p:nvSpPr>
          <p:spPr>
            <a:xfrm>
              <a:off x="3550222" y="136411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Rectangle 968"/>
            <p:cNvSpPr>
              <a:spLocks noChangeAspect="1"/>
            </p:cNvSpPr>
            <p:nvPr/>
          </p:nvSpPr>
          <p:spPr>
            <a:xfrm>
              <a:off x="4159822" y="1364119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Rectangle 969"/>
            <p:cNvSpPr>
              <a:spLocks noChangeAspect="1"/>
            </p:cNvSpPr>
            <p:nvPr/>
          </p:nvSpPr>
          <p:spPr>
            <a:xfrm>
              <a:off x="4769422" y="1364119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Rectangle 970"/>
            <p:cNvSpPr>
              <a:spLocks noChangeAspect="1"/>
            </p:cNvSpPr>
            <p:nvPr/>
          </p:nvSpPr>
          <p:spPr>
            <a:xfrm>
              <a:off x="5379022" y="1364119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Rectangle 971"/>
            <p:cNvSpPr>
              <a:spLocks noChangeAspect="1"/>
            </p:cNvSpPr>
            <p:nvPr/>
          </p:nvSpPr>
          <p:spPr>
            <a:xfrm>
              <a:off x="5988622" y="1364119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Rectangle 972"/>
            <p:cNvSpPr>
              <a:spLocks noChangeAspect="1"/>
            </p:cNvSpPr>
            <p:nvPr/>
          </p:nvSpPr>
          <p:spPr>
            <a:xfrm>
              <a:off x="6598222" y="136411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Rectangle 973"/>
            <p:cNvSpPr>
              <a:spLocks noChangeAspect="1"/>
            </p:cNvSpPr>
            <p:nvPr/>
          </p:nvSpPr>
          <p:spPr>
            <a:xfrm>
              <a:off x="3550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Rectangle 974"/>
            <p:cNvSpPr>
              <a:spLocks noChangeAspect="1"/>
            </p:cNvSpPr>
            <p:nvPr/>
          </p:nvSpPr>
          <p:spPr>
            <a:xfrm>
              <a:off x="3702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Rectangle 975"/>
            <p:cNvSpPr>
              <a:spLocks noChangeAspect="1"/>
            </p:cNvSpPr>
            <p:nvPr/>
          </p:nvSpPr>
          <p:spPr>
            <a:xfrm>
              <a:off x="3855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7" name="Rectangle 976"/>
            <p:cNvSpPr>
              <a:spLocks noChangeAspect="1"/>
            </p:cNvSpPr>
            <p:nvPr/>
          </p:nvSpPr>
          <p:spPr>
            <a:xfrm>
              <a:off x="4007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Rectangle 977"/>
            <p:cNvSpPr>
              <a:spLocks noChangeAspect="1"/>
            </p:cNvSpPr>
            <p:nvPr/>
          </p:nvSpPr>
          <p:spPr>
            <a:xfrm>
              <a:off x="4159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Rectangle 978"/>
            <p:cNvSpPr>
              <a:spLocks noChangeAspect="1"/>
            </p:cNvSpPr>
            <p:nvPr/>
          </p:nvSpPr>
          <p:spPr>
            <a:xfrm>
              <a:off x="4312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Rectangle 979"/>
            <p:cNvSpPr>
              <a:spLocks noChangeAspect="1"/>
            </p:cNvSpPr>
            <p:nvPr/>
          </p:nvSpPr>
          <p:spPr>
            <a:xfrm>
              <a:off x="4464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Rectangle 980"/>
            <p:cNvSpPr>
              <a:spLocks noChangeAspect="1"/>
            </p:cNvSpPr>
            <p:nvPr/>
          </p:nvSpPr>
          <p:spPr>
            <a:xfrm>
              <a:off x="4617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Rectangle 981"/>
            <p:cNvSpPr>
              <a:spLocks noChangeAspect="1"/>
            </p:cNvSpPr>
            <p:nvPr/>
          </p:nvSpPr>
          <p:spPr>
            <a:xfrm>
              <a:off x="4769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3" name="Rectangle 982"/>
            <p:cNvSpPr>
              <a:spLocks noChangeAspect="1"/>
            </p:cNvSpPr>
            <p:nvPr/>
          </p:nvSpPr>
          <p:spPr>
            <a:xfrm>
              <a:off x="4921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Rectangle 983"/>
            <p:cNvSpPr>
              <a:spLocks noChangeAspect="1"/>
            </p:cNvSpPr>
            <p:nvPr/>
          </p:nvSpPr>
          <p:spPr>
            <a:xfrm>
              <a:off x="5074222" y="4621964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Rectangle 984"/>
            <p:cNvSpPr>
              <a:spLocks noChangeAspect="1"/>
            </p:cNvSpPr>
            <p:nvPr/>
          </p:nvSpPr>
          <p:spPr>
            <a:xfrm>
              <a:off x="3702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Rectangle 985"/>
            <p:cNvSpPr>
              <a:spLocks noChangeAspect="1"/>
            </p:cNvSpPr>
            <p:nvPr/>
          </p:nvSpPr>
          <p:spPr>
            <a:xfrm>
              <a:off x="3855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7" name="Rectangle 986"/>
            <p:cNvSpPr>
              <a:spLocks noChangeAspect="1"/>
            </p:cNvSpPr>
            <p:nvPr/>
          </p:nvSpPr>
          <p:spPr>
            <a:xfrm>
              <a:off x="4007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Rectangle 987"/>
            <p:cNvSpPr>
              <a:spLocks noChangeAspect="1"/>
            </p:cNvSpPr>
            <p:nvPr/>
          </p:nvSpPr>
          <p:spPr>
            <a:xfrm>
              <a:off x="4159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Rectangle 988"/>
            <p:cNvSpPr>
              <a:spLocks noChangeAspect="1"/>
            </p:cNvSpPr>
            <p:nvPr/>
          </p:nvSpPr>
          <p:spPr>
            <a:xfrm>
              <a:off x="43122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0" name="Rectangle 989"/>
            <p:cNvSpPr>
              <a:spLocks noChangeAspect="1"/>
            </p:cNvSpPr>
            <p:nvPr/>
          </p:nvSpPr>
          <p:spPr>
            <a:xfrm>
              <a:off x="4464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1" name="Rectangle 990"/>
            <p:cNvSpPr>
              <a:spLocks noChangeAspect="1"/>
            </p:cNvSpPr>
            <p:nvPr/>
          </p:nvSpPr>
          <p:spPr>
            <a:xfrm>
              <a:off x="4617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2" name="Rectangle 991"/>
            <p:cNvSpPr>
              <a:spLocks noChangeAspect="1"/>
            </p:cNvSpPr>
            <p:nvPr/>
          </p:nvSpPr>
          <p:spPr>
            <a:xfrm>
              <a:off x="4769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3" name="Rectangle 992"/>
            <p:cNvSpPr>
              <a:spLocks noChangeAspect="1"/>
            </p:cNvSpPr>
            <p:nvPr/>
          </p:nvSpPr>
          <p:spPr>
            <a:xfrm>
              <a:off x="4921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4" name="Rectangle 993"/>
            <p:cNvSpPr>
              <a:spLocks noChangeAspect="1"/>
            </p:cNvSpPr>
            <p:nvPr/>
          </p:nvSpPr>
          <p:spPr>
            <a:xfrm>
              <a:off x="5074222" y="4156555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5" name="Rectangle 994"/>
            <p:cNvSpPr>
              <a:spLocks noChangeAspect="1"/>
            </p:cNvSpPr>
            <p:nvPr/>
          </p:nvSpPr>
          <p:spPr>
            <a:xfrm>
              <a:off x="3855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6" name="Rectangle 995"/>
            <p:cNvSpPr>
              <a:spLocks noChangeAspect="1"/>
            </p:cNvSpPr>
            <p:nvPr/>
          </p:nvSpPr>
          <p:spPr>
            <a:xfrm>
              <a:off x="4159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7" name="Rectangle 996"/>
            <p:cNvSpPr>
              <a:spLocks noChangeAspect="1"/>
            </p:cNvSpPr>
            <p:nvPr/>
          </p:nvSpPr>
          <p:spPr>
            <a:xfrm>
              <a:off x="43122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8" name="Rectangle 997"/>
            <p:cNvSpPr>
              <a:spLocks noChangeAspect="1"/>
            </p:cNvSpPr>
            <p:nvPr/>
          </p:nvSpPr>
          <p:spPr>
            <a:xfrm>
              <a:off x="44646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9" name="Rectangle 998"/>
            <p:cNvSpPr>
              <a:spLocks noChangeAspect="1"/>
            </p:cNvSpPr>
            <p:nvPr/>
          </p:nvSpPr>
          <p:spPr>
            <a:xfrm>
              <a:off x="4617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0" name="Rectangle 999"/>
            <p:cNvSpPr>
              <a:spLocks noChangeAspect="1"/>
            </p:cNvSpPr>
            <p:nvPr/>
          </p:nvSpPr>
          <p:spPr>
            <a:xfrm>
              <a:off x="47694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1" name="Rectangle 1000"/>
            <p:cNvSpPr>
              <a:spLocks noChangeAspect="1"/>
            </p:cNvSpPr>
            <p:nvPr/>
          </p:nvSpPr>
          <p:spPr>
            <a:xfrm>
              <a:off x="4921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2" name="Rectangle 1001"/>
            <p:cNvSpPr>
              <a:spLocks noChangeAspect="1"/>
            </p:cNvSpPr>
            <p:nvPr/>
          </p:nvSpPr>
          <p:spPr>
            <a:xfrm>
              <a:off x="5074222" y="3691149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3" name="Rectangle 1002"/>
            <p:cNvSpPr>
              <a:spLocks noChangeAspect="1"/>
            </p:cNvSpPr>
            <p:nvPr/>
          </p:nvSpPr>
          <p:spPr>
            <a:xfrm>
              <a:off x="41598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Rectangle 1003"/>
            <p:cNvSpPr>
              <a:spLocks noChangeAspect="1"/>
            </p:cNvSpPr>
            <p:nvPr/>
          </p:nvSpPr>
          <p:spPr>
            <a:xfrm>
              <a:off x="44646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Rectangle 1004"/>
            <p:cNvSpPr>
              <a:spLocks noChangeAspect="1"/>
            </p:cNvSpPr>
            <p:nvPr/>
          </p:nvSpPr>
          <p:spPr>
            <a:xfrm>
              <a:off x="47694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6" name="Rectangle 1005"/>
            <p:cNvSpPr>
              <a:spLocks noChangeAspect="1"/>
            </p:cNvSpPr>
            <p:nvPr/>
          </p:nvSpPr>
          <p:spPr>
            <a:xfrm>
              <a:off x="5074222" y="3225743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7" name="Rectangle 1006"/>
            <p:cNvSpPr>
              <a:spLocks noChangeAspect="1"/>
            </p:cNvSpPr>
            <p:nvPr/>
          </p:nvSpPr>
          <p:spPr>
            <a:xfrm>
              <a:off x="44646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8" name="Rectangle 1007"/>
            <p:cNvSpPr>
              <a:spLocks noChangeAspect="1"/>
            </p:cNvSpPr>
            <p:nvPr/>
          </p:nvSpPr>
          <p:spPr>
            <a:xfrm>
              <a:off x="47694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9" name="Rectangle 1008"/>
            <p:cNvSpPr>
              <a:spLocks noChangeAspect="1"/>
            </p:cNvSpPr>
            <p:nvPr/>
          </p:nvSpPr>
          <p:spPr>
            <a:xfrm>
              <a:off x="5074222" y="2760337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0" name="Rectangle 1009"/>
            <p:cNvSpPr>
              <a:spLocks noChangeAspect="1"/>
            </p:cNvSpPr>
            <p:nvPr/>
          </p:nvSpPr>
          <p:spPr>
            <a:xfrm>
              <a:off x="4921822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1" name="Rectangle 1010"/>
            <p:cNvSpPr>
              <a:spLocks noChangeAspect="1"/>
            </p:cNvSpPr>
            <p:nvPr/>
          </p:nvSpPr>
          <p:spPr>
            <a:xfrm>
              <a:off x="5074222" y="2294931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2" name="Rectangle 1011"/>
            <p:cNvSpPr>
              <a:spLocks noChangeAspect="1"/>
            </p:cNvSpPr>
            <p:nvPr/>
          </p:nvSpPr>
          <p:spPr>
            <a:xfrm>
              <a:off x="46170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3" name="Rectangle 1012"/>
            <p:cNvSpPr>
              <a:spLocks noChangeAspect="1"/>
            </p:cNvSpPr>
            <p:nvPr/>
          </p:nvSpPr>
          <p:spPr>
            <a:xfrm>
              <a:off x="47694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4" name="Rectangle 1013"/>
            <p:cNvSpPr>
              <a:spLocks noChangeAspect="1"/>
            </p:cNvSpPr>
            <p:nvPr/>
          </p:nvSpPr>
          <p:spPr>
            <a:xfrm>
              <a:off x="49218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5" name="Rectangle 1014"/>
            <p:cNvSpPr>
              <a:spLocks noChangeAspect="1"/>
            </p:cNvSpPr>
            <p:nvPr/>
          </p:nvSpPr>
          <p:spPr>
            <a:xfrm>
              <a:off x="5074222" y="1829525"/>
              <a:ext cx="91440" cy="914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6" name="Straight Connector 1015"/>
            <p:cNvCxnSpPr/>
            <p:nvPr/>
          </p:nvCxnSpPr>
          <p:spPr>
            <a:xfrm flipV="1">
              <a:off x="3595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7" name="Straight Connector 1016"/>
            <p:cNvCxnSpPr/>
            <p:nvPr/>
          </p:nvCxnSpPr>
          <p:spPr>
            <a:xfrm flipH="1"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8" name="Straight Connector 1017"/>
            <p:cNvCxnSpPr/>
            <p:nvPr/>
          </p:nvCxnSpPr>
          <p:spPr>
            <a:xfrm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9" name="Straight Connector 1018"/>
            <p:cNvCxnSpPr/>
            <p:nvPr/>
          </p:nvCxnSpPr>
          <p:spPr>
            <a:xfrm flipV="1">
              <a:off x="4053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0" name="Straight Connector 1019"/>
            <p:cNvCxnSpPr/>
            <p:nvPr/>
          </p:nvCxnSpPr>
          <p:spPr>
            <a:xfrm flipH="1"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1" name="Straight Connector 1020"/>
            <p:cNvCxnSpPr/>
            <p:nvPr/>
          </p:nvCxnSpPr>
          <p:spPr>
            <a:xfrm flipV="1">
              <a:off x="4205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2" name="Straight Connector 1021"/>
            <p:cNvCxnSpPr/>
            <p:nvPr/>
          </p:nvCxnSpPr>
          <p:spPr>
            <a:xfrm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3" name="Straight Connector 1022"/>
            <p:cNvCxnSpPr/>
            <p:nvPr/>
          </p:nvCxnSpPr>
          <p:spPr>
            <a:xfrm flipH="1"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Connector 1023"/>
            <p:cNvCxnSpPr/>
            <p:nvPr/>
          </p:nvCxnSpPr>
          <p:spPr>
            <a:xfrm flipV="1">
              <a:off x="4662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Connector 1024"/>
            <p:cNvCxnSpPr/>
            <p:nvPr/>
          </p:nvCxnSpPr>
          <p:spPr>
            <a:xfrm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Connector 1025"/>
            <p:cNvCxnSpPr/>
            <p:nvPr/>
          </p:nvCxnSpPr>
          <p:spPr>
            <a:xfrm flipH="1"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Connector 1026"/>
            <p:cNvCxnSpPr/>
            <p:nvPr/>
          </p:nvCxnSpPr>
          <p:spPr>
            <a:xfrm flipV="1">
              <a:off x="4510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/>
            <p:cNvCxnSpPr/>
            <p:nvPr/>
          </p:nvCxnSpPr>
          <p:spPr>
            <a:xfrm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1028"/>
            <p:cNvCxnSpPr/>
            <p:nvPr/>
          </p:nvCxnSpPr>
          <p:spPr>
            <a:xfrm flipH="1"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Connector 1029"/>
            <p:cNvCxnSpPr/>
            <p:nvPr/>
          </p:nvCxnSpPr>
          <p:spPr>
            <a:xfrm flipV="1">
              <a:off x="4357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/>
            <p:cNvCxnSpPr/>
            <p:nvPr/>
          </p:nvCxnSpPr>
          <p:spPr>
            <a:xfrm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/>
            <p:cNvCxnSpPr/>
            <p:nvPr/>
          </p:nvCxnSpPr>
          <p:spPr>
            <a:xfrm flipH="1"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Connector 1032"/>
            <p:cNvCxnSpPr/>
            <p:nvPr/>
          </p:nvCxnSpPr>
          <p:spPr>
            <a:xfrm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/>
            <p:cNvCxnSpPr/>
            <p:nvPr/>
          </p:nvCxnSpPr>
          <p:spPr>
            <a:xfrm flipH="1"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/>
            <p:cNvCxnSpPr/>
            <p:nvPr/>
          </p:nvCxnSpPr>
          <p:spPr>
            <a:xfrm flipV="1">
              <a:off x="3900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/>
            <p:cNvCxnSpPr/>
            <p:nvPr/>
          </p:nvCxnSpPr>
          <p:spPr>
            <a:xfrm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/>
            <p:cNvCxnSpPr/>
            <p:nvPr/>
          </p:nvCxnSpPr>
          <p:spPr>
            <a:xfrm flipV="1">
              <a:off x="3748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37"/>
            <p:cNvCxnSpPr/>
            <p:nvPr/>
          </p:nvCxnSpPr>
          <p:spPr>
            <a:xfrm>
              <a:off x="4815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/>
            <p:cNvCxnSpPr/>
            <p:nvPr/>
          </p:nvCxnSpPr>
          <p:spPr>
            <a:xfrm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/>
            <p:cNvCxnSpPr/>
            <p:nvPr/>
          </p:nvCxnSpPr>
          <p:spPr>
            <a:xfrm flipH="1"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/>
            <p:cNvCxnSpPr/>
            <p:nvPr/>
          </p:nvCxnSpPr>
          <p:spPr>
            <a:xfrm>
              <a:off x="4967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/>
            <p:cNvCxnSpPr/>
            <p:nvPr/>
          </p:nvCxnSpPr>
          <p:spPr>
            <a:xfrm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/>
            <p:cNvCxnSpPr/>
            <p:nvPr/>
          </p:nvCxnSpPr>
          <p:spPr>
            <a:xfrm>
              <a:off x="5119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Connector 1043"/>
            <p:cNvCxnSpPr/>
            <p:nvPr/>
          </p:nvCxnSpPr>
          <p:spPr>
            <a:xfrm flipH="1"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/>
            <p:cNvCxnSpPr/>
            <p:nvPr/>
          </p:nvCxnSpPr>
          <p:spPr>
            <a:xfrm flipH="1">
              <a:off x="3748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Connector 1045"/>
            <p:cNvCxnSpPr/>
            <p:nvPr/>
          </p:nvCxnSpPr>
          <p:spPr>
            <a:xfrm flipH="1">
              <a:off x="4053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/>
            <p:cNvCxnSpPr/>
            <p:nvPr/>
          </p:nvCxnSpPr>
          <p:spPr>
            <a:xfrm flipH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/>
            <p:cNvCxnSpPr/>
            <p:nvPr/>
          </p:nvCxnSpPr>
          <p:spPr>
            <a:xfrm flipH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/>
            <p:cNvCxnSpPr/>
            <p:nvPr/>
          </p:nvCxnSpPr>
          <p:spPr>
            <a:xfrm flipH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/>
            <p:cNvCxnSpPr/>
            <p:nvPr/>
          </p:nvCxnSpPr>
          <p:spPr>
            <a:xfrm flipH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/>
            <p:cNvCxnSpPr/>
            <p:nvPr/>
          </p:nvCxnSpPr>
          <p:spPr>
            <a:xfrm flipH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/>
            <p:cNvCxnSpPr/>
            <p:nvPr/>
          </p:nvCxnSpPr>
          <p:spPr>
            <a:xfrm>
              <a:off x="3900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/>
            <p:cNvCxnSpPr/>
            <p:nvPr/>
          </p:nvCxnSpPr>
          <p:spPr>
            <a:xfrm>
              <a:off x="4205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/>
            <p:cNvCxnSpPr/>
            <p:nvPr/>
          </p:nvCxnSpPr>
          <p:spPr>
            <a:xfrm flipH="1" flipV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/>
            <p:cNvCxnSpPr/>
            <p:nvPr/>
          </p:nvCxnSpPr>
          <p:spPr>
            <a:xfrm flipH="1" flipV="1">
              <a:off x="3900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/>
            <p:cNvCxnSpPr/>
            <p:nvPr/>
          </p:nvCxnSpPr>
          <p:spPr>
            <a:xfrm flipV="1">
              <a:off x="4357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/>
            <p:cNvCxnSpPr/>
            <p:nvPr/>
          </p:nvCxnSpPr>
          <p:spPr>
            <a:xfrm flipV="1">
              <a:off x="45103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/>
            <p:cNvCxnSpPr/>
            <p:nvPr/>
          </p:nvCxnSpPr>
          <p:spPr>
            <a:xfrm flipH="1" flipV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/>
            <p:cNvCxnSpPr/>
            <p:nvPr/>
          </p:nvCxnSpPr>
          <p:spPr>
            <a:xfrm flipH="1" flipV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/>
            <p:cNvCxnSpPr/>
            <p:nvPr/>
          </p:nvCxnSpPr>
          <p:spPr>
            <a:xfrm flipV="1">
              <a:off x="4662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/>
            <p:cNvCxnSpPr/>
            <p:nvPr/>
          </p:nvCxnSpPr>
          <p:spPr>
            <a:xfrm flipH="1" flipV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/>
            <p:cNvCxnSpPr/>
            <p:nvPr/>
          </p:nvCxnSpPr>
          <p:spPr>
            <a:xfrm flipV="1">
              <a:off x="48151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/>
            <p:cNvCxnSpPr/>
            <p:nvPr/>
          </p:nvCxnSpPr>
          <p:spPr>
            <a:xfrm flipH="1" flipV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Connector 1063"/>
            <p:cNvCxnSpPr/>
            <p:nvPr/>
          </p:nvCxnSpPr>
          <p:spPr>
            <a:xfrm flipV="1">
              <a:off x="4967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Straight Connector 1064"/>
            <p:cNvCxnSpPr/>
            <p:nvPr/>
          </p:nvCxnSpPr>
          <p:spPr>
            <a:xfrm flipH="1"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Connector 1065"/>
            <p:cNvCxnSpPr/>
            <p:nvPr/>
          </p:nvCxnSpPr>
          <p:spPr>
            <a:xfrm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/>
            <p:cNvCxnSpPr/>
            <p:nvPr/>
          </p:nvCxnSpPr>
          <p:spPr>
            <a:xfrm flipV="1">
              <a:off x="5119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/>
            <p:cNvCxnSpPr/>
            <p:nvPr/>
          </p:nvCxnSpPr>
          <p:spPr>
            <a:xfrm flipV="1">
              <a:off x="5119942" y="3317183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/>
            <p:cNvCxnSpPr/>
            <p:nvPr/>
          </p:nvCxnSpPr>
          <p:spPr>
            <a:xfrm flipH="1"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/>
            <p:cNvCxnSpPr/>
            <p:nvPr/>
          </p:nvCxnSpPr>
          <p:spPr>
            <a:xfrm flipH="1"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/>
            <p:cNvCxnSpPr/>
            <p:nvPr/>
          </p:nvCxnSpPr>
          <p:spPr>
            <a:xfrm flipV="1">
              <a:off x="4510342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Connector 1071"/>
            <p:cNvCxnSpPr/>
            <p:nvPr/>
          </p:nvCxnSpPr>
          <p:spPr>
            <a:xfrm flipH="1" flipV="1">
              <a:off x="49675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Connector 1072"/>
            <p:cNvCxnSpPr/>
            <p:nvPr/>
          </p:nvCxnSpPr>
          <p:spPr>
            <a:xfrm flipV="1">
              <a:off x="4510342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73"/>
            <p:cNvCxnSpPr/>
            <p:nvPr/>
          </p:nvCxnSpPr>
          <p:spPr>
            <a:xfrm flipV="1">
              <a:off x="4815142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/>
            <p:cNvCxnSpPr/>
            <p:nvPr/>
          </p:nvCxnSpPr>
          <p:spPr>
            <a:xfrm flipV="1">
              <a:off x="48151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/>
            <p:cNvCxnSpPr/>
            <p:nvPr/>
          </p:nvCxnSpPr>
          <p:spPr>
            <a:xfrm flipV="1">
              <a:off x="5119942" y="2386371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/>
            <p:cNvCxnSpPr/>
            <p:nvPr/>
          </p:nvCxnSpPr>
          <p:spPr>
            <a:xfrm flipV="1">
              <a:off x="51199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Connector 1077"/>
            <p:cNvCxnSpPr/>
            <p:nvPr/>
          </p:nvCxnSpPr>
          <p:spPr>
            <a:xfrm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Connector 1078"/>
            <p:cNvCxnSpPr/>
            <p:nvPr/>
          </p:nvCxnSpPr>
          <p:spPr>
            <a:xfrm flipV="1">
              <a:off x="48151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Connector 1079"/>
            <p:cNvCxnSpPr/>
            <p:nvPr/>
          </p:nvCxnSpPr>
          <p:spPr>
            <a:xfrm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/>
            <p:cNvCxnSpPr/>
            <p:nvPr/>
          </p:nvCxnSpPr>
          <p:spPr>
            <a:xfrm flipV="1">
              <a:off x="45103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/>
            <p:cNvCxnSpPr/>
            <p:nvPr/>
          </p:nvCxnSpPr>
          <p:spPr>
            <a:xfrm flipV="1">
              <a:off x="42055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/>
            <p:cNvCxnSpPr/>
            <p:nvPr/>
          </p:nvCxnSpPr>
          <p:spPr>
            <a:xfrm flipH="1" flipV="1">
              <a:off x="42055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/>
            <p:cNvCxnSpPr/>
            <p:nvPr/>
          </p:nvCxnSpPr>
          <p:spPr>
            <a:xfrm flipH="1" flipV="1">
              <a:off x="45103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Connector 1084"/>
            <p:cNvCxnSpPr/>
            <p:nvPr/>
          </p:nvCxnSpPr>
          <p:spPr>
            <a:xfrm flipH="1" flipV="1">
              <a:off x="48151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Connector 1085"/>
            <p:cNvCxnSpPr/>
            <p:nvPr/>
          </p:nvCxnSpPr>
          <p:spPr>
            <a:xfrm flipV="1">
              <a:off x="39007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Connector 1086"/>
            <p:cNvCxnSpPr/>
            <p:nvPr/>
          </p:nvCxnSpPr>
          <p:spPr>
            <a:xfrm flipV="1">
              <a:off x="42055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Connector 1087"/>
            <p:cNvCxnSpPr/>
            <p:nvPr/>
          </p:nvCxnSpPr>
          <p:spPr>
            <a:xfrm flipV="1">
              <a:off x="45103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Connector 1088"/>
            <p:cNvCxnSpPr/>
            <p:nvPr/>
          </p:nvCxnSpPr>
          <p:spPr>
            <a:xfrm flipV="1">
              <a:off x="48151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Connector 1089"/>
            <p:cNvCxnSpPr/>
            <p:nvPr/>
          </p:nvCxnSpPr>
          <p:spPr>
            <a:xfrm>
              <a:off x="51199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Connector 1090"/>
            <p:cNvCxnSpPr/>
            <p:nvPr/>
          </p:nvCxnSpPr>
          <p:spPr>
            <a:xfrm flipH="1">
              <a:off x="4967542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Connector 1091"/>
            <p:cNvCxnSpPr/>
            <p:nvPr/>
          </p:nvCxnSpPr>
          <p:spPr>
            <a:xfrm>
              <a:off x="49675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Straight Connector 1092"/>
            <p:cNvCxnSpPr/>
            <p:nvPr/>
          </p:nvCxnSpPr>
          <p:spPr>
            <a:xfrm>
              <a:off x="49675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Straight Connector 1093"/>
            <p:cNvCxnSpPr/>
            <p:nvPr/>
          </p:nvCxnSpPr>
          <p:spPr>
            <a:xfrm>
              <a:off x="48151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Connector 1094"/>
            <p:cNvCxnSpPr/>
            <p:nvPr/>
          </p:nvCxnSpPr>
          <p:spPr>
            <a:xfrm>
              <a:off x="4662742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/>
            <p:cNvCxnSpPr/>
            <p:nvPr/>
          </p:nvCxnSpPr>
          <p:spPr>
            <a:xfrm>
              <a:off x="48151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Connector 1096"/>
            <p:cNvCxnSpPr/>
            <p:nvPr/>
          </p:nvCxnSpPr>
          <p:spPr>
            <a:xfrm>
              <a:off x="46627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/>
            <p:cNvCxnSpPr/>
            <p:nvPr/>
          </p:nvCxnSpPr>
          <p:spPr>
            <a:xfrm>
              <a:off x="3595942" y="1455559"/>
              <a:ext cx="10668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/>
            <p:cNvCxnSpPr/>
            <p:nvPr/>
          </p:nvCxnSpPr>
          <p:spPr>
            <a:xfrm>
              <a:off x="3595942" y="1455559"/>
              <a:ext cx="12192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/>
            <p:cNvCxnSpPr/>
            <p:nvPr/>
          </p:nvCxnSpPr>
          <p:spPr>
            <a:xfrm>
              <a:off x="3595942" y="1455559"/>
              <a:ext cx="13716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Connector 1100"/>
            <p:cNvCxnSpPr/>
            <p:nvPr/>
          </p:nvCxnSpPr>
          <p:spPr>
            <a:xfrm>
              <a:off x="3595942" y="1455559"/>
              <a:ext cx="15240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Connector 1101"/>
            <p:cNvCxnSpPr/>
            <p:nvPr/>
          </p:nvCxnSpPr>
          <p:spPr>
            <a:xfrm>
              <a:off x="3595942" y="1455559"/>
              <a:ext cx="16732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3" name="Rectangle 1102"/>
            <p:cNvSpPr>
              <a:spLocks noChangeAspect="1"/>
            </p:cNvSpPr>
            <p:nvPr/>
          </p:nvSpPr>
          <p:spPr>
            <a:xfrm flipH="1">
              <a:off x="6595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04" name="Rectangle 1103"/>
            <p:cNvSpPr>
              <a:spLocks noChangeAspect="1"/>
            </p:cNvSpPr>
            <p:nvPr/>
          </p:nvSpPr>
          <p:spPr>
            <a:xfrm flipH="1">
              <a:off x="6442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05" name="Rectangle 1104"/>
            <p:cNvSpPr>
              <a:spLocks noChangeAspect="1"/>
            </p:cNvSpPr>
            <p:nvPr/>
          </p:nvSpPr>
          <p:spPr>
            <a:xfrm flipH="1">
              <a:off x="6290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06" name="Rectangle 1105"/>
            <p:cNvSpPr>
              <a:spLocks noChangeAspect="1"/>
            </p:cNvSpPr>
            <p:nvPr/>
          </p:nvSpPr>
          <p:spPr>
            <a:xfrm flipH="1">
              <a:off x="6137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07" name="Rectangle 1106"/>
            <p:cNvSpPr>
              <a:spLocks noChangeAspect="1"/>
            </p:cNvSpPr>
            <p:nvPr/>
          </p:nvSpPr>
          <p:spPr>
            <a:xfrm flipH="1">
              <a:off x="5985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08" name="Rectangle 1107"/>
            <p:cNvSpPr>
              <a:spLocks noChangeAspect="1"/>
            </p:cNvSpPr>
            <p:nvPr/>
          </p:nvSpPr>
          <p:spPr>
            <a:xfrm flipH="1">
              <a:off x="5833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09" name="Rectangle 1108"/>
            <p:cNvSpPr>
              <a:spLocks noChangeAspect="1"/>
            </p:cNvSpPr>
            <p:nvPr/>
          </p:nvSpPr>
          <p:spPr>
            <a:xfrm flipH="1">
              <a:off x="5680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0" name="Rectangle 1109"/>
            <p:cNvSpPr>
              <a:spLocks noChangeAspect="1"/>
            </p:cNvSpPr>
            <p:nvPr/>
          </p:nvSpPr>
          <p:spPr>
            <a:xfrm flipH="1">
              <a:off x="5528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1" name="Rectangle 1110"/>
            <p:cNvSpPr>
              <a:spLocks noChangeAspect="1"/>
            </p:cNvSpPr>
            <p:nvPr/>
          </p:nvSpPr>
          <p:spPr>
            <a:xfrm flipH="1">
              <a:off x="5375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2" name="Rectangle 1111"/>
            <p:cNvSpPr>
              <a:spLocks noChangeAspect="1"/>
            </p:cNvSpPr>
            <p:nvPr/>
          </p:nvSpPr>
          <p:spPr>
            <a:xfrm flipH="1">
              <a:off x="5223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3" name="Rectangle 1112"/>
            <p:cNvSpPr>
              <a:spLocks noChangeAspect="1"/>
            </p:cNvSpPr>
            <p:nvPr/>
          </p:nvSpPr>
          <p:spPr>
            <a:xfrm flipH="1">
              <a:off x="6442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4" name="Rectangle 1113"/>
            <p:cNvSpPr>
              <a:spLocks noChangeAspect="1"/>
            </p:cNvSpPr>
            <p:nvPr/>
          </p:nvSpPr>
          <p:spPr>
            <a:xfrm flipH="1">
              <a:off x="6290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5" name="Rectangle 1114"/>
            <p:cNvSpPr>
              <a:spLocks noChangeAspect="1"/>
            </p:cNvSpPr>
            <p:nvPr/>
          </p:nvSpPr>
          <p:spPr>
            <a:xfrm flipH="1">
              <a:off x="6137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6" name="Rectangle 1115"/>
            <p:cNvSpPr>
              <a:spLocks noChangeAspect="1"/>
            </p:cNvSpPr>
            <p:nvPr/>
          </p:nvSpPr>
          <p:spPr>
            <a:xfrm flipH="1">
              <a:off x="5985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7" name="Rectangle 1116"/>
            <p:cNvSpPr>
              <a:spLocks noChangeAspect="1"/>
            </p:cNvSpPr>
            <p:nvPr/>
          </p:nvSpPr>
          <p:spPr>
            <a:xfrm flipH="1">
              <a:off x="58330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8" name="Rectangle 1117"/>
            <p:cNvSpPr>
              <a:spLocks noChangeAspect="1"/>
            </p:cNvSpPr>
            <p:nvPr/>
          </p:nvSpPr>
          <p:spPr>
            <a:xfrm flipH="1">
              <a:off x="5680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9" name="Rectangle 1118"/>
            <p:cNvSpPr>
              <a:spLocks noChangeAspect="1"/>
            </p:cNvSpPr>
            <p:nvPr/>
          </p:nvSpPr>
          <p:spPr>
            <a:xfrm flipH="1">
              <a:off x="5528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0" name="Rectangle 1119"/>
            <p:cNvSpPr>
              <a:spLocks noChangeAspect="1"/>
            </p:cNvSpPr>
            <p:nvPr/>
          </p:nvSpPr>
          <p:spPr>
            <a:xfrm flipH="1">
              <a:off x="5375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1" name="Rectangle 1120"/>
            <p:cNvSpPr>
              <a:spLocks noChangeAspect="1"/>
            </p:cNvSpPr>
            <p:nvPr/>
          </p:nvSpPr>
          <p:spPr>
            <a:xfrm flipH="1">
              <a:off x="5223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2" name="Rectangle 1121"/>
            <p:cNvSpPr>
              <a:spLocks noChangeAspect="1"/>
            </p:cNvSpPr>
            <p:nvPr/>
          </p:nvSpPr>
          <p:spPr>
            <a:xfrm flipH="1">
              <a:off x="6290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3" name="Rectangle 1122"/>
            <p:cNvSpPr>
              <a:spLocks noChangeAspect="1"/>
            </p:cNvSpPr>
            <p:nvPr/>
          </p:nvSpPr>
          <p:spPr>
            <a:xfrm flipH="1">
              <a:off x="5985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4" name="Rectangle 1123"/>
            <p:cNvSpPr>
              <a:spLocks noChangeAspect="1"/>
            </p:cNvSpPr>
            <p:nvPr/>
          </p:nvSpPr>
          <p:spPr>
            <a:xfrm flipH="1">
              <a:off x="58330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5" name="Rectangle 1124"/>
            <p:cNvSpPr>
              <a:spLocks noChangeAspect="1"/>
            </p:cNvSpPr>
            <p:nvPr/>
          </p:nvSpPr>
          <p:spPr>
            <a:xfrm flipH="1">
              <a:off x="56806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6" name="Rectangle 1125"/>
            <p:cNvSpPr>
              <a:spLocks noChangeAspect="1"/>
            </p:cNvSpPr>
            <p:nvPr/>
          </p:nvSpPr>
          <p:spPr>
            <a:xfrm flipH="1">
              <a:off x="5528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7" name="Rectangle 1126"/>
            <p:cNvSpPr>
              <a:spLocks noChangeAspect="1"/>
            </p:cNvSpPr>
            <p:nvPr/>
          </p:nvSpPr>
          <p:spPr>
            <a:xfrm flipH="1">
              <a:off x="53758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8" name="Rectangle 1127"/>
            <p:cNvSpPr>
              <a:spLocks noChangeAspect="1"/>
            </p:cNvSpPr>
            <p:nvPr/>
          </p:nvSpPr>
          <p:spPr>
            <a:xfrm flipH="1">
              <a:off x="5223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29" name="Rectangle 1128"/>
            <p:cNvSpPr>
              <a:spLocks noChangeAspect="1"/>
            </p:cNvSpPr>
            <p:nvPr/>
          </p:nvSpPr>
          <p:spPr>
            <a:xfrm flipH="1">
              <a:off x="59854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30" name="Rectangle 1129"/>
            <p:cNvSpPr>
              <a:spLocks noChangeAspect="1"/>
            </p:cNvSpPr>
            <p:nvPr/>
          </p:nvSpPr>
          <p:spPr>
            <a:xfrm flipH="1">
              <a:off x="56806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31" name="Rectangle 1130"/>
            <p:cNvSpPr>
              <a:spLocks noChangeAspect="1"/>
            </p:cNvSpPr>
            <p:nvPr/>
          </p:nvSpPr>
          <p:spPr>
            <a:xfrm flipH="1">
              <a:off x="53758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32" name="Rectangle 1131"/>
            <p:cNvSpPr>
              <a:spLocks noChangeAspect="1"/>
            </p:cNvSpPr>
            <p:nvPr/>
          </p:nvSpPr>
          <p:spPr>
            <a:xfrm flipH="1">
              <a:off x="56806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33" name="Rectangle 1132"/>
            <p:cNvSpPr>
              <a:spLocks noChangeAspect="1"/>
            </p:cNvSpPr>
            <p:nvPr/>
          </p:nvSpPr>
          <p:spPr>
            <a:xfrm flipH="1">
              <a:off x="53758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34" name="Rectangle 1133"/>
            <p:cNvSpPr>
              <a:spLocks noChangeAspect="1"/>
            </p:cNvSpPr>
            <p:nvPr/>
          </p:nvSpPr>
          <p:spPr>
            <a:xfrm flipH="1">
              <a:off x="5223481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35" name="Rectangle 1134"/>
            <p:cNvSpPr>
              <a:spLocks noChangeAspect="1"/>
            </p:cNvSpPr>
            <p:nvPr/>
          </p:nvSpPr>
          <p:spPr>
            <a:xfrm flipH="1">
              <a:off x="55282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36" name="Rectangle 1135"/>
            <p:cNvSpPr>
              <a:spLocks noChangeAspect="1"/>
            </p:cNvSpPr>
            <p:nvPr/>
          </p:nvSpPr>
          <p:spPr>
            <a:xfrm flipH="1">
              <a:off x="53758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37" name="Rectangle 1136"/>
            <p:cNvSpPr>
              <a:spLocks noChangeAspect="1"/>
            </p:cNvSpPr>
            <p:nvPr/>
          </p:nvSpPr>
          <p:spPr>
            <a:xfrm flipH="1">
              <a:off x="52234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1138" name="Straight Connector 1137"/>
            <p:cNvCxnSpPr/>
            <p:nvPr/>
          </p:nvCxnSpPr>
          <p:spPr>
            <a:xfrm flipH="1" flipV="1">
              <a:off x="6488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Connector 1138"/>
            <p:cNvCxnSpPr/>
            <p:nvPr/>
          </p:nvCxnSpPr>
          <p:spPr>
            <a:xfrm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Straight Connector 1139"/>
            <p:cNvCxnSpPr/>
            <p:nvPr/>
          </p:nvCxnSpPr>
          <p:spPr>
            <a:xfrm flipH="1"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Connector 1140"/>
            <p:cNvCxnSpPr/>
            <p:nvPr/>
          </p:nvCxnSpPr>
          <p:spPr>
            <a:xfrm flipH="1" flipV="1">
              <a:off x="6183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Straight Connector 1141"/>
            <p:cNvCxnSpPr/>
            <p:nvPr/>
          </p:nvCxnSpPr>
          <p:spPr>
            <a:xfrm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Straight Connector 1142"/>
            <p:cNvCxnSpPr/>
            <p:nvPr/>
          </p:nvCxnSpPr>
          <p:spPr>
            <a:xfrm flipH="1" flipV="1">
              <a:off x="6031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Connector 1143"/>
            <p:cNvCxnSpPr/>
            <p:nvPr/>
          </p:nvCxnSpPr>
          <p:spPr>
            <a:xfrm flipH="1"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Straight Connector 1144"/>
            <p:cNvCxnSpPr/>
            <p:nvPr/>
          </p:nvCxnSpPr>
          <p:spPr>
            <a:xfrm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Straight Connector 1145"/>
            <p:cNvCxnSpPr/>
            <p:nvPr/>
          </p:nvCxnSpPr>
          <p:spPr>
            <a:xfrm flipH="1" flipV="1">
              <a:off x="5574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Straight Connector 1146"/>
            <p:cNvCxnSpPr/>
            <p:nvPr/>
          </p:nvCxnSpPr>
          <p:spPr>
            <a:xfrm flipH="1"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Straight Connector 1147"/>
            <p:cNvCxnSpPr/>
            <p:nvPr/>
          </p:nvCxnSpPr>
          <p:spPr>
            <a:xfrm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Straight Connector 1148"/>
            <p:cNvCxnSpPr/>
            <p:nvPr/>
          </p:nvCxnSpPr>
          <p:spPr>
            <a:xfrm flipH="1" flipV="1">
              <a:off x="5726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Connector 1149"/>
            <p:cNvCxnSpPr/>
            <p:nvPr/>
          </p:nvCxnSpPr>
          <p:spPr>
            <a:xfrm flipH="1"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Straight Connector 1150"/>
            <p:cNvCxnSpPr/>
            <p:nvPr/>
          </p:nvCxnSpPr>
          <p:spPr>
            <a:xfrm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Straight Connector 1151"/>
            <p:cNvCxnSpPr/>
            <p:nvPr/>
          </p:nvCxnSpPr>
          <p:spPr>
            <a:xfrm flipH="1" flipV="1">
              <a:off x="58788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Connector 1152"/>
            <p:cNvCxnSpPr/>
            <p:nvPr/>
          </p:nvCxnSpPr>
          <p:spPr>
            <a:xfrm flipH="1"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Straight Connector 1153"/>
            <p:cNvCxnSpPr/>
            <p:nvPr/>
          </p:nvCxnSpPr>
          <p:spPr>
            <a:xfrm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Straight Connector 1154"/>
            <p:cNvCxnSpPr/>
            <p:nvPr/>
          </p:nvCxnSpPr>
          <p:spPr>
            <a:xfrm flipH="1"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Straight Connector 1155"/>
            <p:cNvCxnSpPr/>
            <p:nvPr/>
          </p:nvCxnSpPr>
          <p:spPr>
            <a:xfrm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Straight Connector 1156"/>
            <p:cNvCxnSpPr/>
            <p:nvPr/>
          </p:nvCxnSpPr>
          <p:spPr>
            <a:xfrm flipH="1" flipV="1">
              <a:off x="6336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Straight Connector 1157"/>
            <p:cNvCxnSpPr/>
            <p:nvPr/>
          </p:nvCxnSpPr>
          <p:spPr>
            <a:xfrm flipH="1"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Connector 1158"/>
            <p:cNvCxnSpPr/>
            <p:nvPr/>
          </p:nvCxnSpPr>
          <p:spPr>
            <a:xfrm flipH="1" flipV="1">
              <a:off x="6488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Straight Connector 1159"/>
            <p:cNvCxnSpPr/>
            <p:nvPr/>
          </p:nvCxnSpPr>
          <p:spPr>
            <a:xfrm flipH="1">
              <a:off x="5421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Straight Connector 1160"/>
            <p:cNvCxnSpPr/>
            <p:nvPr/>
          </p:nvCxnSpPr>
          <p:spPr>
            <a:xfrm flipH="1"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Straight Connector 1161"/>
            <p:cNvCxnSpPr/>
            <p:nvPr/>
          </p:nvCxnSpPr>
          <p:spPr>
            <a:xfrm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Straight Connector 1162"/>
            <p:cNvCxnSpPr/>
            <p:nvPr/>
          </p:nvCxnSpPr>
          <p:spPr>
            <a:xfrm flipH="1">
              <a:off x="5269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Straight Connector 1163"/>
            <p:cNvCxnSpPr/>
            <p:nvPr/>
          </p:nvCxnSpPr>
          <p:spPr>
            <a:xfrm flipH="1"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Connector 1164"/>
            <p:cNvCxnSpPr/>
            <p:nvPr/>
          </p:nvCxnSpPr>
          <p:spPr>
            <a:xfrm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Straight Connector 1165"/>
            <p:cNvCxnSpPr/>
            <p:nvPr/>
          </p:nvCxnSpPr>
          <p:spPr>
            <a:xfrm>
              <a:off x="6336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Straight Connector 1166"/>
            <p:cNvCxnSpPr/>
            <p:nvPr/>
          </p:nvCxnSpPr>
          <p:spPr>
            <a:xfrm>
              <a:off x="6031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Straight Connector 1167"/>
            <p:cNvCxnSpPr/>
            <p:nvPr/>
          </p:nvCxnSpPr>
          <p:spPr>
            <a:xfrm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Straight Connector 1168"/>
            <p:cNvCxnSpPr/>
            <p:nvPr/>
          </p:nvCxnSpPr>
          <p:spPr>
            <a:xfrm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Straight Connector 1169"/>
            <p:cNvCxnSpPr/>
            <p:nvPr/>
          </p:nvCxnSpPr>
          <p:spPr>
            <a:xfrm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Straight Connector 1170"/>
            <p:cNvCxnSpPr/>
            <p:nvPr/>
          </p:nvCxnSpPr>
          <p:spPr>
            <a:xfrm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Straight Connector 1171"/>
            <p:cNvCxnSpPr/>
            <p:nvPr/>
          </p:nvCxnSpPr>
          <p:spPr>
            <a:xfrm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Straight Connector 1172"/>
            <p:cNvCxnSpPr/>
            <p:nvPr/>
          </p:nvCxnSpPr>
          <p:spPr>
            <a:xfrm flipH="1">
              <a:off x="6336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Straight Connector 1173"/>
            <p:cNvCxnSpPr/>
            <p:nvPr/>
          </p:nvCxnSpPr>
          <p:spPr>
            <a:xfrm flipH="1">
              <a:off x="6031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Straight Connector 1174"/>
            <p:cNvCxnSpPr/>
            <p:nvPr/>
          </p:nvCxnSpPr>
          <p:spPr>
            <a:xfrm flipV="1"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Straight Connector 1175"/>
            <p:cNvCxnSpPr/>
            <p:nvPr/>
          </p:nvCxnSpPr>
          <p:spPr>
            <a:xfrm flipV="1">
              <a:off x="6183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Straight Connector 1176"/>
            <p:cNvCxnSpPr/>
            <p:nvPr/>
          </p:nvCxnSpPr>
          <p:spPr>
            <a:xfrm flipH="1" flipV="1">
              <a:off x="58788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Straight Connector 1177"/>
            <p:cNvCxnSpPr/>
            <p:nvPr/>
          </p:nvCxnSpPr>
          <p:spPr>
            <a:xfrm flipH="1" flipV="1">
              <a:off x="57264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Straight Connector 1178"/>
            <p:cNvCxnSpPr/>
            <p:nvPr/>
          </p:nvCxnSpPr>
          <p:spPr>
            <a:xfrm flipV="1"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Straight Connector 1179"/>
            <p:cNvCxnSpPr/>
            <p:nvPr/>
          </p:nvCxnSpPr>
          <p:spPr>
            <a:xfrm flipV="1"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Straight Connector 1180"/>
            <p:cNvCxnSpPr/>
            <p:nvPr/>
          </p:nvCxnSpPr>
          <p:spPr>
            <a:xfrm flipH="1" flipV="1">
              <a:off x="5574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Straight Connector 1181"/>
            <p:cNvCxnSpPr/>
            <p:nvPr/>
          </p:nvCxnSpPr>
          <p:spPr>
            <a:xfrm flipV="1"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Straight Connector 1182"/>
            <p:cNvCxnSpPr/>
            <p:nvPr/>
          </p:nvCxnSpPr>
          <p:spPr>
            <a:xfrm flipH="1" flipV="1">
              <a:off x="54216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Straight Connector 1183"/>
            <p:cNvCxnSpPr/>
            <p:nvPr/>
          </p:nvCxnSpPr>
          <p:spPr>
            <a:xfrm flipV="1"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Straight Connector 1184"/>
            <p:cNvCxnSpPr/>
            <p:nvPr/>
          </p:nvCxnSpPr>
          <p:spPr>
            <a:xfrm flipH="1" flipV="1">
              <a:off x="5269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Straight Connector 1185"/>
            <p:cNvCxnSpPr/>
            <p:nvPr/>
          </p:nvCxnSpPr>
          <p:spPr>
            <a:xfrm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Straight Connector 1186"/>
            <p:cNvCxnSpPr/>
            <p:nvPr/>
          </p:nvCxnSpPr>
          <p:spPr>
            <a:xfrm flipH="1"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Straight Connector 1187"/>
            <p:cNvCxnSpPr/>
            <p:nvPr/>
          </p:nvCxnSpPr>
          <p:spPr>
            <a:xfrm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Straight Connector 1188"/>
            <p:cNvCxnSpPr/>
            <p:nvPr/>
          </p:nvCxnSpPr>
          <p:spPr>
            <a:xfrm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Straight Connector 1189"/>
            <p:cNvCxnSpPr/>
            <p:nvPr/>
          </p:nvCxnSpPr>
          <p:spPr>
            <a:xfrm flipH="1" flipV="1">
              <a:off x="5116801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Straight Connector 1190"/>
            <p:cNvCxnSpPr/>
            <p:nvPr/>
          </p:nvCxnSpPr>
          <p:spPr>
            <a:xfrm flipV="1">
              <a:off x="51168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Connector 1191"/>
            <p:cNvCxnSpPr/>
            <p:nvPr/>
          </p:nvCxnSpPr>
          <p:spPr>
            <a:xfrm flipH="1" flipV="1">
              <a:off x="5269201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Straight Connector 1192"/>
            <p:cNvCxnSpPr/>
            <p:nvPr/>
          </p:nvCxnSpPr>
          <p:spPr>
            <a:xfrm flipH="1" flipV="1">
              <a:off x="5116801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Straight Connector 1193"/>
            <p:cNvCxnSpPr/>
            <p:nvPr/>
          </p:nvCxnSpPr>
          <p:spPr>
            <a:xfrm flipH="1" flipV="1">
              <a:off x="52692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Straight Connector 1194"/>
            <p:cNvCxnSpPr/>
            <p:nvPr/>
          </p:nvCxnSpPr>
          <p:spPr>
            <a:xfrm flipH="1"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Straight Connector 1195"/>
            <p:cNvCxnSpPr/>
            <p:nvPr/>
          </p:nvCxnSpPr>
          <p:spPr>
            <a:xfrm flipH="1" flipV="1">
              <a:off x="54216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Straight Connector 1196"/>
            <p:cNvCxnSpPr/>
            <p:nvPr/>
          </p:nvCxnSpPr>
          <p:spPr>
            <a:xfrm flipH="1"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Straight Connector 1197"/>
            <p:cNvCxnSpPr/>
            <p:nvPr/>
          </p:nvCxnSpPr>
          <p:spPr>
            <a:xfrm flipH="1" flipV="1">
              <a:off x="57264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Straight Connector 1198"/>
            <p:cNvCxnSpPr/>
            <p:nvPr/>
          </p:nvCxnSpPr>
          <p:spPr>
            <a:xfrm flipH="1" flipV="1">
              <a:off x="57264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Straight Connector 1199"/>
            <p:cNvCxnSpPr/>
            <p:nvPr/>
          </p:nvCxnSpPr>
          <p:spPr>
            <a:xfrm flipV="1">
              <a:off x="58788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Straight Connector 1200"/>
            <p:cNvCxnSpPr/>
            <p:nvPr/>
          </p:nvCxnSpPr>
          <p:spPr>
            <a:xfrm flipV="1">
              <a:off x="55740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Straight Connector 1201"/>
            <p:cNvCxnSpPr/>
            <p:nvPr/>
          </p:nvCxnSpPr>
          <p:spPr>
            <a:xfrm flipV="1">
              <a:off x="52692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Straight Connector 1202"/>
            <p:cNvCxnSpPr/>
            <p:nvPr/>
          </p:nvCxnSpPr>
          <p:spPr>
            <a:xfrm flipH="1" flipV="1">
              <a:off x="60312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Straight Connector 1203"/>
            <p:cNvCxnSpPr/>
            <p:nvPr/>
          </p:nvCxnSpPr>
          <p:spPr>
            <a:xfrm flipH="1" flipV="1">
              <a:off x="57264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Straight Connector 1204"/>
            <p:cNvCxnSpPr/>
            <p:nvPr/>
          </p:nvCxnSpPr>
          <p:spPr>
            <a:xfrm flipH="1" flipV="1">
              <a:off x="54216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Straight Connector 1205"/>
            <p:cNvCxnSpPr/>
            <p:nvPr/>
          </p:nvCxnSpPr>
          <p:spPr>
            <a:xfrm flipH="1" flipV="1">
              <a:off x="51168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Straight Connector 1206"/>
            <p:cNvCxnSpPr/>
            <p:nvPr/>
          </p:nvCxnSpPr>
          <p:spPr>
            <a:xfrm>
              <a:off x="5122046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Straight Connector 1207"/>
            <p:cNvCxnSpPr/>
            <p:nvPr/>
          </p:nvCxnSpPr>
          <p:spPr>
            <a:xfrm flipH="1">
              <a:off x="5269201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Straight Connector 1208"/>
            <p:cNvCxnSpPr/>
            <p:nvPr/>
          </p:nvCxnSpPr>
          <p:spPr>
            <a:xfrm flipH="1">
              <a:off x="51168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Straight Connector 1209"/>
            <p:cNvCxnSpPr/>
            <p:nvPr/>
          </p:nvCxnSpPr>
          <p:spPr>
            <a:xfrm flipH="1">
              <a:off x="51168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Straight Connector 1210"/>
            <p:cNvCxnSpPr/>
            <p:nvPr/>
          </p:nvCxnSpPr>
          <p:spPr>
            <a:xfrm flipH="1">
              <a:off x="5116801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Straight Connector 1211"/>
            <p:cNvCxnSpPr/>
            <p:nvPr/>
          </p:nvCxnSpPr>
          <p:spPr>
            <a:xfrm flipH="1">
              <a:off x="52692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3" name="Straight Connector 1212"/>
            <p:cNvCxnSpPr/>
            <p:nvPr/>
          </p:nvCxnSpPr>
          <p:spPr>
            <a:xfrm flipH="1">
              <a:off x="52692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Straight Connector 1213"/>
            <p:cNvCxnSpPr/>
            <p:nvPr/>
          </p:nvCxnSpPr>
          <p:spPr>
            <a:xfrm>
              <a:off x="3595942" y="1455559"/>
              <a:ext cx="18256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Straight Connector 1214"/>
            <p:cNvCxnSpPr/>
            <p:nvPr/>
          </p:nvCxnSpPr>
          <p:spPr>
            <a:xfrm>
              <a:off x="3595942" y="1455559"/>
              <a:ext cx="19780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Straight Connector 1215"/>
            <p:cNvCxnSpPr/>
            <p:nvPr/>
          </p:nvCxnSpPr>
          <p:spPr>
            <a:xfrm>
              <a:off x="4205542" y="1455559"/>
              <a:ext cx="4572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Straight Connector 1216"/>
            <p:cNvCxnSpPr/>
            <p:nvPr/>
          </p:nvCxnSpPr>
          <p:spPr>
            <a:xfrm>
              <a:off x="4205542" y="1455559"/>
              <a:ext cx="6096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Straight Connector 1217"/>
            <p:cNvCxnSpPr/>
            <p:nvPr/>
          </p:nvCxnSpPr>
          <p:spPr>
            <a:xfrm>
              <a:off x="4205542" y="1455559"/>
              <a:ext cx="7620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Straight Connector 1218"/>
            <p:cNvCxnSpPr/>
            <p:nvPr/>
          </p:nvCxnSpPr>
          <p:spPr>
            <a:xfrm>
              <a:off x="4205542" y="1455559"/>
              <a:ext cx="9144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Straight Connector 1219"/>
            <p:cNvCxnSpPr/>
            <p:nvPr/>
          </p:nvCxnSpPr>
          <p:spPr>
            <a:xfrm>
              <a:off x="4205542" y="1455559"/>
              <a:ext cx="10636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Straight Connector 1220"/>
            <p:cNvCxnSpPr/>
            <p:nvPr/>
          </p:nvCxnSpPr>
          <p:spPr>
            <a:xfrm>
              <a:off x="4205542" y="1455559"/>
              <a:ext cx="12160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Straight Connector 1221"/>
            <p:cNvCxnSpPr/>
            <p:nvPr/>
          </p:nvCxnSpPr>
          <p:spPr>
            <a:xfrm>
              <a:off x="4205542" y="1455559"/>
              <a:ext cx="13684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Straight Connector 1222"/>
            <p:cNvCxnSpPr/>
            <p:nvPr/>
          </p:nvCxnSpPr>
          <p:spPr>
            <a:xfrm flipH="1">
              <a:off x="46627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Straight Connector 1223"/>
            <p:cNvCxnSpPr/>
            <p:nvPr/>
          </p:nvCxnSpPr>
          <p:spPr>
            <a:xfrm>
              <a:off x="4815142" y="1455559"/>
              <a:ext cx="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Straight Connector 1224"/>
            <p:cNvCxnSpPr/>
            <p:nvPr/>
          </p:nvCxnSpPr>
          <p:spPr>
            <a:xfrm>
              <a:off x="48151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Straight Connector 1225"/>
            <p:cNvCxnSpPr/>
            <p:nvPr/>
          </p:nvCxnSpPr>
          <p:spPr>
            <a:xfrm>
              <a:off x="4815142" y="1455559"/>
              <a:ext cx="3048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Straight Connector 1226"/>
            <p:cNvCxnSpPr/>
            <p:nvPr/>
          </p:nvCxnSpPr>
          <p:spPr>
            <a:xfrm>
              <a:off x="4815142" y="1455559"/>
              <a:ext cx="4540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Straight Connector 1227"/>
            <p:cNvCxnSpPr/>
            <p:nvPr/>
          </p:nvCxnSpPr>
          <p:spPr>
            <a:xfrm>
              <a:off x="4815142" y="1455559"/>
              <a:ext cx="6064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Straight Connector 1228"/>
            <p:cNvCxnSpPr/>
            <p:nvPr/>
          </p:nvCxnSpPr>
          <p:spPr>
            <a:xfrm>
              <a:off x="4815142" y="1455559"/>
              <a:ext cx="7588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Straight Connector 1229"/>
            <p:cNvCxnSpPr/>
            <p:nvPr/>
          </p:nvCxnSpPr>
          <p:spPr>
            <a:xfrm flipH="1">
              <a:off x="4662742" y="1455559"/>
              <a:ext cx="7620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" name="Straight Connector 1230"/>
            <p:cNvCxnSpPr/>
            <p:nvPr/>
          </p:nvCxnSpPr>
          <p:spPr>
            <a:xfrm flipH="1">
              <a:off x="4815142" y="1455559"/>
              <a:ext cx="6096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2" name="Straight Connector 1231"/>
            <p:cNvCxnSpPr/>
            <p:nvPr/>
          </p:nvCxnSpPr>
          <p:spPr>
            <a:xfrm flipH="1">
              <a:off x="4967542" y="1455559"/>
              <a:ext cx="4572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Straight Connector 1232"/>
            <p:cNvCxnSpPr/>
            <p:nvPr/>
          </p:nvCxnSpPr>
          <p:spPr>
            <a:xfrm flipH="1">
              <a:off x="5119942" y="1455559"/>
              <a:ext cx="3048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Straight Connector 1233"/>
            <p:cNvCxnSpPr/>
            <p:nvPr/>
          </p:nvCxnSpPr>
          <p:spPr>
            <a:xfrm flipH="1">
              <a:off x="5269201" y="1455559"/>
              <a:ext cx="1555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Straight Connector 1234"/>
            <p:cNvCxnSpPr/>
            <p:nvPr/>
          </p:nvCxnSpPr>
          <p:spPr>
            <a:xfrm flipH="1">
              <a:off x="5421601" y="1455559"/>
              <a:ext cx="31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Straight Connector 1235"/>
            <p:cNvCxnSpPr/>
            <p:nvPr/>
          </p:nvCxnSpPr>
          <p:spPr>
            <a:xfrm>
              <a:off x="5424742" y="1455559"/>
              <a:ext cx="149259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Straight Connector 1236"/>
            <p:cNvCxnSpPr/>
            <p:nvPr/>
          </p:nvCxnSpPr>
          <p:spPr>
            <a:xfrm flipH="1">
              <a:off x="4662742" y="1455559"/>
              <a:ext cx="13716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Straight Connector 1237"/>
            <p:cNvCxnSpPr/>
            <p:nvPr/>
          </p:nvCxnSpPr>
          <p:spPr>
            <a:xfrm flipH="1">
              <a:off x="4815142" y="1455559"/>
              <a:ext cx="12192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Straight Connector 1238"/>
            <p:cNvCxnSpPr/>
            <p:nvPr/>
          </p:nvCxnSpPr>
          <p:spPr>
            <a:xfrm flipH="1">
              <a:off x="4967542" y="1455559"/>
              <a:ext cx="10668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Straight Connector 1239"/>
            <p:cNvCxnSpPr/>
            <p:nvPr/>
          </p:nvCxnSpPr>
          <p:spPr>
            <a:xfrm flipH="1">
              <a:off x="5119942" y="1455559"/>
              <a:ext cx="9144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1" name="Straight Connector 1240"/>
            <p:cNvCxnSpPr/>
            <p:nvPr/>
          </p:nvCxnSpPr>
          <p:spPr>
            <a:xfrm flipH="1">
              <a:off x="5269201" y="1455559"/>
              <a:ext cx="7651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2" name="Straight Connector 1241"/>
            <p:cNvCxnSpPr/>
            <p:nvPr/>
          </p:nvCxnSpPr>
          <p:spPr>
            <a:xfrm flipH="1">
              <a:off x="5421601" y="1455559"/>
              <a:ext cx="6127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Straight Connector 1242"/>
            <p:cNvCxnSpPr/>
            <p:nvPr/>
          </p:nvCxnSpPr>
          <p:spPr>
            <a:xfrm flipH="1">
              <a:off x="5574001" y="1455559"/>
              <a:ext cx="4603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Straight Connector 1243"/>
            <p:cNvCxnSpPr/>
            <p:nvPr/>
          </p:nvCxnSpPr>
          <p:spPr>
            <a:xfrm flipH="1">
              <a:off x="4662742" y="1455559"/>
              <a:ext cx="19812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Straight Connector 1244"/>
            <p:cNvCxnSpPr/>
            <p:nvPr/>
          </p:nvCxnSpPr>
          <p:spPr>
            <a:xfrm flipH="1">
              <a:off x="4815142" y="1455559"/>
              <a:ext cx="18288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Straight Connector 1245"/>
            <p:cNvCxnSpPr/>
            <p:nvPr/>
          </p:nvCxnSpPr>
          <p:spPr>
            <a:xfrm flipH="1">
              <a:off x="4967542" y="1455559"/>
              <a:ext cx="16764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Straight Connector 1246"/>
            <p:cNvCxnSpPr/>
            <p:nvPr/>
          </p:nvCxnSpPr>
          <p:spPr>
            <a:xfrm flipH="1">
              <a:off x="5119942" y="1455559"/>
              <a:ext cx="1524000" cy="373966"/>
            </a:xfrm>
            <a:prstGeom prst="lin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Straight Connector 1247"/>
            <p:cNvCxnSpPr/>
            <p:nvPr/>
          </p:nvCxnSpPr>
          <p:spPr>
            <a:xfrm flipH="1">
              <a:off x="5269201" y="1455559"/>
              <a:ext cx="13747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Straight Connector 1248"/>
            <p:cNvCxnSpPr/>
            <p:nvPr/>
          </p:nvCxnSpPr>
          <p:spPr>
            <a:xfrm flipH="1">
              <a:off x="5421601" y="1467344"/>
              <a:ext cx="1219200" cy="36218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Straight Connector 1249"/>
            <p:cNvCxnSpPr/>
            <p:nvPr/>
          </p:nvCxnSpPr>
          <p:spPr>
            <a:xfrm flipH="1">
              <a:off x="5574001" y="1455559"/>
              <a:ext cx="10699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1" name="TextBox 1250"/>
              <p:cNvSpPr txBox="1"/>
              <p:nvPr/>
            </p:nvSpPr>
            <p:spPr>
              <a:xfrm>
                <a:off x="5932341" y="2865088"/>
                <a:ext cx="2918235" cy="756233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𝚽</m:t>
                          </m:r>
                        </m:e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</m:sub>
                        <m:sup/>
                        <m:e>
                          <m:nary>
                            <m:naryPr>
                              <m:chr m:val="∏"/>
                              <m:ctrlPr>
                                <a:rPr lang="is-I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2F9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1" name="TextBox 12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341" y="2865088"/>
                <a:ext cx="2918235" cy="756233"/>
              </a:xfrm>
              <a:prstGeom prst="rect">
                <a:avLst/>
              </a:prstGeom>
              <a:blipFill>
                <a:blip r:embed="rId3"/>
                <a:stretch>
                  <a:fillRect l="-1293" t="-116393" b="-175410"/>
                </a:stretch>
              </a:blipFill>
              <a:ln w="127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2" name="TextBox 1251">
                <a:extLst>
                  <a:ext uri="{FF2B5EF4-FFF2-40B4-BE49-F238E27FC236}">
                    <a16:creationId xmlns:a16="http://schemas.microsoft.com/office/drawing/2014/main" id="{C4509A35-A01B-B7C9-EF2F-DA9D21EDAA30}"/>
                  </a:ext>
                </a:extLst>
              </p:cNvPr>
              <p:cNvSpPr txBox="1"/>
              <p:nvPr/>
            </p:nvSpPr>
            <p:spPr>
              <a:xfrm>
                <a:off x="5767103" y="4504120"/>
                <a:ext cx="3248710" cy="642292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𝑀𝑀𝐼</m:t>
                          </m:r>
                        </m:sub>
                      </m:sSub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𝒚</m:t>
                                  </m:r>
                                </m:e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charset="0"/>
                                    </a:rPr>
                                    <m:t>𝚽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</m:acc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𝒚</m:t>
                                      </m:r>
                                    </m:e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2" name="TextBox 1251">
                <a:extLst>
                  <a:ext uri="{FF2B5EF4-FFF2-40B4-BE49-F238E27FC236}">
                    <a16:creationId xmlns:a16="http://schemas.microsoft.com/office/drawing/2014/main" id="{C4509A35-A01B-B7C9-EF2F-DA9D21EDA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103" y="4504120"/>
                <a:ext cx="3248710" cy="642292"/>
              </a:xfrm>
              <a:prstGeom prst="rect">
                <a:avLst/>
              </a:prstGeom>
              <a:blipFill>
                <a:blip r:embed="rId4"/>
                <a:stretch>
                  <a:fillRect l="-775" t="-19231" b="-98077"/>
                </a:stretch>
              </a:blipFill>
              <a:ln w="127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E8B58E-0D69-929D-981E-D174F91FBAAC}"/>
                  </a:ext>
                </a:extLst>
              </p:cNvPr>
              <p:cNvSpPr txBox="1"/>
              <p:nvPr/>
            </p:nvSpPr>
            <p:spPr>
              <a:xfrm>
                <a:off x="6115083" y="3770236"/>
                <a:ext cx="2552750" cy="584968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 w="12700">
                <a:solidFill>
                  <a:srgbClr val="FFC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mr-IN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𝚽</m:t>
                          </m:r>
                        </m:e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𝒚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𝚽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𝚽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𝒚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E8B58E-0D69-929D-981E-D174F91FB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83" y="3770236"/>
                <a:ext cx="2552750" cy="584968"/>
              </a:xfrm>
              <a:prstGeom prst="rect">
                <a:avLst/>
              </a:prstGeom>
              <a:blipFill>
                <a:blip r:embed="rId5"/>
                <a:stretch>
                  <a:fillRect l="-980" b="-12500"/>
                </a:stretch>
              </a:blipFill>
              <a:ln w="127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3" name="Image" descr="Image">
            <a:extLst>
              <a:ext uri="{FF2B5EF4-FFF2-40B4-BE49-F238E27FC236}">
                <a16:creationId xmlns:a16="http://schemas.microsoft.com/office/drawing/2014/main" id="{6CA02AA7-F140-D5BD-5E7F-B9003E4F8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444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build="p"/>
      <p:bldP spid="1251" grpId="0" animBg="1"/>
      <p:bldP spid="1252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93649"/>
          </a:xfrm>
        </p:spPr>
        <p:txBody>
          <a:bodyPr>
            <a:normAutofit/>
          </a:bodyPr>
          <a:lstStyle/>
          <a:p>
            <a:r>
              <a:rPr lang="en-US" dirty="0"/>
              <a:t>Language Modeling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Recurrent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16580"/>
            <a:ext cx="9144000" cy="1655762"/>
          </a:xfrm>
        </p:spPr>
        <p:txBody>
          <a:bodyPr/>
          <a:lstStyle/>
          <a:p>
            <a:r>
              <a:rPr lang="en-US" dirty="0"/>
              <a:t>Efforts to Go Beyond </a:t>
            </a:r>
            <a:r>
              <a:rPr lang="en-US" i="1" dirty="0"/>
              <a:t>n</a:t>
            </a:r>
            <a:r>
              <a:rPr lang="en-US" dirty="0"/>
              <a:t>-gram Dependence in Language Models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5BDD5FE-70B7-B06D-80B3-9120D26D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7534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Using Neural Networks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741" y="1690688"/>
            <a:ext cx="2786560" cy="488196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171" y="1690688"/>
            <a:ext cx="2865297" cy="89588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12519" y="2586576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ICASSP 1989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678" y="3828080"/>
            <a:ext cx="6504122" cy="2744574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7558" y="1690688"/>
            <a:ext cx="2546242" cy="276461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F6556359-76B0-2702-0C87-49BD04D27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586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paper appeared in September 2010 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6337" y="1690688"/>
            <a:ext cx="6505414" cy="464016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271047"/>
            <a:ext cx="3684323" cy="1479441"/>
          </a:xfrm>
          <a:prstGeom prst="rect">
            <a:avLst/>
          </a:prstGeom>
          <a:ln w="15875">
            <a:solidFill>
              <a:srgbClr val="0070C0"/>
            </a:solidFill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705D64D-8FFC-0053-2876-747863163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653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3D4DC79-9774-853D-2BE4-37F70B2F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71746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/>
          <p:cNvGrpSpPr/>
          <p:nvPr/>
        </p:nvGrpSpPr>
        <p:grpSpPr>
          <a:xfrm>
            <a:off x="1441361" y="561557"/>
            <a:ext cx="9306544" cy="2376209"/>
            <a:chOff x="1441361" y="561557"/>
            <a:chExt cx="9306544" cy="2376209"/>
          </a:xfrm>
        </p:grpSpPr>
        <p:sp>
          <p:nvSpPr>
            <p:cNvPr id="3" name="Rectangle 2"/>
            <p:cNvSpPr/>
            <p:nvPr/>
          </p:nvSpPr>
          <p:spPr>
            <a:xfrm>
              <a:off x="3250178" y="779283"/>
              <a:ext cx="1626433" cy="179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grpSp>
          <p:nvGrpSpPr>
            <p:cNvPr id="167" name="Group 166"/>
            <p:cNvGrpSpPr/>
            <p:nvPr/>
          </p:nvGrpSpPr>
          <p:grpSpPr>
            <a:xfrm>
              <a:off x="3180569" y="2526355"/>
              <a:ext cx="1771639" cy="261610"/>
              <a:chOff x="3180569" y="2526355"/>
              <a:chExt cx="1771639" cy="261610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3180569" y="2526355"/>
                <a:ext cx="177163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000</a:t>
                </a:r>
                <a:r>
                  <a:rPr lang="en-US" sz="1100" dirty="0">
                    <a:solidFill>
                      <a:srgbClr val="FF0000"/>
                    </a:solidFill>
                  </a:rPr>
                  <a:t>1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000000000000000000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50177" y="2568106"/>
                <a:ext cx="1626433" cy="179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9048872" y="776784"/>
              <a:ext cx="1626433" cy="179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86074" y="1225739"/>
              <a:ext cx="554637" cy="17988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149525" y="776784"/>
              <a:ext cx="1626433" cy="179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685423" y="1223865"/>
              <a:ext cx="554637" cy="17988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84770" y="1223865"/>
              <a:ext cx="554637" cy="17988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786073" y="2121649"/>
              <a:ext cx="554637" cy="17988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85423" y="2121025"/>
              <a:ext cx="554637" cy="17988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584770" y="2121025"/>
              <a:ext cx="554637" cy="17988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9770651" y="1670946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+</a:t>
              </a:r>
              <a:endParaRPr lang="en-US" dirty="0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6871301" y="1670946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+</a:t>
              </a:r>
              <a:endParaRPr lang="en-US" dirty="0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3971951" y="167219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9" name="Trapezoid 18"/>
            <p:cNvSpPr/>
            <p:nvPr/>
          </p:nvSpPr>
          <p:spPr>
            <a:xfrm>
              <a:off x="3250177" y="2298280"/>
              <a:ext cx="1626433" cy="263562"/>
            </a:xfrm>
            <a:prstGeom prst="trapezoid">
              <a:avLst>
                <a:gd name="adj" fmla="val 202778"/>
              </a:avLst>
            </a:prstGeom>
            <a:solidFill>
              <a:srgbClr val="73FB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6149524" y="2298280"/>
              <a:ext cx="1626433" cy="263560"/>
            </a:xfrm>
            <a:prstGeom prst="trapezoid">
              <a:avLst>
                <a:gd name="adj" fmla="val 202778"/>
              </a:avLst>
            </a:prstGeom>
            <a:solidFill>
              <a:srgbClr val="73FB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/>
            <p:cNvSpPr/>
            <p:nvPr/>
          </p:nvSpPr>
          <p:spPr>
            <a:xfrm>
              <a:off x="9048870" y="2298280"/>
              <a:ext cx="1626433" cy="263561"/>
            </a:xfrm>
            <a:prstGeom prst="trapezoid">
              <a:avLst>
                <a:gd name="adj" fmla="val 202778"/>
              </a:avLst>
            </a:prstGeom>
            <a:solidFill>
              <a:srgbClr val="73FB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/>
            <p:cNvSpPr/>
            <p:nvPr/>
          </p:nvSpPr>
          <p:spPr>
            <a:xfrm flipV="1">
              <a:off x="3250174" y="962304"/>
              <a:ext cx="1626433" cy="261373"/>
            </a:xfrm>
            <a:prstGeom prst="trapezoid">
              <a:avLst>
                <a:gd name="adj" fmla="val 202778"/>
              </a:avLst>
            </a:prstGeom>
            <a:solidFill>
              <a:srgbClr val="73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oid 22"/>
            <p:cNvSpPr/>
            <p:nvPr/>
          </p:nvSpPr>
          <p:spPr>
            <a:xfrm flipV="1">
              <a:off x="9048870" y="966382"/>
              <a:ext cx="1626433" cy="257296"/>
            </a:xfrm>
            <a:prstGeom prst="trapezoid">
              <a:avLst>
                <a:gd name="adj" fmla="val 202778"/>
              </a:avLst>
            </a:prstGeom>
            <a:solidFill>
              <a:srgbClr val="73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apezoid 23"/>
            <p:cNvSpPr/>
            <p:nvPr/>
          </p:nvSpPr>
          <p:spPr>
            <a:xfrm flipV="1">
              <a:off x="6149521" y="968845"/>
              <a:ext cx="1626433" cy="254833"/>
            </a:xfrm>
            <a:prstGeom prst="trapezoid">
              <a:avLst>
                <a:gd name="adj" fmla="val 202778"/>
              </a:avLst>
            </a:prstGeom>
            <a:solidFill>
              <a:srgbClr val="73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12" idx="0"/>
              <a:endCxn id="18" idx="4"/>
            </p:cNvCxnSpPr>
            <p:nvPr/>
          </p:nvCxnSpPr>
          <p:spPr>
            <a:xfrm flipH="1" flipV="1">
              <a:off x="4063390" y="1855075"/>
              <a:ext cx="0" cy="266574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0"/>
              <a:endCxn id="10" idx="2"/>
            </p:cNvCxnSpPr>
            <p:nvPr/>
          </p:nvCxnSpPr>
          <p:spPr>
            <a:xfrm flipV="1">
              <a:off x="6962741" y="1403747"/>
              <a:ext cx="1" cy="267199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3" idx="0"/>
              <a:endCxn id="17" idx="4"/>
            </p:cNvCxnSpPr>
            <p:nvPr/>
          </p:nvCxnSpPr>
          <p:spPr>
            <a:xfrm flipH="1" flipV="1">
              <a:off x="6962741" y="1853826"/>
              <a:ext cx="1" cy="267199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4" idx="0"/>
              <a:endCxn id="16" idx="4"/>
            </p:cNvCxnSpPr>
            <p:nvPr/>
          </p:nvCxnSpPr>
          <p:spPr>
            <a:xfrm flipV="1">
              <a:off x="9862089" y="1853826"/>
              <a:ext cx="2" cy="267199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6" idx="0"/>
              <a:endCxn id="11" idx="2"/>
            </p:cNvCxnSpPr>
            <p:nvPr/>
          </p:nvCxnSpPr>
          <p:spPr>
            <a:xfrm flipH="1" flipV="1">
              <a:off x="9862089" y="1403747"/>
              <a:ext cx="2" cy="267199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0"/>
              <a:endCxn id="9" idx="2"/>
            </p:cNvCxnSpPr>
            <p:nvPr/>
          </p:nvCxnSpPr>
          <p:spPr>
            <a:xfrm flipV="1">
              <a:off x="4063391" y="1405621"/>
              <a:ext cx="2" cy="266574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9" idx="3"/>
              <a:endCxn id="17" idx="2"/>
            </p:cNvCxnSpPr>
            <p:nvPr/>
          </p:nvCxnSpPr>
          <p:spPr>
            <a:xfrm>
              <a:off x="4340711" y="1315680"/>
              <a:ext cx="2530590" cy="446706"/>
            </a:xfrm>
            <a:prstGeom prst="bentConnector3">
              <a:avLst/>
            </a:prstGeom>
            <a:ln w="63500" cap="flat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stCxn id="10" idx="3"/>
              <a:endCxn id="16" idx="2"/>
            </p:cNvCxnSpPr>
            <p:nvPr/>
          </p:nvCxnSpPr>
          <p:spPr>
            <a:xfrm>
              <a:off x="7240060" y="1313806"/>
              <a:ext cx="2530591" cy="448580"/>
            </a:xfrm>
            <a:prstGeom prst="bentConnector3">
              <a:avLst>
                <a:gd name="adj1" fmla="val 50000"/>
              </a:avLst>
            </a:prstGeom>
            <a:ln w="63500" cap="flat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888116" y="2753100"/>
                  <a:ext cx="35054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116" y="2753100"/>
                  <a:ext cx="350545" cy="1846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018" r="-350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6793105" y="2751212"/>
                  <a:ext cx="35054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105" y="2751212"/>
                  <a:ext cx="350545" cy="18466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172" r="-1724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9760552" y="2751212"/>
                  <a:ext cx="20306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0552" y="2751212"/>
                  <a:ext cx="203068" cy="18466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091" r="-3030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3903424" y="1190505"/>
                  <a:ext cx="3086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424" y="1190505"/>
                  <a:ext cx="308611" cy="18466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882" r="-1961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6803961" y="1185458"/>
                  <a:ext cx="3086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961" y="1185458"/>
                  <a:ext cx="308611" cy="18466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2" r="-1961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9785182" y="1192362"/>
                  <a:ext cx="16113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182" y="1192362"/>
                  <a:ext cx="161133" cy="18466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111" r="-370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888116" y="561557"/>
                  <a:ext cx="35054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116" y="561557"/>
                  <a:ext cx="350545" cy="18466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7018" r="-350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6861207" y="561557"/>
                  <a:ext cx="20306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1207" y="561557"/>
                  <a:ext cx="203068" cy="18466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2121" r="-303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686821" y="561557"/>
                  <a:ext cx="35054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821" y="561557"/>
                  <a:ext cx="350545" cy="1846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5172" r="-172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" name="Elbow Connector 131"/>
            <p:cNvCxnSpPr>
              <a:endCxn id="18" idx="2"/>
            </p:cNvCxnSpPr>
            <p:nvPr/>
          </p:nvCxnSpPr>
          <p:spPr>
            <a:xfrm>
              <a:off x="1441361" y="1310477"/>
              <a:ext cx="2530590" cy="453158"/>
            </a:xfrm>
            <a:prstGeom prst="bentConnector3">
              <a:avLst/>
            </a:prstGeom>
            <a:ln w="63500" cap="flat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Group 169"/>
            <p:cNvGrpSpPr/>
            <p:nvPr/>
          </p:nvGrpSpPr>
          <p:grpSpPr>
            <a:xfrm>
              <a:off x="8976266" y="2526355"/>
              <a:ext cx="1771639" cy="261610"/>
              <a:chOff x="8976266" y="2526355"/>
              <a:chExt cx="1771639" cy="26161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048871" y="2568106"/>
                <a:ext cx="1626433" cy="179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8976266" y="2526355"/>
                <a:ext cx="177163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00000000</a:t>
                </a:r>
                <a:r>
                  <a:rPr lang="en-US" sz="1100" dirty="0">
                    <a:solidFill>
                      <a:srgbClr val="FF0000"/>
                    </a:solidFill>
                  </a:rPr>
                  <a:t>1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0000000000000</a:t>
                </a: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6076140" y="2526355"/>
              <a:ext cx="1771639" cy="261610"/>
              <a:chOff x="6076140" y="2526355"/>
              <a:chExt cx="1771639" cy="26161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149524" y="2568106"/>
                <a:ext cx="1626433" cy="179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6076140" y="2526355"/>
                <a:ext cx="177163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0000000000000000000</a:t>
                </a:r>
                <a:r>
                  <a:rPr lang="en-US" sz="1100" dirty="0">
                    <a:solidFill>
                      <a:srgbClr val="FF0000"/>
                    </a:solidFill>
                  </a:rPr>
                  <a:t>1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</a:t>
                </a:r>
              </a:p>
            </p:txBody>
          </p:sp>
        </p:grpSp>
      </p:grpSp>
      <p:grpSp>
        <p:nvGrpSpPr>
          <p:cNvPr id="180" name="Group 179"/>
          <p:cNvGrpSpPr/>
          <p:nvPr/>
        </p:nvGrpSpPr>
        <p:grpSpPr>
          <a:xfrm>
            <a:off x="1439046" y="3364036"/>
            <a:ext cx="9313908" cy="2932408"/>
            <a:chOff x="1439046" y="3364036"/>
            <a:chExt cx="9313908" cy="2932408"/>
          </a:xfrm>
        </p:grpSpPr>
        <p:sp>
          <p:nvSpPr>
            <p:cNvPr id="64" name="Rectangle 63"/>
            <p:cNvSpPr/>
            <p:nvPr/>
          </p:nvSpPr>
          <p:spPr>
            <a:xfrm>
              <a:off x="3250178" y="3568411"/>
              <a:ext cx="1626433" cy="179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786074" y="4014867"/>
              <a:ext cx="554637" cy="17988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6" name="Trapezoid 65"/>
            <p:cNvSpPr/>
            <p:nvPr/>
          </p:nvSpPr>
          <p:spPr>
            <a:xfrm flipV="1">
              <a:off x="3250174" y="3751432"/>
              <a:ext cx="1626433" cy="261373"/>
            </a:xfrm>
            <a:prstGeom prst="trapezoid">
              <a:avLst>
                <a:gd name="adj" fmla="val 202778"/>
              </a:avLst>
            </a:prstGeom>
            <a:solidFill>
              <a:srgbClr val="73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786070" y="5474449"/>
              <a:ext cx="554637" cy="17988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1" name="Trapezoid 70"/>
            <p:cNvSpPr/>
            <p:nvPr/>
          </p:nvSpPr>
          <p:spPr>
            <a:xfrm>
              <a:off x="3250174" y="5651080"/>
              <a:ext cx="1626433" cy="263562"/>
            </a:xfrm>
            <a:prstGeom prst="trapezoid">
              <a:avLst>
                <a:gd name="adj" fmla="val 202778"/>
              </a:avLst>
            </a:prstGeom>
            <a:solidFill>
              <a:srgbClr val="73FB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3888113" y="6105900"/>
                  <a:ext cx="35054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113" y="6105900"/>
                  <a:ext cx="350545" cy="1846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018" r="-3509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/>
            <p:cNvSpPr/>
            <p:nvPr/>
          </p:nvSpPr>
          <p:spPr>
            <a:xfrm>
              <a:off x="3786070" y="4517191"/>
              <a:ext cx="554637" cy="179882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3971951" y="501951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75" name="Straight Arrow Connector 74"/>
            <p:cNvCxnSpPr>
              <a:stCxn id="70" idx="0"/>
              <a:endCxn id="74" idx="4"/>
            </p:cNvCxnSpPr>
            <p:nvPr/>
          </p:nvCxnSpPr>
          <p:spPr>
            <a:xfrm flipV="1">
              <a:off x="4063389" y="5202395"/>
              <a:ext cx="2" cy="272054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74" idx="0"/>
              <a:endCxn id="73" idx="2"/>
            </p:cNvCxnSpPr>
            <p:nvPr/>
          </p:nvCxnSpPr>
          <p:spPr>
            <a:xfrm flipH="1" flipV="1">
              <a:off x="4063389" y="4697073"/>
              <a:ext cx="2" cy="322442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3" idx="0"/>
              <a:endCxn id="65" idx="2"/>
            </p:cNvCxnSpPr>
            <p:nvPr/>
          </p:nvCxnSpPr>
          <p:spPr>
            <a:xfrm flipV="1">
              <a:off x="4063389" y="4194749"/>
              <a:ext cx="4" cy="322442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3903425" y="4489843"/>
                  <a:ext cx="3086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425" y="4489843"/>
                  <a:ext cx="308610" cy="1846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5882" r="-196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ectangle 88"/>
            <p:cNvSpPr/>
            <p:nvPr/>
          </p:nvSpPr>
          <p:spPr>
            <a:xfrm>
              <a:off x="3600529" y="4343628"/>
              <a:ext cx="914400" cy="613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047328" y="3568411"/>
              <a:ext cx="1626433" cy="179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9583224" y="4014867"/>
              <a:ext cx="554637" cy="17988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4" name="Trapezoid 93"/>
            <p:cNvSpPr/>
            <p:nvPr/>
          </p:nvSpPr>
          <p:spPr>
            <a:xfrm flipV="1">
              <a:off x="9047324" y="3751432"/>
              <a:ext cx="1626433" cy="261373"/>
            </a:xfrm>
            <a:prstGeom prst="trapezoid">
              <a:avLst>
                <a:gd name="adj" fmla="val 202778"/>
              </a:avLst>
            </a:prstGeom>
            <a:solidFill>
              <a:srgbClr val="73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583220" y="5474449"/>
              <a:ext cx="554637" cy="17988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9" name="Trapezoid 98"/>
            <p:cNvSpPr/>
            <p:nvPr/>
          </p:nvSpPr>
          <p:spPr>
            <a:xfrm>
              <a:off x="9047324" y="5651080"/>
              <a:ext cx="1626433" cy="263562"/>
            </a:xfrm>
            <a:prstGeom prst="trapezoid">
              <a:avLst>
                <a:gd name="adj" fmla="val 202778"/>
              </a:avLst>
            </a:prstGeom>
            <a:solidFill>
              <a:srgbClr val="73FB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9760551" y="6111778"/>
                  <a:ext cx="20306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0551" y="6111778"/>
                  <a:ext cx="203068" cy="18466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091" r="-303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Rectangle 100"/>
            <p:cNvSpPr/>
            <p:nvPr/>
          </p:nvSpPr>
          <p:spPr>
            <a:xfrm>
              <a:off x="9583220" y="4517191"/>
              <a:ext cx="554637" cy="179882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9769101" y="501951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 flipV="1">
              <a:off x="9860539" y="5202395"/>
              <a:ext cx="2" cy="272054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9860539" y="4697073"/>
              <a:ext cx="2" cy="322442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9860539" y="4194749"/>
              <a:ext cx="4" cy="322442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9808245" y="4509841"/>
                  <a:ext cx="16113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8245" y="4509841"/>
                  <a:ext cx="161133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15385" r="-15385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Rectangle 108"/>
            <p:cNvSpPr/>
            <p:nvPr/>
          </p:nvSpPr>
          <p:spPr>
            <a:xfrm>
              <a:off x="6148753" y="3572507"/>
              <a:ext cx="1626433" cy="179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684649" y="4018963"/>
              <a:ext cx="554637" cy="17988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1" name="Trapezoid 110"/>
            <p:cNvSpPr/>
            <p:nvPr/>
          </p:nvSpPr>
          <p:spPr>
            <a:xfrm flipV="1">
              <a:off x="6148749" y="3755528"/>
              <a:ext cx="1626433" cy="261373"/>
            </a:xfrm>
            <a:prstGeom prst="trapezoid">
              <a:avLst>
                <a:gd name="adj" fmla="val 202778"/>
              </a:avLst>
            </a:prstGeom>
            <a:solidFill>
              <a:srgbClr val="73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684645" y="5478545"/>
              <a:ext cx="554637" cy="17988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6" name="Trapezoid 115"/>
            <p:cNvSpPr/>
            <p:nvPr/>
          </p:nvSpPr>
          <p:spPr>
            <a:xfrm>
              <a:off x="6148749" y="5655176"/>
              <a:ext cx="1626433" cy="263562"/>
            </a:xfrm>
            <a:prstGeom prst="trapezoid">
              <a:avLst>
                <a:gd name="adj" fmla="val 202778"/>
              </a:avLst>
            </a:prstGeom>
            <a:solidFill>
              <a:srgbClr val="73FB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786688" y="6109996"/>
                  <a:ext cx="35054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6688" y="6109996"/>
                  <a:ext cx="350545" cy="18466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172" r="-1724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6684645" y="4521287"/>
              <a:ext cx="554637" cy="179882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6870526" y="5023611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flipV="1">
              <a:off x="6961964" y="5206491"/>
              <a:ext cx="2" cy="272054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6961964" y="4701169"/>
              <a:ext cx="2" cy="322442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V="1">
              <a:off x="6961964" y="4198845"/>
              <a:ext cx="4" cy="322442"/>
            </a:xfrm>
            <a:prstGeom prst="straightConnector1">
              <a:avLst/>
            </a:prstGeom>
            <a:ln w="63500">
              <a:solidFill>
                <a:schemeClr val="bg1">
                  <a:lumMod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6802000" y="4493939"/>
                  <a:ext cx="30861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2000" y="4493939"/>
                  <a:ext cx="308610" cy="184666"/>
                </a:xfrm>
                <a:prstGeom prst="rect">
                  <a:avLst/>
                </a:prstGeom>
                <a:blipFill>
                  <a:blip r:embed="rId14"/>
                  <a:stretch>
                    <a:fillRect l="-8000" r="-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Elbow Connector 124"/>
            <p:cNvCxnSpPr>
              <a:stCxn id="65" idx="3"/>
              <a:endCxn id="119" idx="2"/>
            </p:cNvCxnSpPr>
            <p:nvPr/>
          </p:nvCxnSpPr>
          <p:spPr>
            <a:xfrm>
              <a:off x="4340711" y="4104808"/>
              <a:ext cx="2529815" cy="1010243"/>
            </a:xfrm>
            <a:prstGeom prst="bentConnector3">
              <a:avLst/>
            </a:prstGeom>
            <a:ln w="63500" cap="flat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Elbow Connector 127"/>
            <p:cNvCxnSpPr>
              <a:stCxn id="110" idx="3"/>
              <a:endCxn id="102" idx="2"/>
            </p:cNvCxnSpPr>
            <p:nvPr/>
          </p:nvCxnSpPr>
          <p:spPr>
            <a:xfrm>
              <a:off x="7239286" y="4108904"/>
              <a:ext cx="2529815" cy="1002051"/>
            </a:xfrm>
            <a:prstGeom prst="bentConnector3">
              <a:avLst>
                <a:gd name="adj1" fmla="val 50000"/>
              </a:avLst>
            </a:prstGeom>
            <a:ln w="63500" cap="flat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 rot="5400000">
              <a:off x="3520234" y="4584272"/>
              <a:ext cx="274320" cy="4572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929229" y="4396239"/>
              <a:ext cx="274320" cy="4572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929229" y="4866874"/>
              <a:ext cx="274320" cy="4572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 rot="5400000">
              <a:off x="6428322" y="4596547"/>
              <a:ext cx="281046" cy="45719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816324" y="4390941"/>
              <a:ext cx="274320" cy="4572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6824800" y="4866874"/>
              <a:ext cx="274320" cy="4572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 rot="5400000">
              <a:off x="9326367" y="4587070"/>
              <a:ext cx="281046" cy="45719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9724926" y="4398403"/>
              <a:ext cx="274320" cy="4572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9717719" y="4867953"/>
              <a:ext cx="274320" cy="4572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9404886" y="4339920"/>
              <a:ext cx="914400" cy="613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504766" y="4340303"/>
              <a:ext cx="914400" cy="6138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1" name="Group 170"/>
            <p:cNvGrpSpPr/>
            <p:nvPr/>
          </p:nvGrpSpPr>
          <p:grpSpPr>
            <a:xfrm>
              <a:off x="3185618" y="5875729"/>
              <a:ext cx="1771639" cy="261610"/>
              <a:chOff x="3185618" y="5875729"/>
              <a:chExt cx="1771639" cy="26161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3250174" y="5920906"/>
                <a:ext cx="1626433" cy="179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3185618" y="5875729"/>
                <a:ext cx="177163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000</a:t>
                </a:r>
                <a:r>
                  <a:rPr lang="en-US" sz="1100" dirty="0">
                    <a:solidFill>
                      <a:srgbClr val="FF0000"/>
                    </a:solidFill>
                  </a:rPr>
                  <a:t>1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000000000000000000</a:t>
                </a:r>
              </a:p>
            </p:txBody>
          </p:sp>
        </p:grpSp>
        <p:grpSp>
          <p:nvGrpSpPr>
            <p:cNvPr id="173" name="Group 172"/>
            <p:cNvGrpSpPr/>
            <p:nvPr/>
          </p:nvGrpSpPr>
          <p:grpSpPr>
            <a:xfrm>
              <a:off x="8981315" y="5875729"/>
              <a:ext cx="1771639" cy="261610"/>
              <a:chOff x="8981315" y="5875729"/>
              <a:chExt cx="1771639" cy="261610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9047324" y="5920906"/>
                <a:ext cx="1626433" cy="179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8981315" y="5875729"/>
                <a:ext cx="177163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00000000</a:t>
                </a:r>
                <a:r>
                  <a:rPr lang="en-US" sz="1100" dirty="0">
                    <a:solidFill>
                      <a:srgbClr val="FF0000"/>
                    </a:solidFill>
                  </a:rPr>
                  <a:t>1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0000000000000</a:t>
                </a: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6081189" y="5875729"/>
              <a:ext cx="1771639" cy="261610"/>
              <a:chOff x="6081189" y="5875729"/>
              <a:chExt cx="1771639" cy="261610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6148749" y="5925002"/>
                <a:ext cx="1626433" cy="179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6081189" y="5875729"/>
                <a:ext cx="177163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0000000000000000000</a:t>
                </a:r>
                <a:r>
                  <a:rPr lang="en-US" sz="1100" dirty="0">
                    <a:solidFill>
                      <a:srgbClr val="FF0000"/>
                    </a:solidFill>
                  </a:rPr>
                  <a:t>1</a:t>
                </a:r>
                <a:r>
                  <a:rPr lang="en-US" sz="1100" dirty="0">
                    <a:solidFill>
                      <a:schemeClr val="bg1">
                        <a:lumMod val="50000"/>
                      </a:schemeClr>
                    </a:solidFill>
                  </a:rPr>
                  <a:t>00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/>
                <p:cNvSpPr txBox="1"/>
                <p:nvPr/>
              </p:nvSpPr>
              <p:spPr>
                <a:xfrm>
                  <a:off x="3885567" y="3364036"/>
                  <a:ext cx="35054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6" name="TextBox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567" y="3364036"/>
                  <a:ext cx="350545" cy="18466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5172" r="-172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/>
                <p:cNvSpPr txBox="1"/>
                <p:nvPr/>
              </p:nvSpPr>
              <p:spPr>
                <a:xfrm>
                  <a:off x="6858658" y="3364036"/>
                  <a:ext cx="20306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7" name="TextBox 1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58" y="3364036"/>
                  <a:ext cx="203068" cy="18466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091" r="-3030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/>
                <p:cNvSpPr txBox="1"/>
                <p:nvPr/>
              </p:nvSpPr>
              <p:spPr>
                <a:xfrm>
                  <a:off x="9684272" y="3364036"/>
                  <a:ext cx="350545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8" name="TextBox 1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4272" y="3364036"/>
                  <a:ext cx="350545" cy="18466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7018" r="-3509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Elbow Connector 160"/>
            <p:cNvCxnSpPr>
              <a:endCxn id="74" idx="2"/>
            </p:cNvCxnSpPr>
            <p:nvPr/>
          </p:nvCxnSpPr>
          <p:spPr>
            <a:xfrm>
              <a:off x="1443636" y="4103281"/>
              <a:ext cx="2528315" cy="1007674"/>
            </a:xfrm>
            <a:prstGeom prst="bentConnector3">
              <a:avLst/>
            </a:prstGeom>
            <a:ln w="63500" cap="flat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ight Arrow 162"/>
            <p:cNvSpPr/>
            <p:nvPr/>
          </p:nvSpPr>
          <p:spPr>
            <a:xfrm>
              <a:off x="1439046" y="4566924"/>
              <a:ext cx="2331720" cy="91440"/>
            </a:xfrm>
            <a:prstGeom prst="rightArrow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ight Arrow 163"/>
            <p:cNvSpPr/>
            <p:nvPr/>
          </p:nvSpPr>
          <p:spPr>
            <a:xfrm>
              <a:off x="4351625" y="4570298"/>
              <a:ext cx="2331720" cy="91440"/>
            </a:xfrm>
            <a:prstGeom prst="rightArrow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ight Arrow 165"/>
            <p:cNvSpPr/>
            <p:nvPr/>
          </p:nvSpPr>
          <p:spPr>
            <a:xfrm>
              <a:off x="7246440" y="4572812"/>
              <a:ext cx="2331720" cy="91440"/>
            </a:xfrm>
            <a:prstGeom prst="rightArrow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3903424" y="3993009"/>
                  <a:ext cx="3086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3424" y="3993009"/>
                  <a:ext cx="308611" cy="18466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882" r="-196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/>
                <p:cNvSpPr txBox="1"/>
                <p:nvPr/>
              </p:nvSpPr>
              <p:spPr>
                <a:xfrm>
                  <a:off x="6803961" y="3987962"/>
                  <a:ext cx="3086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TextBox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961" y="3987962"/>
                  <a:ext cx="308611" cy="18466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2" r="-1961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/>
                <p:cNvSpPr txBox="1"/>
                <p:nvPr/>
              </p:nvSpPr>
              <p:spPr>
                <a:xfrm>
                  <a:off x="9785182" y="3994866"/>
                  <a:ext cx="16113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FF00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TextBox 1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182" y="3994866"/>
                  <a:ext cx="161133" cy="18466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1111" r="-3704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7" name="TextBox 176"/>
          <p:cNvSpPr txBox="1"/>
          <p:nvPr/>
        </p:nvSpPr>
        <p:spPr>
          <a:xfrm>
            <a:off x="779267" y="2110765"/>
            <a:ext cx="1740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Simple RNN</a:t>
            </a:r>
          </a:p>
          <a:p>
            <a:r>
              <a:rPr lang="en-US" dirty="0"/>
              <a:t>Language Model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781357" y="5492591"/>
            <a:ext cx="1740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RNN LSTM</a:t>
            </a:r>
          </a:p>
          <a:p>
            <a:r>
              <a:rPr lang="en-US" dirty="0"/>
              <a:t>Language Model</a:t>
            </a:r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DE1246D3-F61C-74CD-6F4C-99802FC8A1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184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17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93649"/>
          </a:xfrm>
        </p:spPr>
        <p:txBody>
          <a:bodyPr>
            <a:normAutofit/>
          </a:bodyPr>
          <a:lstStyle/>
          <a:p>
            <a:r>
              <a:rPr lang="en-US" dirty="0"/>
              <a:t>Training Neural Networks</a:t>
            </a:r>
            <a:br>
              <a:rPr lang="en-US" dirty="0"/>
            </a:br>
            <a:r>
              <a:rPr lang="en-US" dirty="0"/>
              <a:t>without using</a:t>
            </a:r>
            <a:br>
              <a:rPr lang="en-US" dirty="0"/>
            </a:br>
            <a:r>
              <a:rPr lang="en-US" dirty="0"/>
              <a:t>HMM-Based Alignments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EAC4A86-697D-80DC-D82B-E753CD09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D704823-4D5B-31C3-BE9C-1173E3F29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362694"/>
            <a:ext cx="6248400" cy="2109648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4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941" y="5856025"/>
            <a:ext cx="10058676" cy="318322"/>
          </a:xfrm>
          <a:prstGeom prst="rect">
            <a:avLst/>
          </a:prstGeom>
        </p:spPr>
      </p:pic>
      <p:grpSp>
        <p:nvGrpSpPr>
          <p:cNvPr id="1507" name="Group 1506"/>
          <p:cNvGrpSpPr/>
          <p:nvPr/>
        </p:nvGrpSpPr>
        <p:grpSpPr>
          <a:xfrm>
            <a:off x="66510" y="141235"/>
            <a:ext cx="1114130" cy="4572169"/>
            <a:chOff x="3686508" y="1835995"/>
            <a:chExt cx="1114130" cy="4572169"/>
          </a:xfrm>
        </p:grpSpPr>
        <p:sp>
          <p:nvSpPr>
            <p:cNvPr id="1508" name="TextBox 1507"/>
            <p:cNvSpPr txBox="1"/>
            <p:nvPr/>
          </p:nvSpPr>
          <p:spPr>
            <a:xfrm>
              <a:off x="3716687" y="1835995"/>
              <a:ext cx="10839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Phoneme</a:t>
              </a:r>
            </a:p>
            <a:p>
              <a:pPr algn="ctr"/>
              <a:r>
                <a:rPr lang="en-US" dirty="0"/>
                <a:t>HMMs</a:t>
              </a:r>
            </a:p>
          </p:txBody>
        </p:sp>
        <p:grpSp>
          <p:nvGrpSpPr>
            <p:cNvPr id="1509" name="Group 1508"/>
            <p:cNvGrpSpPr/>
            <p:nvPr/>
          </p:nvGrpSpPr>
          <p:grpSpPr>
            <a:xfrm>
              <a:off x="4170379" y="4815833"/>
              <a:ext cx="579645" cy="204096"/>
              <a:chOff x="4170379" y="4815833"/>
              <a:chExt cx="579645" cy="204096"/>
            </a:xfrm>
          </p:grpSpPr>
          <p:sp>
            <p:nvSpPr>
              <p:cNvPr id="1541" name="Oval 1540"/>
              <p:cNvSpPr>
                <a:spLocks noChangeAspect="1"/>
              </p:cNvSpPr>
              <p:nvPr/>
            </p:nvSpPr>
            <p:spPr>
              <a:xfrm>
                <a:off x="4567144" y="4837049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2" name="Oval 1541"/>
              <p:cNvSpPr>
                <a:spLocks noChangeAspect="1"/>
              </p:cNvSpPr>
              <p:nvPr/>
            </p:nvSpPr>
            <p:spPr>
              <a:xfrm rot="2700000">
                <a:off x="4170379" y="4834771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3" name="Curved Connector 1542"/>
              <p:cNvCxnSpPr>
                <a:stCxn id="1535" idx="2"/>
                <a:endCxn id="1535" idx="0"/>
              </p:cNvCxnSpPr>
              <p:nvPr/>
            </p:nvCxnSpPr>
            <p:spPr>
              <a:xfrm rot="13500000" flipH="1">
                <a:off x="4216099" y="4815833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4" name="Straight Arrow Connector 1543"/>
              <p:cNvCxnSpPr>
                <a:stCxn id="1535" idx="7"/>
                <a:endCxn id="1536" idx="2"/>
              </p:cNvCxnSpPr>
              <p:nvPr/>
            </p:nvCxnSpPr>
            <p:spPr>
              <a:xfrm>
                <a:off x="4353259" y="4926211"/>
                <a:ext cx="213885" cy="2278"/>
              </a:xfrm>
              <a:prstGeom prst="straightConnector1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0" name="TextBox 1509"/>
            <p:cNvSpPr txBox="1"/>
            <p:nvPr/>
          </p:nvSpPr>
          <p:spPr>
            <a:xfrm>
              <a:off x="3808336" y="4753031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</a:rPr>
                <a:t>k</a:t>
              </a:r>
            </a:p>
          </p:txBody>
        </p:sp>
        <p:grpSp>
          <p:nvGrpSpPr>
            <p:cNvPr id="1511" name="Group 1510"/>
            <p:cNvGrpSpPr/>
            <p:nvPr/>
          </p:nvGrpSpPr>
          <p:grpSpPr>
            <a:xfrm>
              <a:off x="4170379" y="2874110"/>
              <a:ext cx="579645" cy="204096"/>
              <a:chOff x="4170379" y="2874110"/>
              <a:chExt cx="579645" cy="204096"/>
            </a:xfrm>
          </p:grpSpPr>
          <p:sp>
            <p:nvSpPr>
              <p:cNvPr id="1537" name="Oval 1536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8" name="Oval 1537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9" name="Curved Connector 1538"/>
              <p:cNvCxnSpPr>
                <a:stCxn id="1508" idx="2"/>
                <a:endCxn id="1508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0" name="Straight Arrow Connector 1539"/>
              <p:cNvCxnSpPr>
                <a:stCxn id="1508" idx="7"/>
                <a:endCxn id="1509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2" name="TextBox 1511"/>
            <p:cNvSpPr txBox="1"/>
            <p:nvPr/>
          </p:nvSpPr>
          <p:spPr>
            <a:xfrm>
              <a:off x="3686508" y="2799821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ae</a:t>
              </a:r>
            </a:p>
          </p:txBody>
        </p:sp>
        <p:grpSp>
          <p:nvGrpSpPr>
            <p:cNvPr id="1513" name="Group 1512"/>
            <p:cNvGrpSpPr/>
            <p:nvPr/>
          </p:nvGrpSpPr>
          <p:grpSpPr>
            <a:xfrm>
              <a:off x="4170379" y="6110317"/>
              <a:ext cx="579645" cy="204096"/>
              <a:chOff x="4170379" y="6110317"/>
              <a:chExt cx="579645" cy="204096"/>
            </a:xfrm>
          </p:grpSpPr>
          <p:sp>
            <p:nvSpPr>
              <p:cNvPr id="1533" name="Oval 1532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4" name="Oval 1533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5" name="Curved Connector 1534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6" name="Straight Arrow Connector 1535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4" name="TextBox 1513"/>
            <p:cNvSpPr txBox="1"/>
            <p:nvPr/>
          </p:nvSpPr>
          <p:spPr>
            <a:xfrm>
              <a:off x="3835588" y="6038832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7030A0"/>
                  </a:solidFill>
                </a:rPr>
                <a:t>t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grpSp>
          <p:nvGrpSpPr>
            <p:cNvPr id="1515" name="Group 1514"/>
            <p:cNvGrpSpPr/>
            <p:nvPr/>
          </p:nvGrpSpPr>
          <p:grpSpPr>
            <a:xfrm>
              <a:off x="4170379" y="4168592"/>
              <a:ext cx="579645" cy="204096"/>
              <a:chOff x="4170379" y="4168592"/>
              <a:chExt cx="579645" cy="204096"/>
            </a:xfrm>
          </p:grpSpPr>
          <p:sp>
            <p:nvSpPr>
              <p:cNvPr id="1529" name="Oval 1528"/>
              <p:cNvSpPr>
                <a:spLocks noChangeAspect="1"/>
              </p:cNvSpPr>
              <p:nvPr/>
            </p:nvSpPr>
            <p:spPr>
              <a:xfrm>
                <a:off x="4567144" y="4189808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0" name="Oval 1529"/>
              <p:cNvSpPr>
                <a:spLocks noChangeAspect="1"/>
              </p:cNvSpPr>
              <p:nvPr/>
            </p:nvSpPr>
            <p:spPr>
              <a:xfrm rot="2700000">
                <a:off x="4170379" y="4187530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31" name="Curved Connector 1530"/>
              <p:cNvCxnSpPr>
                <a:stCxn id="1530" idx="2"/>
                <a:endCxn id="1530" idx="0"/>
              </p:cNvCxnSpPr>
              <p:nvPr/>
            </p:nvCxnSpPr>
            <p:spPr>
              <a:xfrm rot="13500000" flipH="1">
                <a:off x="4216099" y="4168592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Arrow Connector 1531"/>
              <p:cNvCxnSpPr>
                <a:stCxn id="1530" idx="7"/>
                <a:endCxn id="1531" idx="2"/>
              </p:cNvCxnSpPr>
              <p:nvPr/>
            </p:nvCxnSpPr>
            <p:spPr>
              <a:xfrm>
                <a:off x="4353259" y="4278970"/>
                <a:ext cx="213885" cy="2278"/>
              </a:xfrm>
              <a:prstGeom prst="straightConnector1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6" name="TextBox 1515"/>
            <p:cNvSpPr txBox="1"/>
            <p:nvPr/>
          </p:nvSpPr>
          <p:spPr>
            <a:xfrm>
              <a:off x="3790704" y="4095890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h</a:t>
              </a:r>
            </a:p>
          </p:txBody>
        </p:sp>
        <p:grpSp>
          <p:nvGrpSpPr>
            <p:cNvPr id="1517" name="Group 1516"/>
            <p:cNvGrpSpPr/>
            <p:nvPr/>
          </p:nvGrpSpPr>
          <p:grpSpPr>
            <a:xfrm>
              <a:off x="4170379" y="5463074"/>
              <a:ext cx="579645" cy="204096"/>
              <a:chOff x="4170379" y="5463074"/>
              <a:chExt cx="579645" cy="204096"/>
            </a:xfrm>
          </p:grpSpPr>
          <p:sp>
            <p:nvSpPr>
              <p:cNvPr id="1525" name="Oval 1524"/>
              <p:cNvSpPr>
                <a:spLocks noChangeAspect="1"/>
              </p:cNvSpPr>
              <p:nvPr/>
            </p:nvSpPr>
            <p:spPr>
              <a:xfrm>
                <a:off x="4567144" y="5484290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6" name="Oval 1525"/>
              <p:cNvSpPr>
                <a:spLocks noChangeAspect="1"/>
              </p:cNvSpPr>
              <p:nvPr/>
            </p:nvSpPr>
            <p:spPr>
              <a:xfrm rot="2700000">
                <a:off x="4170379" y="5482012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7" name="Curved Connector 1526"/>
              <p:cNvCxnSpPr>
                <a:stCxn id="1540" idx="2"/>
                <a:endCxn id="1540" idx="0"/>
              </p:cNvCxnSpPr>
              <p:nvPr/>
            </p:nvCxnSpPr>
            <p:spPr>
              <a:xfrm rot="13500000" flipH="1">
                <a:off x="4216099" y="5463074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Straight Arrow Connector 1527"/>
              <p:cNvCxnSpPr>
                <a:stCxn id="1540" idx="7"/>
                <a:endCxn id="1541" idx="2"/>
              </p:cNvCxnSpPr>
              <p:nvPr/>
            </p:nvCxnSpPr>
            <p:spPr>
              <a:xfrm>
                <a:off x="4353259" y="5573452"/>
                <a:ext cx="213885" cy="2278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8" name="TextBox 1517"/>
            <p:cNvSpPr txBox="1"/>
            <p:nvPr/>
          </p:nvSpPr>
          <p:spPr>
            <a:xfrm>
              <a:off x="3790704" y="539279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n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grpSp>
          <p:nvGrpSpPr>
            <p:cNvPr id="1519" name="Group 1518"/>
            <p:cNvGrpSpPr/>
            <p:nvPr/>
          </p:nvGrpSpPr>
          <p:grpSpPr>
            <a:xfrm>
              <a:off x="4170379" y="3521351"/>
              <a:ext cx="579645" cy="204096"/>
              <a:chOff x="4170379" y="3521351"/>
              <a:chExt cx="579645" cy="204096"/>
            </a:xfrm>
          </p:grpSpPr>
          <p:sp>
            <p:nvSpPr>
              <p:cNvPr id="1521" name="Oval 1520"/>
              <p:cNvSpPr>
                <a:spLocks noChangeAspect="1"/>
              </p:cNvSpPr>
              <p:nvPr/>
            </p:nvSpPr>
            <p:spPr>
              <a:xfrm>
                <a:off x="4567144" y="3542567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2" name="Oval 1521"/>
              <p:cNvSpPr>
                <a:spLocks noChangeAspect="1"/>
              </p:cNvSpPr>
              <p:nvPr/>
            </p:nvSpPr>
            <p:spPr>
              <a:xfrm rot="2700000">
                <a:off x="4170379" y="3540289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23" name="Curved Connector 1522"/>
              <p:cNvCxnSpPr>
                <a:stCxn id="1525" idx="2"/>
                <a:endCxn id="1525" idx="0"/>
              </p:cNvCxnSpPr>
              <p:nvPr/>
            </p:nvCxnSpPr>
            <p:spPr>
              <a:xfrm rot="13500000" flipH="1">
                <a:off x="4216099" y="3521351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4" name="Straight Arrow Connector 1523"/>
              <p:cNvCxnSpPr>
                <a:stCxn id="1525" idx="7"/>
                <a:endCxn id="1526" idx="2"/>
              </p:cNvCxnSpPr>
              <p:nvPr/>
            </p:nvCxnSpPr>
            <p:spPr>
              <a:xfrm>
                <a:off x="4353259" y="3631729"/>
                <a:ext cx="213885" cy="2278"/>
              </a:xfrm>
              <a:prstGeom prst="straightConnector1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20" name="TextBox 1519"/>
            <p:cNvSpPr txBox="1"/>
            <p:nvPr/>
          </p:nvSpPr>
          <p:spPr>
            <a:xfrm>
              <a:off x="3790704" y="345214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2F92"/>
                  </a:solidFill>
                </a:rPr>
                <a:t>d</a:t>
              </a:r>
            </a:p>
          </p:txBody>
        </p:sp>
      </p:grpSp>
      <p:grpSp>
        <p:nvGrpSpPr>
          <p:cNvPr id="2366" name="Group 2365"/>
          <p:cNvGrpSpPr/>
          <p:nvPr/>
        </p:nvGrpSpPr>
        <p:grpSpPr>
          <a:xfrm>
            <a:off x="1991373" y="1362817"/>
            <a:ext cx="3139440" cy="3349285"/>
            <a:chOff x="3550222" y="1364119"/>
            <a:chExt cx="3139440" cy="3349285"/>
          </a:xfrm>
        </p:grpSpPr>
        <p:sp>
          <p:nvSpPr>
            <p:cNvPr id="1697" name="Rectangle 1696"/>
            <p:cNvSpPr>
              <a:spLocks noChangeAspect="1"/>
            </p:cNvSpPr>
            <p:nvPr/>
          </p:nvSpPr>
          <p:spPr>
            <a:xfrm>
              <a:off x="3550222" y="136411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1" name="Rectangle 1700"/>
            <p:cNvSpPr>
              <a:spLocks noChangeAspect="1"/>
            </p:cNvSpPr>
            <p:nvPr/>
          </p:nvSpPr>
          <p:spPr>
            <a:xfrm>
              <a:off x="4159822" y="1364119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5" name="Rectangle 1704"/>
            <p:cNvSpPr>
              <a:spLocks noChangeAspect="1"/>
            </p:cNvSpPr>
            <p:nvPr/>
          </p:nvSpPr>
          <p:spPr>
            <a:xfrm>
              <a:off x="4769422" y="1364119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9" name="Rectangle 1708"/>
            <p:cNvSpPr>
              <a:spLocks noChangeAspect="1"/>
            </p:cNvSpPr>
            <p:nvPr/>
          </p:nvSpPr>
          <p:spPr>
            <a:xfrm>
              <a:off x="5379022" y="1364119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3" name="Rectangle 1712"/>
            <p:cNvSpPr>
              <a:spLocks noChangeAspect="1"/>
            </p:cNvSpPr>
            <p:nvPr/>
          </p:nvSpPr>
          <p:spPr>
            <a:xfrm>
              <a:off x="5988622" y="1364119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7" name="Rectangle 1716"/>
            <p:cNvSpPr>
              <a:spLocks noChangeAspect="1"/>
            </p:cNvSpPr>
            <p:nvPr/>
          </p:nvSpPr>
          <p:spPr>
            <a:xfrm>
              <a:off x="6598222" y="136411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5" name="Rectangle 1544"/>
            <p:cNvSpPr>
              <a:spLocks noChangeAspect="1"/>
            </p:cNvSpPr>
            <p:nvPr/>
          </p:nvSpPr>
          <p:spPr>
            <a:xfrm>
              <a:off x="3550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6" name="Rectangle 1545"/>
            <p:cNvSpPr>
              <a:spLocks noChangeAspect="1"/>
            </p:cNvSpPr>
            <p:nvPr/>
          </p:nvSpPr>
          <p:spPr>
            <a:xfrm>
              <a:off x="3702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7" name="Rectangle 1546"/>
            <p:cNvSpPr>
              <a:spLocks noChangeAspect="1"/>
            </p:cNvSpPr>
            <p:nvPr/>
          </p:nvSpPr>
          <p:spPr>
            <a:xfrm>
              <a:off x="3855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8" name="Rectangle 1547"/>
            <p:cNvSpPr>
              <a:spLocks noChangeAspect="1"/>
            </p:cNvSpPr>
            <p:nvPr/>
          </p:nvSpPr>
          <p:spPr>
            <a:xfrm>
              <a:off x="4007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9" name="Rectangle 1548"/>
            <p:cNvSpPr>
              <a:spLocks noChangeAspect="1"/>
            </p:cNvSpPr>
            <p:nvPr/>
          </p:nvSpPr>
          <p:spPr>
            <a:xfrm>
              <a:off x="4159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0" name="Rectangle 1549"/>
            <p:cNvSpPr>
              <a:spLocks noChangeAspect="1"/>
            </p:cNvSpPr>
            <p:nvPr/>
          </p:nvSpPr>
          <p:spPr>
            <a:xfrm>
              <a:off x="4312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1" name="Rectangle 1550"/>
            <p:cNvSpPr>
              <a:spLocks noChangeAspect="1"/>
            </p:cNvSpPr>
            <p:nvPr/>
          </p:nvSpPr>
          <p:spPr>
            <a:xfrm>
              <a:off x="4464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2" name="Rectangle 1551"/>
            <p:cNvSpPr>
              <a:spLocks noChangeAspect="1"/>
            </p:cNvSpPr>
            <p:nvPr/>
          </p:nvSpPr>
          <p:spPr>
            <a:xfrm>
              <a:off x="4617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3" name="Rectangle 1552"/>
            <p:cNvSpPr>
              <a:spLocks noChangeAspect="1"/>
            </p:cNvSpPr>
            <p:nvPr/>
          </p:nvSpPr>
          <p:spPr>
            <a:xfrm>
              <a:off x="4769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4" name="Rectangle 1553"/>
            <p:cNvSpPr>
              <a:spLocks noChangeAspect="1"/>
            </p:cNvSpPr>
            <p:nvPr/>
          </p:nvSpPr>
          <p:spPr>
            <a:xfrm>
              <a:off x="4921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5" name="Rectangle 1554"/>
            <p:cNvSpPr>
              <a:spLocks noChangeAspect="1"/>
            </p:cNvSpPr>
            <p:nvPr/>
          </p:nvSpPr>
          <p:spPr>
            <a:xfrm>
              <a:off x="5074222" y="4621964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2" name="Rectangle 1571"/>
            <p:cNvSpPr>
              <a:spLocks noChangeAspect="1"/>
            </p:cNvSpPr>
            <p:nvPr/>
          </p:nvSpPr>
          <p:spPr>
            <a:xfrm>
              <a:off x="3702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3" name="Rectangle 1572"/>
            <p:cNvSpPr>
              <a:spLocks noChangeAspect="1"/>
            </p:cNvSpPr>
            <p:nvPr/>
          </p:nvSpPr>
          <p:spPr>
            <a:xfrm>
              <a:off x="3855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4" name="Rectangle 1573"/>
            <p:cNvSpPr>
              <a:spLocks noChangeAspect="1"/>
            </p:cNvSpPr>
            <p:nvPr/>
          </p:nvSpPr>
          <p:spPr>
            <a:xfrm>
              <a:off x="4007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5" name="Rectangle 1574"/>
            <p:cNvSpPr>
              <a:spLocks noChangeAspect="1"/>
            </p:cNvSpPr>
            <p:nvPr/>
          </p:nvSpPr>
          <p:spPr>
            <a:xfrm>
              <a:off x="4159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6" name="Rectangle 1575"/>
            <p:cNvSpPr>
              <a:spLocks noChangeAspect="1"/>
            </p:cNvSpPr>
            <p:nvPr/>
          </p:nvSpPr>
          <p:spPr>
            <a:xfrm>
              <a:off x="43122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7" name="Rectangle 1576"/>
            <p:cNvSpPr>
              <a:spLocks noChangeAspect="1"/>
            </p:cNvSpPr>
            <p:nvPr/>
          </p:nvSpPr>
          <p:spPr>
            <a:xfrm>
              <a:off x="4464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8" name="Rectangle 1577"/>
            <p:cNvSpPr>
              <a:spLocks noChangeAspect="1"/>
            </p:cNvSpPr>
            <p:nvPr/>
          </p:nvSpPr>
          <p:spPr>
            <a:xfrm>
              <a:off x="4617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9" name="Rectangle 1578"/>
            <p:cNvSpPr>
              <a:spLocks noChangeAspect="1"/>
            </p:cNvSpPr>
            <p:nvPr/>
          </p:nvSpPr>
          <p:spPr>
            <a:xfrm>
              <a:off x="4769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0" name="Rectangle 1579"/>
            <p:cNvSpPr>
              <a:spLocks noChangeAspect="1"/>
            </p:cNvSpPr>
            <p:nvPr/>
          </p:nvSpPr>
          <p:spPr>
            <a:xfrm>
              <a:off x="4921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1" name="Rectangle 1580"/>
            <p:cNvSpPr>
              <a:spLocks noChangeAspect="1"/>
            </p:cNvSpPr>
            <p:nvPr/>
          </p:nvSpPr>
          <p:spPr>
            <a:xfrm>
              <a:off x="5074222" y="4156555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4" name="Rectangle 1593"/>
            <p:cNvSpPr>
              <a:spLocks noChangeAspect="1"/>
            </p:cNvSpPr>
            <p:nvPr/>
          </p:nvSpPr>
          <p:spPr>
            <a:xfrm>
              <a:off x="3855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6" name="Rectangle 1595"/>
            <p:cNvSpPr>
              <a:spLocks noChangeAspect="1"/>
            </p:cNvSpPr>
            <p:nvPr/>
          </p:nvSpPr>
          <p:spPr>
            <a:xfrm>
              <a:off x="4159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7" name="Rectangle 1596"/>
            <p:cNvSpPr>
              <a:spLocks noChangeAspect="1"/>
            </p:cNvSpPr>
            <p:nvPr/>
          </p:nvSpPr>
          <p:spPr>
            <a:xfrm>
              <a:off x="43122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8" name="Rectangle 1597"/>
            <p:cNvSpPr>
              <a:spLocks noChangeAspect="1"/>
            </p:cNvSpPr>
            <p:nvPr/>
          </p:nvSpPr>
          <p:spPr>
            <a:xfrm>
              <a:off x="44646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9" name="Rectangle 1598"/>
            <p:cNvSpPr>
              <a:spLocks noChangeAspect="1"/>
            </p:cNvSpPr>
            <p:nvPr/>
          </p:nvSpPr>
          <p:spPr>
            <a:xfrm>
              <a:off x="4617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0" name="Rectangle 1599"/>
            <p:cNvSpPr>
              <a:spLocks noChangeAspect="1"/>
            </p:cNvSpPr>
            <p:nvPr/>
          </p:nvSpPr>
          <p:spPr>
            <a:xfrm>
              <a:off x="47694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1" name="Rectangle 1600"/>
            <p:cNvSpPr>
              <a:spLocks noChangeAspect="1"/>
            </p:cNvSpPr>
            <p:nvPr/>
          </p:nvSpPr>
          <p:spPr>
            <a:xfrm>
              <a:off x="4921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2" name="Rectangle 1601"/>
            <p:cNvSpPr>
              <a:spLocks noChangeAspect="1"/>
            </p:cNvSpPr>
            <p:nvPr/>
          </p:nvSpPr>
          <p:spPr>
            <a:xfrm>
              <a:off x="5074222" y="3691149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7" name="Rectangle 1616"/>
            <p:cNvSpPr>
              <a:spLocks noChangeAspect="1"/>
            </p:cNvSpPr>
            <p:nvPr/>
          </p:nvSpPr>
          <p:spPr>
            <a:xfrm>
              <a:off x="41598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9" name="Rectangle 1618"/>
            <p:cNvSpPr>
              <a:spLocks noChangeAspect="1"/>
            </p:cNvSpPr>
            <p:nvPr/>
          </p:nvSpPr>
          <p:spPr>
            <a:xfrm>
              <a:off x="44646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1" name="Rectangle 1620"/>
            <p:cNvSpPr>
              <a:spLocks noChangeAspect="1"/>
            </p:cNvSpPr>
            <p:nvPr/>
          </p:nvSpPr>
          <p:spPr>
            <a:xfrm>
              <a:off x="47694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3" name="Rectangle 1622"/>
            <p:cNvSpPr>
              <a:spLocks noChangeAspect="1"/>
            </p:cNvSpPr>
            <p:nvPr/>
          </p:nvSpPr>
          <p:spPr>
            <a:xfrm>
              <a:off x="5074222" y="3225743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0" name="Rectangle 1639"/>
            <p:cNvSpPr>
              <a:spLocks noChangeAspect="1"/>
            </p:cNvSpPr>
            <p:nvPr/>
          </p:nvSpPr>
          <p:spPr>
            <a:xfrm>
              <a:off x="44646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2" name="Rectangle 1641"/>
            <p:cNvSpPr>
              <a:spLocks noChangeAspect="1"/>
            </p:cNvSpPr>
            <p:nvPr/>
          </p:nvSpPr>
          <p:spPr>
            <a:xfrm>
              <a:off x="47694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4" name="Rectangle 1643"/>
            <p:cNvSpPr>
              <a:spLocks noChangeAspect="1"/>
            </p:cNvSpPr>
            <p:nvPr/>
          </p:nvSpPr>
          <p:spPr>
            <a:xfrm>
              <a:off x="5074222" y="2760337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4" name="Rectangle 1663"/>
            <p:cNvSpPr>
              <a:spLocks noChangeAspect="1"/>
            </p:cNvSpPr>
            <p:nvPr/>
          </p:nvSpPr>
          <p:spPr>
            <a:xfrm>
              <a:off x="4921822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5" name="Rectangle 1664"/>
            <p:cNvSpPr>
              <a:spLocks noChangeAspect="1"/>
            </p:cNvSpPr>
            <p:nvPr/>
          </p:nvSpPr>
          <p:spPr>
            <a:xfrm>
              <a:off x="5074222" y="2294931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3" name="Rectangle 1682"/>
            <p:cNvSpPr>
              <a:spLocks noChangeAspect="1"/>
            </p:cNvSpPr>
            <p:nvPr/>
          </p:nvSpPr>
          <p:spPr>
            <a:xfrm>
              <a:off x="46170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4" name="Rectangle 1683"/>
            <p:cNvSpPr>
              <a:spLocks noChangeAspect="1"/>
            </p:cNvSpPr>
            <p:nvPr/>
          </p:nvSpPr>
          <p:spPr>
            <a:xfrm>
              <a:off x="47694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5" name="Rectangle 1684"/>
            <p:cNvSpPr>
              <a:spLocks noChangeAspect="1"/>
            </p:cNvSpPr>
            <p:nvPr/>
          </p:nvSpPr>
          <p:spPr>
            <a:xfrm>
              <a:off x="49218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6" name="Rectangle 1685"/>
            <p:cNvSpPr>
              <a:spLocks noChangeAspect="1"/>
            </p:cNvSpPr>
            <p:nvPr/>
          </p:nvSpPr>
          <p:spPr>
            <a:xfrm>
              <a:off x="5074222" y="1829525"/>
              <a:ext cx="91440" cy="914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31" name="Straight Connector 1730"/>
            <p:cNvCxnSpPr>
              <a:stCxn id="1545" idx="0"/>
              <a:endCxn id="1572" idx="2"/>
            </p:cNvCxnSpPr>
            <p:nvPr/>
          </p:nvCxnSpPr>
          <p:spPr>
            <a:xfrm flipV="1">
              <a:off x="3595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2" name="Straight Connector 1731"/>
            <p:cNvCxnSpPr>
              <a:stCxn id="1547" idx="0"/>
              <a:endCxn id="1572" idx="2"/>
            </p:cNvCxnSpPr>
            <p:nvPr/>
          </p:nvCxnSpPr>
          <p:spPr>
            <a:xfrm flipH="1"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3" name="Straight Connector 1732"/>
            <p:cNvCxnSpPr>
              <a:stCxn id="1547" idx="0"/>
              <a:endCxn id="1574" idx="2"/>
            </p:cNvCxnSpPr>
            <p:nvPr/>
          </p:nvCxnSpPr>
          <p:spPr>
            <a:xfrm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4" name="Straight Connector 1733"/>
            <p:cNvCxnSpPr>
              <a:stCxn id="1548" idx="0"/>
              <a:endCxn id="1574" idx="2"/>
            </p:cNvCxnSpPr>
            <p:nvPr/>
          </p:nvCxnSpPr>
          <p:spPr>
            <a:xfrm flipV="1">
              <a:off x="4053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5" name="Straight Connector 1734"/>
            <p:cNvCxnSpPr>
              <a:stCxn id="1549" idx="0"/>
              <a:endCxn id="1574" idx="2"/>
            </p:cNvCxnSpPr>
            <p:nvPr/>
          </p:nvCxnSpPr>
          <p:spPr>
            <a:xfrm flipH="1"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6" name="Straight Connector 1735"/>
            <p:cNvCxnSpPr>
              <a:stCxn id="1549" idx="0"/>
              <a:endCxn id="1575" idx="2"/>
            </p:cNvCxnSpPr>
            <p:nvPr/>
          </p:nvCxnSpPr>
          <p:spPr>
            <a:xfrm flipV="1">
              <a:off x="4205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7" name="Straight Connector 1736"/>
            <p:cNvCxnSpPr>
              <a:stCxn id="1552" idx="0"/>
              <a:endCxn id="1579" idx="2"/>
            </p:cNvCxnSpPr>
            <p:nvPr/>
          </p:nvCxnSpPr>
          <p:spPr>
            <a:xfrm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8" name="Straight Connector 1737"/>
            <p:cNvCxnSpPr>
              <a:stCxn id="1553" idx="0"/>
              <a:endCxn id="1578" idx="2"/>
            </p:cNvCxnSpPr>
            <p:nvPr/>
          </p:nvCxnSpPr>
          <p:spPr>
            <a:xfrm flipH="1"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9" name="Straight Connector 1738"/>
            <p:cNvCxnSpPr>
              <a:stCxn id="1552" idx="0"/>
              <a:endCxn id="1578" idx="2"/>
            </p:cNvCxnSpPr>
            <p:nvPr/>
          </p:nvCxnSpPr>
          <p:spPr>
            <a:xfrm flipV="1">
              <a:off x="4662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0" name="Straight Connector 1739"/>
            <p:cNvCxnSpPr>
              <a:stCxn id="1551" idx="0"/>
              <a:endCxn id="1578" idx="2"/>
            </p:cNvCxnSpPr>
            <p:nvPr/>
          </p:nvCxnSpPr>
          <p:spPr>
            <a:xfrm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" name="Straight Connector 1740"/>
            <p:cNvCxnSpPr>
              <a:stCxn id="1552" idx="0"/>
              <a:endCxn id="1577" idx="2"/>
            </p:cNvCxnSpPr>
            <p:nvPr/>
          </p:nvCxnSpPr>
          <p:spPr>
            <a:xfrm flipH="1"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2" name="Straight Connector 1741"/>
            <p:cNvCxnSpPr>
              <a:stCxn id="1551" idx="0"/>
              <a:endCxn id="1577" idx="2"/>
            </p:cNvCxnSpPr>
            <p:nvPr/>
          </p:nvCxnSpPr>
          <p:spPr>
            <a:xfrm flipV="1">
              <a:off x="4510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3" name="Straight Connector 1742"/>
            <p:cNvCxnSpPr>
              <a:stCxn id="1550" idx="0"/>
              <a:endCxn id="1577" idx="2"/>
            </p:cNvCxnSpPr>
            <p:nvPr/>
          </p:nvCxnSpPr>
          <p:spPr>
            <a:xfrm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4" name="Straight Connector 1743"/>
            <p:cNvCxnSpPr>
              <a:stCxn id="1551" idx="0"/>
              <a:endCxn id="1576" idx="2"/>
            </p:cNvCxnSpPr>
            <p:nvPr/>
          </p:nvCxnSpPr>
          <p:spPr>
            <a:xfrm flipH="1"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5" name="Straight Connector 1744"/>
            <p:cNvCxnSpPr>
              <a:stCxn id="1550" idx="0"/>
              <a:endCxn id="1576" idx="2"/>
            </p:cNvCxnSpPr>
            <p:nvPr/>
          </p:nvCxnSpPr>
          <p:spPr>
            <a:xfrm flipV="1">
              <a:off x="4357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6" name="Straight Connector 1745"/>
            <p:cNvCxnSpPr>
              <a:stCxn id="1549" idx="0"/>
              <a:endCxn id="1576" idx="2"/>
            </p:cNvCxnSpPr>
            <p:nvPr/>
          </p:nvCxnSpPr>
          <p:spPr>
            <a:xfrm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7" name="Straight Connector 1746"/>
            <p:cNvCxnSpPr>
              <a:stCxn id="1550" idx="0"/>
              <a:endCxn id="1575" idx="2"/>
            </p:cNvCxnSpPr>
            <p:nvPr/>
          </p:nvCxnSpPr>
          <p:spPr>
            <a:xfrm flipH="1"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8" name="Straight Connector 1747"/>
            <p:cNvCxnSpPr>
              <a:stCxn id="1548" idx="0"/>
              <a:endCxn id="1575" idx="2"/>
            </p:cNvCxnSpPr>
            <p:nvPr/>
          </p:nvCxnSpPr>
          <p:spPr>
            <a:xfrm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9" name="Straight Connector 1748"/>
            <p:cNvCxnSpPr>
              <a:stCxn id="1548" idx="0"/>
              <a:endCxn id="1573" idx="2"/>
            </p:cNvCxnSpPr>
            <p:nvPr/>
          </p:nvCxnSpPr>
          <p:spPr>
            <a:xfrm flipH="1"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0" name="Straight Connector 1749"/>
            <p:cNvCxnSpPr>
              <a:stCxn id="1547" idx="0"/>
              <a:endCxn id="1573" idx="2"/>
            </p:cNvCxnSpPr>
            <p:nvPr/>
          </p:nvCxnSpPr>
          <p:spPr>
            <a:xfrm flipV="1">
              <a:off x="3900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1" name="Straight Connector 1750"/>
            <p:cNvCxnSpPr>
              <a:stCxn id="1546" idx="0"/>
              <a:endCxn id="1573" idx="2"/>
            </p:cNvCxnSpPr>
            <p:nvPr/>
          </p:nvCxnSpPr>
          <p:spPr>
            <a:xfrm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2" name="Straight Connector 1751"/>
            <p:cNvCxnSpPr>
              <a:stCxn id="1546" idx="0"/>
              <a:endCxn id="1572" idx="2"/>
            </p:cNvCxnSpPr>
            <p:nvPr/>
          </p:nvCxnSpPr>
          <p:spPr>
            <a:xfrm flipV="1">
              <a:off x="3748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7" name="Straight Connector 1796"/>
            <p:cNvCxnSpPr>
              <a:stCxn id="1579" idx="2"/>
              <a:endCxn id="1553" idx="0"/>
            </p:cNvCxnSpPr>
            <p:nvPr/>
          </p:nvCxnSpPr>
          <p:spPr>
            <a:xfrm>
              <a:off x="4815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9" name="Straight Connector 1798"/>
            <p:cNvCxnSpPr>
              <a:stCxn id="1579" idx="2"/>
              <a:endCxn id="1554" idx="0"/>
            </p:cNvCxnSpPr>
            <p:nvPr/>
          </p:nvCxnSpPr>
          <p:spPr>
            <a:xfrm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0" name="Straight Connector 1799"/>
            <p:cNvCxnSpPr>
              <a:stCxn id="1580" idx="2"/>
              <a:endCxn id="1553" idx="0"/>
            </p:cNvCxnSpPr>
            <p:nvPr/>
          </p:nvCxnSpPr>
          <p:spPr>
            <a:xfrm flipH="1"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1" name="Straight Connector 1800"/>
            <p:cNvCxnSpPr>
              <a:stCxn id="1580" idx="2"/>
              <a:endCxn id="1554" idx="0"/>
            </p:cNvCxnSpPr>
            <p:nvPr/>
          </p:nvCxnSpPr>
          <p:spPr>
            <a:xfrm>
              <a:off x="4967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2" name="Straight Connector 1801"/>
            <p:cNvCxnSpPr>
              <a:stCxn id="1580" idx="2"/>
              <a:endCxn id="1555" idx="0"/>
            </p:cNvCxnSpPr>
            <p:nvPr/>
          </p:nvCxnSpPr>
          <p:spPr>
            <a:xfrm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8" name="Straight Connector 1807"/>
            <p:cNvCxnSpPr>
              <a:stCxn id="1581" idx="2"/>
              <a:endCxn id="1555" idx="0"/>
            </p:cNvCxnSpPr>
            <p:nvPr/>
          </p:nvCxnSpPr>
          <p:spPr>
            <a:xfrm>
              <a:off x="5119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9" name="Straight Connector 1808"/>
            <p:cNvCxnSpPr>
              <a:stCxn id="1581" idx="2"/>
              <a:endCxn id="1554" idx="0"/>
            </p:cNvCxnSpPr>
            <p:nvPr/>
          </p:nvCxnSpPr>
          <p:spPr>
            <a:xfrm flipH="1"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9" name="Straight Connector 1918"/>
            <p:cNvCxnSpPr>
              <a:stCxn id="1594" idx="2"/>
              <a:endCxn id="1572" idx="0"/>
            </p:cNvCxnSpPr>
            <p:nvPr/>
          </p:nvCxnSpPr>
          <p:spPr>
            <a:xfrm flipH="1">
              <a:off x="3748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3" name="Straight Connector 1922"/>
            <p:cNvCxnSpPr>
              <a:stCxn id="1596" idx="2"/>
              <a:endCxn id="1574" idx="0"/>
            </p:cNvCxnSpPr>
            <p:nvPr/>
          </p:nvCxnSpPr>
          <p:spPr>
            <a:xfrm flipH="1">
              <a:off x="4053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4" name="Straight Connector 1923"/>
            <p:cNvCxnSpPr>
              <a:stCxn id="1597" idx="2"/>
              <a:endCxn id="1575" idx="0"/>
            </p:cNvCxnSpPr>
            <p:nvPr/>
          </p:nvCxnSpPr>
          <p:spPr>
            <a:xfrm flipH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5" name="Straight Connector 1924"/>
            <p:cNvCxnSpPr>
              <a:stCxn id="1598" idx="2"/>
              <a:endCxn id="1576" idx="0"/>
            </p:cNvCxnSpPr>
            <p:nvPr/>
          </p:nvCxnSpPr>
          <p:spPr>
            <a:xfrm flipH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6" name="Straight Connector 1925"/>
            <p:cNvCxnSpPr>
              <a:stCxn id="1599" idx="2"/>
              <a:endCxn id="1577" idx="0"/>
            </p:cNvCxnSpPr>
            <p:nvPr/>
          </p:nvCxnSpPr>
          <p:spPr>
            <a:xfrm flipH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7" name="Straight Connector 1926"/>
            <p:cNvCxnSpPr>
              <a:stCxn id="1600" idx="2"/>
              <a:endCxn id="1578" idx="0"/>
            </p:cNvCxnSpPr>
            <p:nvPr/>
          </p:nvCxnSpPr>
          <p:spPr>
            <a:xfrm flipH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8" name="Straight Connector 1927"/>
            <p:cNvCxnSpPr>
              <a:stCxn id="1601" idx="2"/>
              <a:endCxn id="1579" idx="0"/>
            </p:cNvCxnSpPr>
            <p:nvPr/>
          </p:nvCxnSpPr>
          <p:spPr>
            <a:xfrm flipH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9" name="Straight Connector 1928"/>
            <p:cNvCxnSpPr>
              <a:stCxn id="1594" idx="2"/>
              <a:endCxn id="1573" idx="0"/>
            </p:cNvCxnSpPr>
            <p:nvPr/>
          </p:nvCxnSpPr>
          <p:spPr>
            <a:xfrm>
              <a:off x="3900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7" name="Straight Connector 1946"/>
            <p:cNvCxnSpPr>
              <a:stCxn id="1596" idx="2"/>
              <a:endCxn id="1575" idx="0"/>
            </p:cNvCxnSpPr>
            <p:nvPr/>
          </p:nvCxnSpPr>
          <p:spPr>
            <a:xfrm>
              <a:off x="4205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2" name="Straight Connector 1951"/>
            <p:cNvCxnSpPr>
              <a:stCxn id="1576" idx="0"/>
              <a:endCxn id="1596" idx="2"/>
            </p:cNvCxnSpPr>
            <p:nvPr/>
          </p:nvCxnSpPr>
          <p:spPr>
            <a:xfrm flipH="1" flipV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4" name="Straight Connector 1953"/>
            <p:cNvCxnSpPr>
              <a:stCxn id="1574" idx="0"/>
              <a:endCxn id="1594" idx="2"/>
            </p:cNvCxnSpPr>
            <p:nvPr/>
          </p:nvCxnSpPr>
          <p:spPr>
            <a:xfrm flipH="1" flipV="1">
              <a:off x="3900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5" name="Straight Connector 1954"/>
            <p:cNvCxnSpPr>
              <a:stCxn id="1576" idx="0"/>
              <a:endCxn id="1597" idx="2"/>
            </p:cNvCxnSpPr>
            <p:nvPr/>
          </p:nvCxnSpPr>
          <p:spPr>
            <a:xfrm flipV="1">
              <a:off x="4357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6" name="Straight Connector 1955"/>
            <p:cNvCxnSpPr>
              <a:stCxn id="1577" idx="0"/>
              <a:endCxn id="1598" idx="2"/>
            </p:cNvCxnSpPr>
            <p:nvPr/>
          </p:nvCxnSpPr>
          <p:spPr>
            <a:xfrm flipV="1">
              <a:off x="45103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7" name="Straight Connector 1956"/>
            <p:cNvCxnSpPr>
              <a:stCxn id="1578" idx="0"/>
              <a:endCxn id="1598" idx="2"/>
            </p:cNvCxnSpPr>
            <p:nvPr/>
          </p:nvCxnSpPr>
          <p:spPr>
            <a:xfrm flipH="1" flipV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8" name="Straight Connector 1957"/>
            <p:cNvCxnSpPr>
              <a:stCxn id="1577" idx="0"/>
              <a:endCxn id="1597" idx="2"/>
            </p:cNvCxnSpPr>
            <p:nvPr/>
          </p:nvCxnSpPr>
          <p:spPr>
            <a:xfrm flipH="1" flipV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9" name="Straight Connector 1958"/>
            <p:cNvCxnSpPr>
              <a:stCxn id="1578" idx="0"/>
              <a:endCxn id="1599" idx="2"/>
            </p:cNvCxnSpPr>
            <p:nvPr/>
          </p:nvCxnSpPr>
          <p:spPr>
            <a:xfrm flipV="1">
              <a:off x="4662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0" name="Straight Connector 1959"/>
            <p:cNvCxnSpPr>
              <a:stCxn id="1579" idx="0"/>
              <a:endCxn id="1599" idx="2"/>
            </p:cNvCxnSpPr>
            <p:nvPr/>
          </p:nvCxnSpPr>
          <p:spPr>
            <a:xfrm flipH="1" flipV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1" name="Straight Connector 1960"/>
            <p:cNvCxnSpPr>
              <a:stCxn id="1579" idx="0"/>
              <a:endCxn id="1600" idx="2"/>
            </p:cNvCxnSpPr>
            <p:nvPr/>
          </p:nvCxnSpPr>
          <p:spPr>
            <a:xfrm flipV="1">
              <a:off x="48151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2" name="Straight Connector 1961"/>
            <p:cNvCxnSpPr>
              <a:stCxn id="1580" idx="0"/>
              <a:endCxn id="1600" idx="2"/>
            </p:cNvCxnSpPr>
            <p:nvPr/>
          </p:nvCxnSpPr>
          <p:spPr>
            <a:xfrm flipH="1" flipV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3" name="Straight Connector 1962"/>
            <p:cNvCxnSpPr>
              <a:stCxn id="1580" idx="0"/>
              <a:endCxn id="1601" idx="2"/>
            </p:cNvCxnSpPr>
            <p:nvPr/>
          </p:nvCxnSpPr>
          <p:spPr>
            <a:xfrm flipV="1">
              <a:off x="4967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4" name="Straight Connector 1963"/>
            <p:cNvCxnSpPr>
              <a:stCxn id="1581" idx="0"/>
              <a:endCxn id="1601" idx="2"/>
            </p:cNvCxnSpPr>
            <p:nvPr/>
          </p:nvCxnSpPr>
          <p:spPr>
            <a:xfrm flipH="1"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5" name="Straight Connector 1964"/>
            <p:cNvCxnSpPr>
              <a:stCxn id="1580" idx="0"/>
              <a:endCxn id="1602" idx="2"/>
            </p:cNvCxnSpPr>
            <p:nvPr/>
          </p:nvCxnSpPr>
          <p:spPr>
            <a:xfrm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6" name="Straight Connector 1965"/>
            <p:cNvCxnSpPr>
              <a:stCxn id="1581" idx="0"/>
              <a:endCxn id="1602" idx="2"/>
            </p:cNvCxnSpPr>
            <p:nvPr/>
          </p:nvCxnSpPr>
          <p:spPr>
            <a:xfrm flipV="1">
              <a:off x="5119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7" name="Straight Connector 1966"/>
            <p:cNvCxnSpPr>
              <a:stCxn id="1602" idx="0"/>
              <a:endCxn id="1623" idx="2"/>
            </p:cNvCxnSpPr>
            <p:nvPr/>
          </p:nvCxnSpPr>
          <p:spPr>
            <a:xfrm flipV="1">
              <a:off x="5119942" y="3317183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1" name="Straight Connector 2000"/>
            <p:cNvCxnSpPr>
              <a:stCxn id="1623" idx="0"/>
              <a:endCxn id="1642" idx="2"/>
            </p:cNvCxnSpPr>
            <p:nvPr/>
          </p:nvCxnSpPr>
          <p:spPr>
            <a:xfrm flipH="1"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2" name="Straight Connector 2001"/>
            <p:cNvCxnSpPr>
              <a:stCxn id="1621" idx="0"/>
              <a:endCxn id="1640" idx="2"/>
            </p:cNvCxnSpPr>
            <p:nvPr/>
          </p:nvCxnSpPr>
          <p:spPr>
            <a:xfrm flipH="1"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3" name="Straight Connector 2002"/>
            <p:cNvCxnSpPr>
              <a:stCxn id="1640" idx="0"/>
              <a:endCxn id="1665" idx="2"/>
            </p:cNvCxnSpPr>
            <p:nvPr/>
          </p:nvCxnSpPr>
          <p:spPr>
            <a:xfrm flipV="1">
              <a:off x="4510342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4" name="Straight Connector 2003"/>
            <p:cNvCxnSpPr>
              <a:stCxn id="1644" idx="0"/>
              <a:endCxn id="1664" idx="2"/>
            </p:cNvCxnSpPr>
            <p:nvPr/>
          </p:nvCxnSpPr>
          <p:spPr>
            <a:xfrm flipH="1" flipV="1">
              <a:off x="49675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5" name="Straight Connector 2004"/>
            <p:cNvCxnSpPr>
              <a:stCxn id="1640" idx="0"/>
              <a:endCxn id="1664" idx="2"/>
            </p:cNvCxnSpPr>
            <p:nvPr/>
          </p:nvCxnSpPr>
          <p:spPr>
            <a:xfrm flipV="1">
              <a:off x="4510342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6" name="Straight Connector 2005"/>
            <p:cNvCxnSpPr>
              <a:stCxn id="1642" idx="0"/>
              <a:endCxn id="1665" idx="2"/>
            </p:cNvCxnSpPr>
            <p:nvPr/>
          </p:nvCxnSpPr>
          <p:spPr>
            <a:xfrm flipV="1">
              <a:off x="4815142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7" name="Straight Connector 2006"/>
            <p:cNvCxnSpPr>
              <a:stCxn id="1642" idx="0"/>
              <a:endCxn id="1664" idx="2"/>
            </p:cNvCxnSpPr>
            <p:nvPr/>
          </p:nvCxnSpPr>
          <p:spPr>
            <a:xfrm flipV="1">
              <a:off x="48151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8" name="Straight Connector 2007"/>
            <p:cNvCxnSpPr>
              <a:stCxn id="1644" idx="0"/>
              <a:endCxn id="1665" idx="2"/>
            </p:cNvCxnSpPr>
            <p:nvPr/>
          </p:nvCxnSpPr>
          <p:spPr>
            <a:xfrm flipV="1">
              <a:off x="5119942" y="2386371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9" name="Straight Connector 2008"/>
            <p:cNvCxnSpPr>
              <a:stCxn id="1623" idx="0"/>
              <a:endCxn id="1644" idx="2"/>
            </p:cNvCxnSpPr>
            <p:nvPr/>
          </p:nvCxnSpPr>
          <p:spPr>
            <a:xfrm flipV="1">
              <a:off x="51199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0" name="Straight Connector 2009"/>
            <p:cNvCxnSpPr>
              <a:stCxn id="1621" idx="0"/>
              <a:endCxn id="1644" idx="2"/>
            </p:cNvCxnSpPr>
            <p:nvPr/>
          </p:nvCxnSpPr>
          <p:spPr>
            <a:xfrm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1" name="Straight Connector 2010"/>
            <p:cNvCxnSpPr>
              <a:stCxn id="1621" idx="0"/>
              <a:endCxn id="1642" idx="2"/>
            </p:cNvCxnSpPr>
            <p:nvPr/>
          </p:nvCxnSpPr>
          <p:spPr>
            <a:xfrm flipV="1">
              <a:off x="48151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2" name="Straight Connector 2011"/>
            <p:cNvCxnSpPr>
              <a:stCxn id="1619" idx="0"/>
              <a:endCxn id="1642" idx="2"/>
            </p:cNvCxnSpPr>
            <p:nvPr/>
          </p:nvCxnSpPr>
          <p:spPr>
            <a:xfrm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3" name="Straight Connector 2012"/>
            <p:cNvCxnSpPr>
              <a:stCxn id="1619" idx="0"/>
              <a:endCxn id="1640" idx="2"/>
            </p:cNvCxnSpPr>
            <p:nvPr/>
          </p:nvCxnSpPr>
          <p:spPr>
            <a:xfrm flipV="1">
              <a:off x="45103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4" name="Straight Connector 2013"/>
            <p:cNvCxnSpPr>
              <a:stCxn id="1617" idx="0"/>
              <a:endCxn id="1640" idx="2"/>
            </p:cNvCxnSpPr>
            <p:nvPr/>
          </p:nvCxnSpPr>
          <p:spPr>
            <a:xfrm flipV="1">
              <a:off x="42055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5" name="Straight Connector 2014"/>
            <p:cNvCxnSpPr>
              <a:stCxn id="1597" idx="0"/>
              <a:endCxn id="1617" idx="2"/>
            </p:cNvCxnSpPr>
            <p:nvPr/>
          </p:nvCxnSpPr>
          <p:spPr>
            <a:xfrm flipH="1" flipV="1">
              <a:off x="42055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6" name="Straight Connector 2015"/>
            <p:cNvCxnSpPr>
              <a:stCxn id="1599" idx="0"/>
              <a:endCxn id="1619" idx="2"/>
            </p:cNvCxnSpPr>
            <p:nvPr/>
          </p:nvCxnSpPr>
          <p:spPr>
            <a:xfrm flipH="1" flipV="1">
              <a:off x="45103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7" name="Straight Connector 2016"/>
            <p:cNvCxnSpPr>
              <a:stCxn id="1601" idx="0"/>
              <a:endCxn id="1621" idx="2"/>
            </p:cNvCxnSpPr>
            <p:nvPr/>
          </p:nvCxnSpPr>
          <p:spPr>
            <a:xfrm flipH="1" flipV="1">
              <a:off x="48151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8" name="Straight Connector 2017"/>
            <p:cNvCxnSpPr>
              <a:stCxn id="1594" idx="0"/>
              <a:endCxn id="1617" idx="2"/>
            </p:cNvCxnSpPr>
            <p:nvPr/>
          </p:nvCxnSpPr>
          <p:spPr>
            <a:xfrm flipV="1">
              <a:off x="39007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9" name="Straight Connector 2018"/>
            <p:cNvCxnSpPr>
              <a:stCxn id="1596" idx="0"/>
              <a:endCxn id="1619" idx="2"/>
            </p:cNvCxnSpPr>
            <p:nvPr/>
          </p:nvCxnSpPr>
          <p:spPr>
            <a:xfrm flipV="1">
              <a:off x="42055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0" name="Straight Connector 2019"/>
            <p:cNvCxnSpPr>
              <a:stCxn id="1598" idx="0"/>
              <a:endCxn id="1621" idx="2"/>
            </p:cNvCxnSpPr>
            <p:nvPr/>
          </p:nvCxnSpPr>
          <p:spPr>
            <a:xfrm flipV="1">
              <a:off x="45103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1" name="Straight Connector 2020"/>
            <p:cNvCxnSpPr>
              <a:stCxn id="1600" idx="0"/>
              <a:endCxn id="1623" idx="2"/>
            </p:cNvCxnSpPr>
            <p:nvPr/>
          </p:nvCxnSpPr>
          <p:spPr>
            <a:xfrm flipV="1">
              <a:off x="48151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Straight Connector 2071"/>
            <p:cNvCxnSpPr>
              <a:stCxn id="1686" idx="2"/>
              <a:endCxn id="1665" idx="0"/>
            </p:cNvCxnSpPr>
            <p:nvPr/>
          </p:nvCxnSpPr>
          <p:spPr>
            <a:xfrm>
              <a:off x="51199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Straight Connector 2072"/>
            <p:cNvCxnSpPr>
              <a:endCxn id="1664" idx="0"/>
            </p:cNvCxnSpPr>
            <p:nvPr/>
          </p:nvCxnSpPr>
          <p:spPr>
            <a:xfrm flipH="1">
              <a:off x="4967542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Straight Connector 2073"/>
            <p:cNvCxnSpPr>
              <a:stCxn id="1685" idx="2"/>
              <a:endCxn id="1664" idx="0"/>
            </p:cNvCxnSpPr>
            <p:nvPr/>
          </p:nvCxnSpPr>
          <p:spPr>
            <a:xfrm>
              <a:off x="49675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Straight Connector 2074"/>
            <p:cNvCxnSpPr>
              <a:stCxn id="1685" idx="2"/>
              <a:endCxn id="1665" idx="0"/>
            </p:cNvCxnSpPr>
            <p:nvPr/>
          </p:nvCxnSpPr>
          <p:spPr>
            <a:xfrm>
              <a:off x="49675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/>
            <p:cNvCxnSpPr>
              <a:stCxn id="1684" idx="2"/>
              <a:endCxn id="1665" idx="0"/>
            </p:cNvCxnSpPr>
            <p:nvPr/>
          </p:nvCxnSpPr>
          <p:spPr>
            <a:xfrm>
              <a:off x="48151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/>
            <p:cNvCxnSpPr>
              <a:stCxn id="1683" idx="2"/>
              <a:endCxn id="1665" idx="0"/>
            </p:cNvCxnSpPr>
            <p:nvPr/>
          </p:nvCxnSpPr>
          <p:spPr>
            <a:xfrm>
              <a:off x="4662742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Straight Connector 2077"/>
            <p:cNvCxnSpPr>
              <a:stCxn id="1684" idx="2"/>
              <a:endCxn id="1664" idx="0"/>
            </p:cNvCxnSpPr>
            <p:nvPr/>
          </p:nvCxnSpPr>
          <p:spPr>
            <a:xfrm>
              <a:off x="48151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/>
            <p:cNvCxnSpPr>
              <a:stCxn id="1683" idx="2"/>
              <a:endCxn id="1664" idx="0"/>
            </p:cNvCxnSpPr>
            <p:nvPr/>
          </p:nvCxnSpPr>
          <p:spPr>
            <a:xfrm>
              <a:off x="46627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Straight Connector 2079"/>
            <p:cNvCxnSpPr>
              <a:stCxn id="1697" idx="2"/>
              <a:endCxn id="1683" idx="0"/>
            </p:cNvCxnSpPr>
            <p:nvPr/>
          </p:nvCxnSpPr>
          <p:spPr>
            <a:xfrm>
              <a:off x="3595942" y="1455559"/>
              <a:ext cx="10668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/>
            <p:cNvCxnSpPr>
              <a:stCxn id="1697" idx="2"/>
              <a:endCxn id="1684" idx="0"/>
            </p:cNvCxnSpPr>
            <p:nvPr/>
          </p:nvCxnSpPr>
          <p:spPr>
            <a:xfrm>
              <a:off x="3595942" y="1455559"/>
              <a:ext cx="12192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Straight Connector 2081"/>
            <p:cNvCxnSpPr>
              <a:stCxn id="1697" idx="2"/>
              <a:endCxn id="1685" idx="0"/>
            </p:cNvCxnSpPr>
            <p:nvPr/>
          </p:nvCxnSpPr>
          <p:spPr>
            <a:xfrm>
              <a:off x="3595942" y="1455559"/>
              <a:ext cx="13716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/>
            <p:cNvCxnSpPr>
              <a:stCxn id="1697" idx="2"/>
              <a:endCxn id="1686" idx="0"/>
            </p:cNvCxnSpPr>
            <p:nvPr/>
          </p:nvCxnSpPr>
          <p:spPr>
            <a:xfrm>
              <a:off x="3595942" y="1455559"/>
              <a:ext cx="15240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/>
            <p:cNvCxnSpPr>
              <a:stCxn id="1697" idx="2"/>
              <a:endCxn id="2140" idx="0"/>
            </p:cNvCxnSpPr>
            <p:nvPr/>
          </p:nvCxnSpPr>
          <p:spPr>
            <a:xfrm>
              <a:off x="3595942" y="1455559"/>
              <a:ext cx="16732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Rectangle 2099"/>
            <p:cNvSpPr>
              <a:spLocks noChangeAspect="1"/>
            </p:cNvSpPr>
            <p:nvPr/>
          </p:nvSpPr>
          <p:spPr>
            <a:xfrm flipH="1">
              <a:off x="6595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1" name="Rectangle 2100"/>
            <p:cNvSpPr>
              <a:spLocks noChangeAspect="1"/>
            </p:cNvSpPr>
            <p:nvPr/>
          </p:nvSpPr>
          <p:spPr>
            <a:xfrm flipH="1">
              <a:off x="6442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2" name="Rectangle 2101"/>
            <p:cNvSpPr>
              <a:spLocks noChangeAspect="1"/>
            </p:cNvSpPr>
            <p:nvPr/>
          </p:nvSpPr>
          <p:spPr>
            <a:xfrm flipH="1">
              <a:off x="6290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3" name="Rectangle 2102"/>
            <p:cNvSpPr>
              <a:spLocks noChangeAspect="1"/>
            </p:cNvSpPr>
            <p:nvPr/>
          </p:nvSpPr>
          <p:spPr>
            <a:xfrm flipH="1">
              <a:off x="6137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4" name="Rectangle 2103"/>
            <p:cNvSpPr>
              <a:spLocks noChangeAspect="1"/>
            </p:cNvSpPr>
            <p:nvPr/>
          </p:nvSpPr>
          <p:spPr>
            <a:xfrm flipH="1">
              <a:off x="5985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5" name="Rectangle 2104"/>
            <p:cNvSpPr>
              <a:spLocks noChangeAspect="1"/>
            </p:cNvSpPr>
            <p:nvPr/>
          </p:nvSpPr>
          <p:spPr>
            <a:xfrm flipH="1">
              <a:off x="5833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6" name="Rectangle 2105"/>
            <p:cNvSpPr>
              <a:spLocks noChangeAspect="1"/>
            </p:cNvSpPr>
            <p:nvPr/>
          </p:nvSpPr>
          <p:spPr>
            <a:xfrm flipH="1">
              <a:off x="5680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7" name="Rectangle 2106"/>
            <p:cNvSpPr>
              <a:spLocks noChangeAspect="1"/>
            </p:cNvSpPr>
            <p:nvPr/>
          </p:nvSpPr>
          <p:spPr>
            <a:xfrm flipH="1">
              <a:off x="5528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8" name="Rectangle 2107"/>
            <p:cNvSpPr>
              <a:spLocks noChangeAspect="1"/>
            </p:cNvSpPr>
            <p:nvPr/>
          </p:nvSpPr>
          <p:spPr>
            <a:xfrm flipH="1">
              <a:off x="5375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09" name="Rectangle 2108"/>
            <p:cNvSpPr>
              <a:spLocks noChangeAspect="1"/>
            </p:cNvSpPr>
            <p:nvPr/>
          </p:nvSpPr>
          <p:spPr>
            <a:xfrm flipH="1">
              <a:off x="5223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1" name="Rectangle 2110"/>
            <p:cNvSpPr>
              <a:spLocks noChangeAspect="1"/>
            </p:cNvSpPr>
            <p:nvPr/>
          </p:nvSpPr>
          <p:spPr>
            <a:xfrm flipH="1">
              <a:off x="6442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2" name="Rectangle 2111"/>
            <p:cNvSpPr>
              <a:spLocks noChangeAspect="1"/>
            </p:cNvSpPr>
            <p:nvPr/>
          </p:nvSpPr>
          <p:spPr>
            <a:xfrm flipH="1">
              <a:off x="6290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3" name="Rectangle 2112"/>
            <p:cNvSpPr>
              <a:spLocks noChangeAspect="1"/>
            </p:cNvSpPr>
            <p:nvPr/>
          </p:nvSpPr>
          <p:spPr>
            <a:xfrm flipH="1">
              <a:off x="6137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4" name="Rectangle 2113"/>
            <p:cNvSpPr>
              <a:spLocks noChangeAspect="1"/>
            </p:cNvSpPr>
            <p:nvPr/>
          </p:nvSpPr>
          <p:spPr>
            <a:xfrm flipH="1">
              <a:off x="5985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5" name="Rectangle 2114"/>
            <p:cNvSpPr>
              <a:spLocks noChangeAspect="1"/>
            </p:cNvSpPr>
            <p:nvPr/>
          </p:nvSpPr>
          <p:spPr>
            <a:xfrm flipH="1">
              <a:off x="58330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6" name="Rectangle 2115"/>
            <p:cNvSpPr>
              <a:spLocks noChangeAspect="1"/>
            </p:cNvSpPr>
            <p:nvPr/>
          </p:nvSpPr>
          <p:spPr>
            <a:xfrm flipH="1">
              <a:off x="5680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7" name="Rectangle 2116"/>
            <p:cNvSpPr>
              <a:spLocks noChangeAspect="1"/>
            </p:cNvSpPr>
            <p:nvPr/>
          </p:nvSpPr>
          <p:spPr>
            <a:xfrm flipH="1">
              <a:off x="5528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8" name="Rectangle 2117"/>
            <p:cNvSpPr>
              <a:spLocks noChangeAspect="1"/>
            </p:cNvSpPr>
            <p:nvPr/>
          </p:nvSpPr>
          <p:spPr>
            <a:xfrm flipH="1">
              <a:off x="5375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19" name="Rectangle 2118"/>
            <p:cNvSpPr>
              <a:spLocks noChangeAspect="1"/>
            </p:cNvSpPr>
            <p:nvPr/>
          </p:nvSpPr>
          <p:spPr>
            <a:xfrm flipH="1">
              <a:off x="5223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1" name="Rectangle 2120"/>
            <p:cNvSpPr>
              <a:spLocks noChangeAspect="1"/>
            </p:cNvSpPr>
            <p:nvPr/>
          </p:nvSpPr>
          <p:spPr>
            <a:xfrm flipH="1">
              <a:off x="6290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2" name="Rectangle 2121"/>
            <p:cNvSpPr>
              <a:spLocks noChangeAspect="1"/>
            </p:cNvSpPr>
            <p:nvPr/>
          </p:nvSpPr>
          <p:spPr>
            <a:xfrm flipH="1">
              <a:off x="5985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3" name="Rectangle 2122"/>
            <p:cNvSpPr>
              <a:spLocks noChangeAspect="1"/>
            </p:cNvSpPr>
            <p:nvPr/>
          </p:nvSpPr>
          <p:spPr>
            <a:xfrm flipH="1">
              <a:off x="58330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4" name="Rectangle 2123"/>
            <p:cNvSpPr>
              <a:spLocks noChangeAspect="1"/>
            </p:cNvSpPr>
            <p:nvPr/>
          </p:nvSpPr>
          <p:spPr>
            <a:xfrm flipH="1">
              <a:off x="56806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5" name="Rectangle 2124"/>
            <p:cNvSpPr>
              <a:spLocks noChangeAspect="1"/>
            </p:cNvSpPr>
            <p:nvPr/>
          </p:nvSpPr>
          <p:spPr>
            <a:xfrm flipH="1">
              <a:off x="5528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6" name="Rectangle 2125"/>
            <p:cNvSpPr>
              <a:spLocks noChangeAspect="1"/>
            </p:cNvSpPr>
            <p:nvPr/>
          </p:nvSpPr>
          <p:spPr>
            <a:xfrm flipH="1">
              <a:off x="53758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7" name="Rectangle 2126"/>
            <p:cNvSpPr>
              <a:spLocks noChangeAspect="1"/>
            </p:cNvSpPr>
            <p:nvPr/>
          </p:nvSpPr>
          <p:spPr>
            <a:xfrm flipH="1">
              <a:off x="5223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29" name="Rectangle 2128"/>
            <p:cNvSpPr>
              <a:spLocks noChangeAspect="1"/>
            </p:cNvSpPr>
            <p:nvPr/>
          </p:nvSpPr>
          <p:spPr>
            <a:xfrm flipH="1">
              <a:off x="59854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0" name="Rectangle 2129"/>
            <p:cNvSpPr>
              <a:spLocks noChangeAspect="1"/>
            </p:cNvSpPr>
            <p:nvPr/>
          </p:nvSpPr>
          <p:spPr>
            <a:xfrm flipH="1">
              <a:off x="56806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1" name="Rectangle 2130"/>
            <p:cNvSpPr>
              <a:spLocks noChangeAspect="1"/>
            </p:cNvSpPr>
            <p:nvPr/>
          </p:nvSpPr>
          <p:spPr>
            <a:xfrm flipH="1">
              <a:off x="53758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3" name="Rectangle 2132"/>
            <p:cNvSpPr>
              <a:spLocks noChangeAspect="1"/>
            </p:cNvSpPr>
            <p:nvPr/>
          </p:nvSpPr>
          <p:spPr>
            <a:xfrm flipH="1">
              <a:off x="56806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4" name="Rectangle 2133"/>
            <p:cNvSpPr>
              <a:spLocks noChangeAspect="1"/>
            </p:cNvSpPr>
            <p:nvPr/>
          </p:nvSpPr>
          <p:spPr>
            <a:xfrm flipH="1">
              <a:off x="53758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6" name="Rectangle 2135"/>
            <p:cNvSpPr>
              <a:spLocks noChangeAspect="1"/>
            </p:cNvSpPr>
            <p:nvPr/>
          </p:nvSpPr>
          <p:spPr>
            <a:xfrm flipH="1">
              <a:off x="5223481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8" name="Rectangle 2137"/>
            <p:cNvSpPr>
              <a:spLocks noChangeAspect="1"/>
            </p:cNvSpPr>
            <p:nvPr/>
          </p:nvSpPr>
          <p:spPr>
            <a:xfrm flipH="1">
              <a:off x="55282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39" name="Rectangle 2138"/>
            <p:cNvSpPr>
              <a:spLocks noChangeAspect="1"/>
            </p:cNvSpPr>
            <p:nvPr/>
          </p:nvSpPr>
          <p:spPr>
            <a:xfrm flipH="1">
              <a:off x="53758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140" name="Rectangle 2139"/>
            <p:cNvSpPr>
              <a:spLocks noChangeAspect="1"/>
            </p:cNvSpPr>
            <p:nvPr/>
          </p:nvSpPr>
          <p:spPr>
            <a:xfrm flipH="1">
              <a:off x="52234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142" name="Straight Connector 2141"/>
            <p:cNvCxnSpPr/>
            <p:nvPr/>
          </p:nvCxnSpPr>
          <p:spPr>
            <a:xfrm flipH="1" flipV="1">
              <a:off x="6488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3" name="Straight Connector 2142"/>
            <p:cNvCxnSpPr/>
            <p:nvPr/>
          </p:nvCxnSpPr>
          <p:spPr>
            <a:xfrm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4" name="Straight Connector 2143"/>
            <p:cNvCxnSpPr/>
            <p:nvPr/>
          </p:nvCxnSpPr>
          <p:spPr>
            <a:xfrm flipH="1"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5" name="Straight Connector 2144"/>
            <p:cNvCxnSpPr/>
            <p:nvPr/>
          </p:nvCxnSpPr>
          <p:spPr>
            <a:xfrm flipH="1" flipV="1">
              <a:off x="6183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6" name="Straight Connector 2145"/>
            <p:cNvCxnSpPr/>
            <p:nvPr/>
          </p:nvCxnSpPr>
          <p:spPr>
            <a:xfrm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7" name="Straight Connector 2146"/>
            <p:cNvCxnSpPr/>
            <p:nvPr/>
          </p:nvCxnSpPr>
          <p:spPr>
            <a:xfrm flipH="1" flipV="1">
              <a:off x="6031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8" name="Straight Connector 2147"/>
            <p:cNvCxnSpPr/>
            <p:nvPr/>
          </p:nvCxnSpPr>
          <p:spPr>
            <a:xfrm flipH="1"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9" name="Straight Connector 2148"/>
            <p:cNvCxnSpPr/>
            <p:nvPr/>
          </p:nvCxnSpPr>
          <p:spPr>
            <a:xfrm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0" name="Straight Connector 2149"/>
            <p:cNvCxnSpPr/>
            <p:nvPr/>
          </p:nvCxnSpPr>
          <p:spPr>
            <a:xfrm flipH="1" flipV="1">
              <a:off x="5574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1" name="Straight Connector 2150"/>
            <p:cNvCxnSpPr/>
            <p:nvPr/>
          </p:nvCxnSpPr>
          <p:spPr>
            <a:xfrm flipH="1"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2" name="Straight Connector 2151"/>
            <p:cNvCxnSpPr/>
            <p:nvPr/>
          </p:nvCxnSpPr>
          <p:spPr>
            <a:xfrm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3" name="Straight Connector 2152"/>
            <p:cNvCxnSpPr/>
            <p:nvPr/>
          </p:nvCxnSpPr>
          <p:spPr>
            <a:xfrm flipH="1" flipV="1">
              <a:off x="5726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4" name="Straight Connector 2153"/>
            <p:cNvCxnSpPr/>
            <p:nvPr/>
          </p:nvCxnSpPr>
          <p:spPr>
            <a:xfrm flipH="1"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5" name="Straight Connector 2154"/>
            <p:cNvCxnSpPr/>
            <p:nvPr/>
          </p:nvCxnSpPr>
          <p:spPr>
            <a:xfrm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6" name="Straight Connector 2155"/>
            <p:cNvCxnSpPr/>
            <p:nvPr/>
          </p:nvCxnSpPr>
          <p:spPr>
            <a:xfrm flipH="1" flipV="1">
              <a:off x="58788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7" name="Straight Connector 2156"/>
            <p:cNvCxnSpPr/>
            <p:nvPr/>
          </p:nvCxnSpPr>
          <p:spPr>
            <a:xfrm flipH="1"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8" name="Straight Connector 2157"/>
            <p:cNvCxnSpPr/>
            <p:nvPr/>
          </p:nvCxnSpPr>
          <p:spPr>
            <a:xfrm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9" name="Straight Connector 2158"/>
            <p:cNvCxnSpPr/>
            <p:nvPr/>
          </p:nvCxnSpPr>
          <p:spPr>
            <a:xfrm flipH="1"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0" name="Straight Connector 2159"/>
            <p:cNvCxnSpPr/>
            <p:nvPr/>
          </p:nvCxnSpPr>
          <p:spPr>
            <a:xfrm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1" name="Straight Connector 2160"/>
            <p:cNvCxnSpPr/>
            <p:nvPr/>
          </p:nvCxnSpPr>
          <p:spPr>
            <a:xfrm flipH="1" flipV="1">
              <a:off x="6336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2" name="Straight Connector 2161"/>
            <p:cNvCxnSpPr/>
            <p:nvPr/>
          </p:nvCxnSpPr>
          <p:spPr>
            <a:xfrm flipH="1"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3" name="Straight Connector 2162"/>
            <p:cNvCxnSpPr/>
            <p:nvPr/>
          </p:nvCxnSpPr>
          <p:spPr>
            <a:xfrm flipH="1" flipV="1">
              <a:off x="6488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4" name="Straight Connector 2163"/>
            <p:cNvCxnSpPr/>
            <p:nvPr/>
          </p:nvCxnSpPr>
          <p:spPr>
            <a:xfrm flipH="1">
              <a:off x="5421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5" name="Straight Connector 2164"/>
            <p:cNvCxnSpPr/>
            <p:nvPr/>
          </p:nvCxnSpPr>
          <p:spPr>
            <a:xfrm flipH="1"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6" name="Straight Connector 2165"/>
            <p:cNvCxnSpPr/>
            <p:nvPr/>
          </p:nvCxnSpPr>
          <p:spPr>
            <a:xfrm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7" name="Straight Connector 2166"/>
            <p:cNvCxnSpPr/>
            <p:nvPr/>
          </p:nvCxnSpPr>
          <p:spPr>
            <a:xfrm flipH="1">
              <a:off x="5269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8" name="Straight Connector 2167"/>
            <p:cNvCxnSpPr/>
            <p:nvPr/>
          </p:nvCxnSpPr>
          <p:spPr>
            <a:xfrm flipH="1"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0" name="Straight Connector 2169"/>
            <p:cNvCxnSpPr/>
            <p:nvPr/>
          </p:nvCxnSpPr>
          <p:spPr>
            <a:xfrm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1" name="Straight Connector 2170"/>
            <p:cNvCxnSpPr/>
            <p:nvPr/>
          </p:nvCxnSpPr>
          <p:spPr>
            <a:xfrm>
              <a:off x="6336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2" name="Straight Connector 2171"/>
            <p:cNvCxnSpPr/>
            <p:nvPr/>
          </p:nvCxnSpPr>
          <p:spPr>
            <a:xfrm>
              <a:off x="6031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3" name="Straight Connector 2172"/>
            <p:cNvCxnSpPr/>
            <p:nvPr/>
          </p:nvCxnSpPr>
          <p:spPr>
            <a:xfrm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4" name="Straight Connector 2173"/>
            <p:cNvCxnSpPr/>
            <p:nvPr/>
          </p:nvCxnSpPr>
          <p:spPr>
            <a:xfrm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5" name="Straight Connector 2174"/>
            <p:cNvCxnSpPr/>
            <p:nvPr/>
          </p:nvCxnSpPr>
          <p:spPr>
            <a:xfrm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6" name="Straight Connector 2175"/>
            <p:cNvCxnSpPr/>
            <p:nvPr/>
          </p:nvCxnSpPr>
          <p:spPr>
            <a:xfrm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7" name="Straight Connector 2176"/>
            <p:cNvCxnSpPr/>
            <p:nvPr/>
          </p:nvCxnSpPr>
          <p:spPr>
            <a:xfrm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8" name="Straight Connector 2177"/>
            <p:cNvCxnSpPr/>
            <p:nvPr/>
          </p:nvCxnSpPr>
          <p:spPr>
            <a:xfrm flipH="1">
              <a:off x="6336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9" name="Straight Connector 2178"/>
            <p:cNvCxnSpPr/>
            <p:nvPr/>
          </p:nvCxnSpPr>
          <p:spPr>
            <a:xfrm flipH="1">
              <a:off x="6031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0" name="Straight Connector 2179"/>
            <p:cNvCxnSpPr/>
            <p:nvPr/>
          </p:nvCxnSpPr>
          <p:spPr>
            <a:xfrm flipV="1"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1" name="Straight Connector 2180"/>
            <p:cNvCxnSpPr/>
            <p:nvPr/>
          </p:nvCxnSpPr>
          <p:spPr>
            <a:xfrm flipV="1">
              <a:off x="6183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2" name="Straight Connector 2181"/>
            <p:cNvCxnSpPr/>
            <p:nvPr/>
          </p:nvCxnSpPr>
          <p:spPr>
            <a:xfrm flipH="1" flipV="1">
              <a:off x="58788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3" name="Straight Connector 2182"/>
            <p:cNvCxnSpPr/>
            <p:nvPr/>
          </p:nvCxnSpPr>
          <p:spPr>
            <a:xfrm flipH="1" flipV="1">
              <a:off x="57264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4" name="Straight Connector 2183"/>
            <p:cNvCxnSpPr/>
            <p:nvPr/>
          </p:nvCxnSpPr>
          <p:spPr>
            <a:xfrm flipV="1"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5" name="Straight Connector 2184"/>
            <p:cNvCxnSpPr/>
            <p:nvPr/>
          </p:nvCxnSpPr>
          <p:spPr>
            <a:xfrm flipV="1"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6" name="Straight Connector 2185"/>
            <p:cNvCxnSpPr/>
            <p:nvPr/>
          </p:nvCxnSpPr>
          <p:spPr>
            <a:xfrm flipH="1" flipV="1">
              <a:off x="5574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7" name="Straight Connector 2186"/>
            <p:cNvCxnSpPr/>
            <p:nvPr/>
          </p:nvCxnSpPr>
          <p:spPr>
            <a:xfrm flipV="1"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8" name="Straight Connector 2187"/>
            <p:cNvCxnSpPr/>
            <p:nvPr/>
          </p:nvCxnSpPr>
          <p:spPr>
            <a:xfrm flipH="1" flipV="1">
              <a:off x="54216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9" name="Straight Connector 2188"/>
            <p:cNvCxnSpPr/>
            <p:nvPr/>
          </p:nvCxnSpPr>
          <p:spPr>
            <a:xfrm flipV="1"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0" name="Straight Connector 2189"/>
            <p:cNvCxnSpPr/>
            <p:nvPr/>
          </p:nvCxnSpPr>
          <p:spPr>
            <a:xfrm flipH="1" flipV="1">
              <a:off x="5269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1" name="Straight Connector 2190"/>
            <p:cNvCxnSpPr/>
            <p:nvPr/>
          </p:nvCxnSpPr>
          <p:spPr>
            <a:xfrm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2" name="Straight Connector 2191"/>
            <p:cNvCxnSpPr/>
            <p:nvPr/>
          </p:nvCxnSpPr>
          <p:spPr>
            <a:xfrm flipH="1"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5" name="Straight Connector 2194"/>
            <p:cNvCxnSpPr/>
            <p:nvPr/>
          </p:nvCxnSpPr>
          <p:spPr>
            <a:xfrm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6" name="Straight Connector 2195"/>
            <p:cNvCxnSpPr>
              <a:stCxn id="2131" idx="0"/>
            </p:cNvCxnSpPr>
            <p:nvPr/>
          </p:nvCxnSpPr>
          <p:spPr>
            <a:xfrm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7" name="Straight Connector 2196"/>
            <p:cNvCxnSpPr/>
            <p:nvPr/>
          </p:nvCxnSpPr>
          <p:spPr>
            <a:xfrm flipH="1" flipV="1">
              <a:off x="5116801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8" name="Straight Connector 2197"/>
            <p:cNvCxnSpPr/>
            <p:nvPr/>
          </p:nvCxnSpPr>
          <p:spPr>
            <a:xfrm flipV="1">
              <a:off x="51168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9" name="Straight Connector 2198"/>
            <p:cNvCxnSpPr/>
            <p:nvPr/>
          </p:nvCxnSpPr>
          <p:spPr>
            <a:xfrm flipH="1" flipV="1">
              <a:off x="5269201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0" name="Straight Connector 2199"/>
            <p:cNvCxnSpPr/>
            <p:nvPr/>
          </p:nvCxnSpPr>
          <p:spPr>
            <a:xfrm flipH="1" flipV="1">
              <a:off x="5116801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1" name="Straight Connector 2200"/>
            <p:cNvCxnSpPr/>
            <p:nvPr/>
          </p:nvCxnSpPr>
          <p:spPr>
            <a:xfrm flipH="1" flipV="1">
              <a:off x="52692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4" name="Straight Connector 2203"/>
            <p:cNvCxnSpPr/>
            <p:nvPr/>
          </p:nvCxnSpPr>
          <p:spPr>
            <a:xfrm flipH="1"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5" name="Straight Connector 2204"/>
            <p:cNvCxnSpPr/>
            <p:nvPr/>
          </p:nvCxnSpPr>
          <p:spPr>
            <a:xfrm flipH="1" flipV="1">
              <a:off x="54216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6" name="Straight Connector 2205"/>
            <p:cNvCxnSpPr/>
            <p:nvPr/>
          </p:nvCxnSpPr>
          <p:spPr>
            <a:xfrm flipH="1"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7" name="Straight Connector 2206"/>
            <p:cNvCxnSpPr/>
            <p:nvPr/>
          </p:nvCxnSpPr>
          <p:spPr>
            <a:xfrm flipH="1" flipV="1">
              <a:off x="57264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8" name="Straight Connector 2207"/>
            <p:cNvCxnSpPr/>
            <p:nvPr/>
          </p:nvCxnSpPr>
          <p:spPr>
            <a:xfrm flipH="1" flipV="1">
              <a:off x="57264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9" name="Straight Connector 2208"/>
            <p:cNvCxnSpPr/>
            <p:nvPr/>
          </p:nvCxnSpPr>
          <p:spPr>
            <a:xfrm flipV="1">
              <a:off x="58788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0" name="Straight Connector 2209"/>
            <p:cNvCxnSpPr/>
            <p:nvPr/>
          </p:nvCxnSpPr>
          <p:spPr>
            <a:xfrm flipV="1">
              <a:off x="55740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1" name="Straight Connector 2210"/>
            <p:cNvCxnSpPr/>
            <p:nvPr/>
          </p:nvCxnSpPr>
          <p:spPr>
            <a:xfrm flipV="1">
              <a:off x="52692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2" name="Straight Connector 2211"/>
            <p:cNvCxnSpPr/>
            <p:nvPr/>
          </p:nvCxnSpPr>
          <p:spPr>
            <a:xfrm flipH="1" flipV="1">
              <a:off x="60312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3" name="Straight Connector 2212"/>
            <p:cNvCxnSpPr/>
            <p:nvPr/>
          </p:nvCxnSpPr>
          <p:spPr>
            <a:xfrm flipH="1" flipV="1">
              <a:off x="57264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4" name="Straight Connector 2213"/>
            <p:cNvCxnSpPr/>
            <p:nvPr/>
          </p:nvCxnSpPr>
          <p:spPr>
            <a:xfrm flipH="1" flipV="1">
              <a:off x="54216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5" name="Straight Connector 2214"/>
            <p:cNvCxnSpPr/>
            <p:nvPr/>
          </p:nvCxnSpPr>
          <p:spPr>
            <a:xfrm flipH="1" flipV="1">
              <a:off x="51168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7" name="Straight Connector 2216"/>
            <p:cNvCxnSpPr/>
            <p:nvPr/>
          </p:nvCxnSpPr>
          <p:spPr>
            <a:xfrm>
              <a:off x="5122046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8" name="Straight Connector 2217"/>
            <p:cNvCxnSpPr/>
            <p:nvPr/>
          </p:nvCxnSpPr>
          <p:spPr>
            <a:xfrm flipH="1">
              <a:off x="5269201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9" name="Straight Connector 2218"/>
            <p:cNvCxnSpPr/>
            <p:nvPr/>
          </p:nvCxnSpPr>
          <p:spPr>
            <a:xfrm flipH="1">
              <a:off x="51168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0" name="Straight Connector 2219"/>
            <p:cNvCxnSpPr/>
            <p:nvPr/>
          </p:nvCxnSpPr>
          <p:spPr>
            <a:xfrm flipH="1">
              <a:off x="51168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1" name="Straight Connector 2220"/>
            <p:cNvCxnSpPr/>
            <p:nvPr/>
          </p:nvCxnSpPr>
          <p:spPr>
            <a:xfrm flipH="1">
              <a:off x="5116801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2" name="Straight Connector 2221"/>
            <p:cNvCxnSpPr/>
            <p:nvPr/>
          </p:nvCxnSpPr>
          <p:spPr>
            <a:xfrm flipH="1">
              <a:off x="52692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3" name="Straight Connector 2222"/>
            <p:cNvCxnSpPr/>
            <p:nvPr/>
          </p:nvCxnSpPr>
          <p:spPr>
            <a:xfrm flipH="1">
              <a:off x="52692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5" name="Straight Connector 2234"/>
            <p:cNvCxnSpPr>
              <a:stCxn id="1697" idx="2"/>
              <a:endCxn id="2139" idx="0"/>
            </p:cNvCxnSpPr>
            <p:nvPr/>
          </p:nvCxnSpPr>
          <p:spPr>
            <a:xfrm>
              <a:off x="3595942" y="1455559"/>
              <a:ext cx="18256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6" name="Straight Connector 2235"/>
            <p:cNvCxnSpPr>
              <a:stCxn id="1697" idx="2"/>
              <a:endCxn id="2138" idx="0"/>
            </p:cNvCxnSpPr>
            <p:nvPr/>
          </p:nvCxnSpPr>
          <p:spPr>
            <a:xfrm>
              <a:off x="3595942" y="1455559"/>
              <a:ext cx="19780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7" name="Straight Connector 2236"/>
            <p:cNvCxnSpPr>
              <a:stCxn id="1701" idx="2"/>
              <a:endCxn id="1683" idx="0"/>
            </p:cNvCxnSpPr>
            <p:nvPr/>
          </p:nvCxnSpPr>
          <p:spPr>
            <a:xfrm>
              <a:off x="4205542" y="1455559"/>
              <a:ext cx="4572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8" name="Straight Connector 2237"/>
            <p:cNvCxnSpPr>
              <a:stCxn id="1701" idx="2"/>
              <a:endCxn id="1684" idx="0"/>
            </p:cNvCxnSpPr>
            <p:nvPr/>
          </p:nvCxnSpPr>
          <p:spPr>
            <a:xfrm>
              <a:off x="4205542" y="1455559"/>
              <a:ext cx="6096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9" name="Straight Connector 2238"/>
            <p:cNvCxnSpPr>
              <a:stCxn id="1701" idx="2"/>
              <a:endCxn id="1685" idx="0"/>
            </p:cNvCxnSpPr>
            <p:nvPr/>
          </p:nvCxnSpPr>
          <p:spPr>
            <a:xfrm>
              <a:off x="4205542" y="1455559"/>
              <a:ext cx="7620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0" name="Straight Connector 2239"/>
            <p:cNvCxnSpPr>
              <a:stCxn id="1701" idx="2"/>
              <a:endCxn id="1686" idx="0"/>
            </p:cNvCxnSpPr>
            <p:nvPr/>
          </p:nvCxnSpPr>
          <p:spPr>
            <a:xfrm>
              <a:off x="4205542" y="1455559"/>
              <a:ext cx="9144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1" name="Straight Connector 2240"/>
            <p:cNvCxnSpPr>
              <a:stCxn id="1701" idx="2"/>
              <a:endCxn id="2140" idx="0"/>
            </p:cNvCxnSpPr>
            <p:nvPr/>
          </p:nvCxnSpPr>
          <p:spPr>
            <a:xfrm>
              <a:off x="4205542" y="1455559"/>
              <a:ext cx="10636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2" name="Straight Connector 2241"/>
            <p:cNvCxnSpPr>
              <a:stCxn id="1701" idx="2"/>
              <a:endCxn id="2139" idx="0"/>
            </p:cNvCxnSpPr>
            <p:nvPr/>
          </p:nvCxnSpPr>
          <p:spPr>
            <a:xfrm>
              <a:off x="4205542" y="1455559"/>
              <a:ext cx="12160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3" name="Straight Connector 2242"/>
            <p:cNvCxnSpPr>
              <a:stCxn id="1701" idx="2"/>
              <a:endCxn id="2138" idx="0"/>
            </p:cNvCxnSpPr>
            <p:nvPr/>
          </p:nvCxnSpPr>
          <p:spPr>
            <a:xfrm>
              <a:off x="4205542" y="1455559"/>
              <a:ext cx="13684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4" name="Straight Connector 2243"/>
            <p:cNvCxnSpPr>
              <a:stCxn id="1705" idx="2"/>
              <a:endCxn id="1683" idx="0"/>
            </p:cNvCxnSpPr>
            <p:nvPr/>
          </p:nvCxnSpPr>
          <p:spPr>
            <a:xfrm flipH="1">
              <a:off x="46627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5" name="Straight Connector 2244"/>
            <p:cNvCxnSpPr>
              <a:stCxn id="1705" idx="2"/>
              <a:endCxn id="1684" idx="0"/>
            </p:cNvCxnSpPr>
            <p:nvPr/>
          </p:nvCxnSpPr>
          <p:spPr>
            <a:xfrm>
              <a:off x="4815142" y="1455559"/>
              <a:ext cx="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6" name="Straight Connector 2245"/>
            <p:cNvCxnSpPr>
              <a:stCxn id="1705" idx="2"/>
              <a:endCxn id="1685" idx="0"/>
            </p:cNvCxnSpPr>
            <p:nvPr/>
          </p:nvCxnSpPr>
          <p:spPr>
            <a:xfrm>
              <a:off x="48151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7" name="Straight Connector 2246"/>
            <p:cNvCxnSpPr>
              <a:stCxn id="1705" idx="2"/>
              <a:endCxn id="1686" idx="0"/>
            </p:cNvCxnSpPr>
            <p:nvPr/>
          </p:nvCxnSpPr>
          <p:spPr>
            <a:xfrm>
              <a:off x="4815142" y="1455559"/>
              <a:ext cx="3048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8" name="Straight Connector 2247"/>
            <p:cNvCxnSpPr>
              <a:stCxn id="1705" idx="2"/>
              <a:endCxn id="2140" idx="0"/>
            </p:cNvCxnSpPr>
            <p:nvPr/>
          </p:nvCxnSpPr>
          <p:spPr>
            <a:xfrm>
              <a:off x="4815142" y="1455559"/>
              <a:ext cx="4540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9" name="Straight Connector 2248"/>
            <p:cNvCxnSpPr>
              <a:stCxn id="1705" idx="2"/>
              <a:endCxn id="2139" idx="0"/>
            </p:cNvCxnSpPr>
            <p:nvPr/>
          </p:nvCxnSpPr>
          <p:spPr>
            <a:xfrm>
              <a:off x="4815142" y="1455559"/>
              <a:ext cx="6064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0" name="Straight Connector 2249"/>
            <p:cNvCxnSpPr>
              <a:stCxn id="1705" idx="2"/>
              <a:endCxn id="2138" idx="0"/>
            </p:cNvCxnSpPr>
            <p:nvPr/>
          </p:nvCxnSpPr>
          <p:spPr>
            <a:xfrm>
              <a:off x="4815142" y="1455559"/>
              <a:ext cx="7588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8" name="Straight Connector 2277"/>
            <p:cNvCxnSpPr>
              <a:stCxn id="1709" idx="2"/>
              <a:endCxn id="1683" idx="0"/>
            </p:cNvCxnSpPr>
            <p:nvPr/>
          </p:nvCxnSpPr>
          <p:spPr>
            <a:xfrm flipH="1">
              <a:off x="4662742" y="1455559"/>
              <a:ext cx="7620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9" name="Straight Connector 2278"/>
            <p:cNvCxnSpPr>
              <a:stCxn id="1709" idx="2"/>
              <a:endCxn id="1684" idx="0"/>
            </p:cNvCxnSpPr>
            <p:nvPr/>
          </p:nvCxnSpPr>
          <p:spPr>
            <a:xfrm flipH="1">
              <a:off x="4815142" y="1455559"/>
              <a:ext cx="6096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0" name="Straight Connector 2279"/>
            <p:cNvCxnSpPr>
              <a:stCxn id="1709" idx="2"/>
              <a:endCxn id="1685" idx="0"/>
            </p:cNvCxnSpPr>
            <p:nvPr/>
          </p:nvCxnSpPr>
          <p:spPr>
            <a:xfrm flipH="1">
              <a:off x="4967542" y="1455559"/>
              <a:ext cx="4572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1" name="Straight Connector 2280"/>
            <p:cNvCxnSpPr>
              <a:stCxn id="1709" idx="2"/>
              <a:endCxn id="1686" idx="0"/>
            </p:cNvCxnSpPr>
            <p:nvPr/>
          </p:nvCxnSpPr>
          <p:spPr>
            <a:xfrm flipH="1">
              <a:off x="5119942" y="1455559"/>
              <a:ext cx="3048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2" name="Straight Connector 2281"/>
            <p:cNvCxnSpPr>
              <a:stCxn id="1709" idx="2"/>
              <a:endCxn id="2140" idx="0"/>
            </p:cNvCxnSpPr>
            <p:nvPr/>
          </p:nvCxnSpPr>
          <p:spPr>
            <a:xfrm flipH="1">
              <a:off x="5269201" y="1455559"/>
              <a:ext cx="1555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3" name="Straight Connector 2282"/>
            <p:cNvCxnSpPr>
              <a:stCxn id="1709" idx="2"/>
              <a:endCxn id="2139" idx="0"/>
            </p:cNvCxnSpPr>
            <p:nvPr/>
          </p:nvCxnSpPr>
          <p:spPr>
            <a:xfrm flipH="1">
              <a:off x="5421601" y="1455559"/>
              <a:ext cx="31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4" name="Straight Connector 2283"/>
            <p:cNvCxnSpPr>
              <a:stCxn id="1709" idx="2"/>
              <a:endCxn id="2138" idx="0"/>
            </p:cNvCxnSpPr>
            <p:nvPr/>
          </p:nvCxnSpPr>
          <p:spPr>
            <a:xfrm>
              <a:off x="5424742" y="1455559"/>
              <a:ext cx="149259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5" name="Straight Connector 2284"/>
            <p:cNvCxnSpPr>
              <a:stCxn id="1713" idx="2"/>
              <a:endCxn id="1683" idx="0"/>
            </p:cNvCxnSpPr>
            <p:nvPr/>
          </p:nvCxnSpPr>
          <p:spPr>
            <a:xfrm flipH="1">
              <a:off x="4662742" y="1455559"/>
              <a:ext cx="13716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6" name="Straight Connector 2285"/>
            <p:cNvCxnSpPr>
              <a:stCxn id="1713" idx="2"/>
              <a:endCxn id="1684" idx="0"/>
            </p:cNvCxnSpPr>
            <p:nvPr/>
          </p:nvCxnSpPr>
          <p:spPr>
            <a:xfrm flipH="1">
              <a:off x="4815142" y="1455559"/>
              <a:ext cx="12192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7" name="Straight Connector 2286"/>
            <p:cNvCxnSpPr>
              <a:stCxn id="1713" idx="2"/>
              <a:endCxn id="1685" idx="0"/>
            </p:cNvCxnSpPr>
            <p:nvPr/>
          </p:nvCxnSpPr>
          <p:spPr>
            <a:xfrm flipH="1">
              <a:off x="4967542" y="1455559"/>
              <a:ext cx="10668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8" name="Straight Connector 2287"/>
            <p:cNvCxnSpPr>
              <a:stCxn id="1713" idx="2"/>
              <a:endCxn id="1686" idx="0"/>
            </p:cNvCxnSpPr>
            <p:nvPr/>
          </p:nvCxnSpPr>
          <p:spPr>
            <a:xfrm flipH="1">
              <a:off x="5119942" y="1455559"/>
              <a:ext cx="9144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9" name="Straight Connector 2288"/>
            <p:cNvCxnSpPr>
              <a:stCxn id="1713" idx="2"/>
              <a:endCxn id="2140" idx="0"/>
            </p:cNvCxnSpPr>
            <p:nvPr/>
          </p:nvCxnSpPr>
          <p:spPr>
            <a:xfrm flipH="1">
              <a:off x="5269201" y="1455559"/>
              <a:ext cx="7651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0" name="Straight Connector 2289"/>
            <p:cNvCxnSpPr>
              <a:stCxn id="1713" idx="2"/>
              <a:endCxn id="2139" idx="0"/>
            </p:cNvCxnSpPr>
            <p:nvPr/>
          </p:nvCxnSpPr>
          <p:spPr>
            <a:xfrm flipH="1">
              <a:off x="5421601" y="1455559"/>
              <a:ext cx="6127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1" name="Straight Connector 2290"/>
            <p:cNvCxnSpPr>
              <a:stCxn id="1713" idx="2"/>
              <a:endCxn id="2138" idx="0"/>
            </p:cNvCxnSpPr>
            <p:nvPr/>
          </p:nvCxnSpPr>
          <p:spPr>
            <a:xfrm flipH="1">
              <a:off x="5574001" y="1455559"/>
              <a:ext cx="4603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2" name="Straight Connector 2291"/>
            <p:cNvCxnSpPr>
              <a:stCxn id="1717" idx="2"/>
              <a:endCxn id="1683" idx="0"/>
            </p:cNvCxnSpPr>
            <p:nvPr/>
          </p:nvCxnSpPr>
          <p:spPr>
            <a:xfrm flipH="1">
              <a:off x="4662742" y="1455559"/>
              <a:ext cx="19812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3" name="Straight Connector 2292"/>
            <p:cNvCxnSpPr>
              <a:stCxn id="1717" idx="2"/>
              <a:endCxn id="1684" idx="0"/>
            </p:cNvCxnSpPr>
            <p:nvPr/>
          </p:nvCxnSpPr>
          <p:spPr>
            <a:xfrm flipH="1">
              <a:off x="4815142" y="1455559"/>
              <a:ext cx="18288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4" name="Straight Connector 2293"/>
            <p:cNvCxnSpPr>
              <a:stCxn id="1717" idx="2"/>
              <a:endCxn id="1685" idx="0"/>
            </p:cNvCxnSpPr>
            <p:nvPr/>
          </p:nvCxnSpPr>
          <p:spPr>
            <a:xfrm flipH="1">
              <a:off x="4967542" y="1455559"/>
              <a:ext cx="16764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5" name="Straight Connector 2294"/>
            <p:cNvCxnSpPr>
              <a:stCxn id="1717" idx="2"/>
              <a:endCxn id="1686" idx="0"/>
            </p:cNvCxnSpPr>
            <p:nvPr/>
          </p:nvCxnSpPr>
          <p:spPr>
            <a:xfrm flipH="1">
              <a:off x="5119942" y="1455559"/>
              <a:ext cx="1524000" cy="373966"/>
            </a:xfrm>
            <a:prstGeom prst="lin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6" name="Straight Connector 2295"/>
            <p:cNvCxnSpPr>
              <a:stCxn id="1717" idx="2"/>
              <a:endCxn id="2140" idx="0"/>
            </p:cNvCxnSpPr>
            <p:nvPr/>
          </p:nvCxnSpPr>
          <p:spPr>
            <a:xfrm flipH="1">
              <a:off x="5269201" y="1455559"/>
              <a:ext cx="13747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7" name="Straight Connector 2296"/>
            <p:cNvCxnSpPr>
              <a:endCxn id="2139" idx="0"/>
            </p:cNvCxnSpPr>
            <p:nvPr/>
          </p:nvCxnSpPr>
          <p:spPr>
            <a:xfrm flipH="1">
              <a:off x="5421601" y="1467344"/>
              <a:ext cx="1219200" cy="36218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8" name="Straight Connector 2297"/>
            <p:cNvCxnSpPr>
              <a:stCxn id="1717" idx="2"/>
              <a:endCxn id="2138" idx="0"/>
            </p:cNvCxnSpPr>
            <p:nvPr/>
          </p:nvCxnSpPr>
          <p:spPr>
            <a:xfrm flipH="1">
              <a:off x="5574001" y="1455559"/>
              <a:ext cx="10699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7" name="TextBox 2356"/>
          <p:cNvSpPr txBox="1"/>
          <p:nvPr/>
        </p:nvSpPr>
        <p:spPr>
          <a:xfrm>
            <a:off x="1831748" y="9037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ae</a:t>
            </a:r>
          </a:p>
        </p:txBody>
      </p:sp>
      <p:sp>
        <p:nvSpPr>
          <p:cNvPr id="2358" name="TextBox 2357"/>
          <p:cNvSpPr txBox="1"/>
          <p:nvPr/>
        </p:nvSpPr>
        <p:spPr>
          <a:xfrm>
            <a:off x="2492599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F92"/>
                </a:solidFill>
              </a:rPr>
              <a:t>d</a:t>
            </a:r>
          </a:p>
        </p:txBody>
      </p:sp>
      <p:sp>
        <p:nvSpPr>
          <p:cNvPr id="2359" name="TextBox 2358"/>
          <p:cNvSpPr txBox="1"/>
          <p:nvPr/>
        </p:nvSpPr>
        <p:spPr>
          <a:xfrm>
            <a:off x="3101475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</a:t>
            </a:r>
          </a:p>
        </p:txBody>
      </p:sp>
      <p:sp>
        <p:nvSpPr>
          <p:cNvPr id="2360" name="TextBox 2359"/>
          <p:cNvSpPr txBox="1"/>
          <p:nvPr/>
        </p:nvSpPr>
        <p:spPr>
          <a:xfrm>
            <a:off x="3718321" y="90376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2361" name="TextBox 2360"/>
          <p:cNvSpPr txBox="1"/>
          <p:nvPr/>
        </p:nvSpPr>
        <p:spPr>
          <a:xfrm>
            <a:off x="4327197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362" name="TextBox 2361"/>
          <p:cNvSpPr txBox="1"/>
          <p:nvPr/>
        </p:nvSpPr>
        <p:spPr>
          <a:xfrm>
            <a:off x="4953705" y="90972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t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367" name="Group 2366"/>
          <p:cNvGrpSpPr/>
          <p:nvPr/>
        </p:nvGrpSpPr>
        <p:grpSpPr>
          <a:xfrm>
            <a:off x="7339249" y="1362817"/>
            <a:ext cx="3139440" cy="3349285"/>
            <a:chOff x="3550222" y="1364119"/>
            <a:chExt cx="3139440" cy="3349285"/>
          </a:xfrm>
        </p:grpSpPr>
        <p:sp>
          <p:nvSpPr>
            <p:cNvPr id="2368" name="Rectangle 2367"/>
            <p:cNvSpPr>
              <a:spLocks noChangeAspect="1"/>
            </p:cNvSpPr>
            <p:nvPr/>
          </p:nvSpPr>
          <p:spPr>
            <a:xfrm>
              <a:off x="3550222" y="136411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9" name="Rectangle 2368"/>
            <p:cNvSpPr>
              <a:spLocks noChangeAspect="1"/>
            </p:cNvSpPr>
            <p:nvPr/>
          </p:nvSpPr>
          <p:spPr>
            <a:xfrm>
              <a:off x="4159822" y="1364119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0" name="Rectangle 2369"/>
            <p:cNvSpPr>
              <a:spLocks noChangeAspect="1"/>
            </p:cNvSpPr>
            <p:nvPr/>
          </p:nvSpPr>
          <p:spPr>
            <a:xfrm>
              <a:off x="4769422" y="1364119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1" name="Rectangle 2370"/>
            <p:cNvSpPr>
              <a:spLocks noChangeAspect="1"/>
            </p:cNvSpPr>
            <p:nvPr/>
          </p:nvSpPr>
          <p:spPr>
            <a:xfrm>
              <a:off x="5379022" y="1364119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2" name="Rectangle 2371"/>
            <p:cNvSpPr>
              <a:spLocks noChangeAspect="1"/>
            </p:cNvSpPr>
            <p:nvPr/>
          </p:nvSpPr>
          <p:spPr>
            <a:xfrm>
              <a:off x="5988622" y="1364119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3" name="Rectangle 2372"/>
            <p:cNvSpPr>
              <a:spLocks noChangeAspect="1"/>
            </p:cNvSpPr>
            <p:nvPr/>
          </p:nvSpPr>
          <p:spPr>
            <a:xfrm>
              <a:off x="6598222" y="136411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4" name="Rectangle 2373"/>
            <p:cNvSpPr>
              <a:spLocks noChangeAspect="1"/>
            </p:cNvSpPr>
            <p:nvPr/>
          </p:nvSpPr>
          <p:spPr>
            <a:xfrm>
              <a:off x="3550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5" name="Rectangle 2374"/>
            <p:cNvSpPr>
              <a:spLocks noChangeAspect="1"/>
            </p:cNvSpPr>
            <p:nvPr/>
          </p:nvSpPr>
          <p:spPr>
            <a:xfrm>
              <a:off x="3702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6" name="Rectangle 2375"/>
            <p:cNvSpPr>
              <a:spLocks noChangeAspect="1"/>
            </p:cNvSpPr>
            <p:nvPr/>
          </p:nvSpPr>
          <p:spPr>
            <a:xfrm>
              <a:off x="3855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7" name="Rectangle 2376"/>
            <p:cNvSpPr>
              <a:spLocks noChangeAspect="1"/>
            </p:cNvSpPr>
            <p:nvPr/>
          </p:nvSpPr>
          <p:spPr>
            <a:xfrm>
              <a:off x="4007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8" name="Rectangle 2377"/>
            <p:cNvSpPr>
              <a:spLocks noChangeAspect="1"/>
            </p:cNvSpPr>
            <p:nvPr/>
          </p:nvSpPr>
          <p:spPr>
            <a:xfrm>
              <a:off x="4159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9" name="Rectangle 2378"/>
            <p:cNvSpPr>
              <a:spLocks noChangeAspect="1"/>
            </p:cNvSpPr>
            <p:nvPr/>
          </p:nvSpPr>
          <p:spPr>
            <a:xfrm>
              <a:off x="43122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0" name="Rectangle 2379"/>
            <p:cNvSpPr>
              <a:spLocks noChangeAspect="1"/>
            </p:cNvSpPr>
            <p:nvPr/>
          </p:nvSpPr>
          <p:spPr>
            <a:xfrm>
              <a:off x="44646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1" name="Rectangle 2380"/>
            <p:cNvSpPr>
              <a:spLocks noChangeAspect="1"/>
            </p:cNvSpPr>
            <p:nvPr/>
          </p:nvSpPr>
          <p:spPr>
            <a:xfrm>
              <a:off x="46170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2" name="Rectangle 2381"/>
            <p:cNvSpPr>
              <a:spLocks noChangeAspect="1"/>
            </p:cNvSpPr>
            <p:nvPr/>
          </p:nvSpPr>
          <p:spPr>
            <a:xfrm>
              <a:off x="47694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3" name="Rectangle 2382"/>
            <p:cNvSpPr>
              <a:spLocks noChangeAspect="1"/>
            </p:cNvSpPr>
            <p:nvPr/>
          </p:nvSpPr>
          <p:spPr>
            <a:xfrm>
              <a:off x="4921822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4" name="Rectangle 2383"/>
            <p:cNvSpPr>
              <a:spLocks noChangeAspect="1"/>
            </p:cNvSpPr>
            <p:nvPr/>
          </p:nvSpPr>
          <p:spPr>
            <a:xfrm>
              <a:off x="5074222" y="4621964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5" name="Rectangle 2384"/>
            <p:cNvSpPr>
              <a:spLocks noChangeAspect="1"/>
            </p:cNvSpPr>
            <p:nvPr/>
          </p:nvSpPr>
          <p:spPr>
            <a:xfrm>
              <a:off x="3702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6" name="Rectangle 2385"/>
            <p:cNvSpPr>
              <a:spLocks noChangeAspect="1"/>
            </p:cNvSpPr>
            <p:nvPr/>
          </p:nvSpPr>
          <p:spPr>
            <a:xfrm>
              <a:off x="3855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7" name="Rectangle 2386"/>
            <p:cNvSpPr>
              <a:spLocks noChangeAspect="1"/>
            </p:cNvSpPr>
            <p:nvPr/>
          </p:nvSpPr>
          <p:spPr>
            <a:xfrm>
              <a:off x="4007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8" name="Rectangle 2387"/>
            <p:cNvSpPr>
              <a:spLocks noChangeAspect="1"/>
            </p:cNvSpPr>
            <p:nvPr/>
          </p:nvSpPr>
          <p:spPr>
            <a:xfrm>
              <a:off x="4159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9" name="Rectangle 2388"/>
            <p:cNvSpPr>
              <a:spLocks noChangeAspect="1"/>
            </p:cNvSpPr>
            <p:nvPr/>
          </p:nvSpPr>
          <p:spPr>
            <a:xfrm>
              <a:off x="43122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0" name="Rectangle 2389"/>
            <p:cNvSpPr>
              <a:spLocks noChangeAspect="1"/>
            </p:cNvSpPr>
            <p:nvPr/>
          </p:nvSpPr>
          <p:spPr>
            <a:xfrm>
              <a:off x="44646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1" name="Rectangle 2390"/>
            <p:cNvSpPr>
              <a:spLocks noChangeAspect="1"/>
            </p:cNvSpPr>
            <p:nvPr/>
          </p:nvSpPr>
          <p:spPr>
            <a:xfrm>
              <a:off x="46170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2" name="Rectangle 2391"/>
            <p:cNvSpPr>
              <a:spLocks noChangeAspect="1"/>
            </p:cNvSpPr>
            <p:nvPr/>
          </p:nvSpPr>
          <p:spPr>
            <a:xfrm>
              <a:off x="47694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3" name="Rectangle 2392"/>
            <p:cNvSpPr>
              <a:spLocks noChangeAspect="1"/>
            </p:cNvSpPr>
            <p:nvPr/>
          </p:nvSpPr>
          <p:spPr>
            <a:xfrm>
              <a:off x="4921822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4" name="Rectangle 2393"/>
            <p:cNvSpPr>
              <a:spLocks noChangeAspect="1"/>
            </p:cNvSpPr>
            <p:nvPr/>
          </p:nvSpPr>
          <p:spPr>
            <a:xfrm>
              <a:off x="5074222" y="4156555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5" name="Rectangle 2394"/>
            <p:cNvSpPr>
              <a:spLocks noChangeAspect="1"/>
            </p:cNvSpPr>
            <p:nvPr/>
          </p:nvSpPr>
          <p:spPr>
            <a:xfrm>
              <a:off x="3855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6" name="Rectangle 2395"/>
            <p:cNvSpPr>
              <a:spLocks noChangeAspect="1"/>
            </p:cNvSpPr>
            <p:nvPr/>
          </p:nvSpPr>
          <p:spPr>
            <a:xfrm>
              <a:off x="4159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7" name="Rectangle 2396"/>
            <p:cNvSpPr>
              <a:spLocks noChangeAspect="1"/>
            </p:cNvSpPr>
            <p:nvPr/>
          </p:nvSpPr>
          <p:spPr>
            <a:xfrm>
              <a:off x="43122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8" name="Rectangle 2397"/>
            <p:cNvSpPr>
              <a:spLocks noChangeAspect="1"/>
            </p:cNvSpPr>
            <p:nvPr/>
          </p:nvSpPr>
          <p:spPr>
            <a:xfrm>
              <a:off x="44646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9" name="Rectangle 2398"/>
            <p:cNvSpPr>
              <a:spLocks noChangeAspect="1"/>
            </p:cNvSpPr>
            <p:nvPr/>
          </p:nvSpPr>
          <p:spPr>
            <a:xfrm>
              <a:off x="46170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0" name="Rectangle 2399"/>
            <p:cNvSpPr>
              <a:spLocks noChangeAspect="1"/>
            </p:cNvSpPr>
            <p:nvPr/>
          </p:nvSpPr>
          <p:spPr>
            <a:xfrm>
              <a:off x="47694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1" name="Rectangle 2400"/>
            <p:cNvSpPr>
              <a:spLocks noChangeAspect="1"/>
            </p:cNvSpPr>
            <p:nvPr/>
          </p:nvSpPr>
          <p:spPr>
            <a:xfrm>
              <a:off x="4921822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2" name="Rectangle 2401"/>
            <p:cNvSpPr>
              <a:spLocks noChangeAspect="1"/>
            </p:cNvSpPr>
            <p:nvPr/>
          </p:nvSpPr>
          <p:spPr>
            <a:xfrm>
              <a:off x="5074222" y="3691149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3" name="Rectangle 2402"/>
            <p:cNvSpPr>
              <a:spLocks noChangeAspect="1"/>
            </p:cNvSpPr>
            <p:nvPr/>
          </p:nvSpPr>
          <p:spPr>
            <a:xfrm>
              <a:off x="41598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4" name="Rectangle 2403"/>
            <p:cNvSpPr>
              <a:spLocks noChangeAspect="1"/>
            </p:cNvSpPr>
            <p:nvPr/>
          </p:nvSpPr>
          <p:spPr>
            <a:xfrm>
              <a:off x="44646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5" name="Rectangle 2404"/>
            <p:cNvSpPr>
              <a:spLocks noChangeAspect="1"/>
            </p:cNvSpPr>
            <p:nvPr/>
          </p:nvSpPr>
          <p:spPr>
            <a:xfrm>
              <a:off x="4769422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6" name="Rectangle 2405"/>
            <p:cNvSpPr>
              <a:spLocks noChangeAspect="1"/>
            </p:cNvSpPr>
            <p:nvPr/>
          </p:nvSpPr>
          <p:spPr>
            <a:xfrm>
              <a:off x="5074222" y="3225743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7" name="Rectangle 2406"/>
            <p:cNvSpPr>
              <a:spLocks noChangeAspect="1"/>
            </p:cNvSpPr>
            <p:nvPr/>
          </p:nvSpPr>
          <p:spPr>
            <a:xfrm>
              <a:off x="44646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8" name="Rectangle 2407"/>
            <p:cNvSpPr>
              <a:spLocks noChangeAspect="1"/>
            </p:cNvSpPr>
            <p:nvPr/>
          </p:nvSpPr>
          <p:spPr>
            <a:xfrm>
              <a:off x="4769422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9" name="Rectangle 2408"/>
            <p:cNvSpPr>
              <a:spLocks noChangeAspect="1"/>
            </p:cNvSpPr>
            <p:nvPr/>
          </p:nvSpPr>
          <p:spPr>
            <a:xfrm>
              <a:off x="5074222" y="2760337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0" name="Rectangle 2409"/>
            <p:cNvSpPr>
              <a:spLocks noChangeAspect="1"/>
            </p:cNvSpPr>
            <p:nvPr/>
          </p:nvSpPr>
          <p:spPr>
            <a:xfrm>
              <a:off x="4921822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1" name="Rectangle 2410"/>
            <p:cNvSpPr>
              <a:spLocks noChangeAspect="1"/>
            </p:cNvSpPr>
            <p:nvPr/>
          </p:nvSpPr>
          <p:spPr>
            <a:xfrm>
              <a:off x="5074222" y="2294931"/>
              <a:ext cx="91440" cy="9144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2" name="Rectangle 2411"/>
            <p:cNvSpPr>
              <a:spLocks noChangeAspect="1"/>
            </p:cNvSpPr>
            <p:nvPr/>
          </p:nvSpPr>
          <p:spPr>
            <a:xfrm>
              <a:off x="46170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3" name="Rectangle 2412"/>
            <p:cNvSpPr>
              <a:spLocks noChangeAspect="1"/>
            </p:cNvSpPr>
            <p:nvPr/>
          </p:nvSpPr>
          <p:spPr>
            <a:xfrm>
              <a:off x="47694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4" name="Rectangle 2413"/>
            <p:cNvSpPr>
              <a:spLocks noChangeAspect="1"/>
            </p:cNvSpPr>
            <p:nvPr/>
          </p:nvSpPr>
          <p:spPr>
            <a:xfrm>
              <a:off x="4921822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5" name="Rectangle 2414"/>
            <p:cNvSpPr>
              <a:spLocks noChangeAspect="1"/>
            </p:cNvSpPr>
            <p:nvPr/>
          </p:nvSpPr>
          <p:spPr>
            <a:xfrm>
              <a:off x="5074222" y="1829525"/>
              <a:ext cx="91440" cy="9144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16" name="Straight Connector 2415"/>
            <p:cNvCxnSpPr/>
            <p:nvPr/>
          </p:nvCxnSpPr>
          <p:spPr>
            <a:xfrm flipV="1">
              <a:off x="3595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7" name="Straight Connector 2416"/>
            <p:cNvCxnSpPr/>
            <p:nvPr/>
          </p:nvCxnSpPr>
          <p:spPr>
            <a:xfrm flipH="1"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8" name="Straight Connector 2417"/>
            <p:cNvCxnSpPr/>
            <p:nvPr/>
          </p:nvCxnSpPr>
          <p:spPr>
            <a:xfrm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9" name="Straight Connector 2418"/>
            <p:cNvCxnSpPr/>
            <p:nvPr/>
          </p:nvCxnSpPr>
          <p:spPr>
            <a:xfrm flipV="1">
              <a:off x="4053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0" name="Straight Connector 2419"/>
            <p:cNvCxnSpPr/>
            <p:nvPr/>
          </p:nvCxnSpPr>
          <p:spPr>
            <a:xfrm flipH="1"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1" name="Straight Connector 2420"/>
            <p:cNvCxnSpPr/>
            <p:nvPr/>
          </p:nvCxnSpPr>
          <p:spPr>
            <a:xfrm flipV="1">
              <a:off x="4205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2" name="Straight Connector 2421"/>
            <p:cNvCxnSpPr/>
            <p:nvPr/>
          </p:nvCxnSpPr>
          <p:spPr>
            <a:xfrm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3" name="Straight Connector 2422"/>
            <p:cNvCxnSpPr/>
            <p:nvPr/>
          </p:nvCxnSpPr>
          <p:spPr>
            <a:xfrm flipH="1" flipV="1">
              <a:off x="4662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4" name="Straight Connector 2423"/>
            <p:cNvCxnSpPr/>
            <p:nvPr/>
          </p:nvCxnSpPr>
          <p:spPr>
            <a:xfrm flipV="1">
              <a:off x="4662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5" name="Straight Connector 2424"/>
            <p:cNvCxnSpPr/>
            <p:nvPr/>
          </p:nvCxnSpPr>
          <p:spPr>
            <a:xfrm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6" name="Straight Connector 2425"/>
            <p:cNvCxnSpPr/>
            <p:nvPr/>
          </p:nvCxnSpPr>
          <p:spPr>
            <a:xfrm flipH="1" flipV="1">
              <a:off x="4510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7" name="Straight Connector 2426"/>
            <p:cNvCxnSpPr/>
            <p:nvPr/>
          </p:nvCxnSpPr>
          <p:spPr>
            <a:xfrm flipV="1">
              <a:off x="4510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8" name="Straight Connector 2427"/>
            <p:cNvCxnSpPr/>
            <p:nvPr/>
          </p:nvCxnSpPr>
          <p:spPr>
            <a:xfrm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9" name="Straight Connector 2428"/>
            <p:cNvCxnSpPr/>
            <p:nvPr/>
          </p:nvCxnSpPr>
          <p:spPr>
            <a:xfrm flipH="1" flipV="1">
              <a:off x="43579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0" name="Straight Connector 2429"/>
            <p:cNvCxnSpPr/>
            <p:nvPr/>
          </p:nvCxnSpPr>
          <p:spPr>
            <a:xfrm flipV="1">
              <a:off x="4357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1" name="Straight Connector 2430"/>
            <p:cNvCxnSpPr/>
            <p:nvPr/>
          </p:nvCxnSpPr>
          <p:spPr>
            <a:xfrm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2" name="Straight Connector 2431"/>
            <p:cNvCxnSpPr/>
            <p:nvPr/>
          </p:nvCxnSpPr>
          <p:spPr>
            <a:xfrm flipH="1" flipV="1">
              <a:off x="4205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3" name="Straight Connector 2432"/>
            <p:cNvCxnSpPr/>
            <p:nvPr/>
          </p:nvCxnSpPr>
          <p:spPr>
            <a:xfrm flipV="1">
              <a:off x="4053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4" name="Straight Connector 2433"/>
            <p:cNvCxnSpPr/>
            <p:nvPr/>
          </p:nvCxnSpPr>
          <p:spPr>
            <a:xfrm flipH="1" flipV="1">
              <a:off x="39007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5" name="Straight Connector 2434"/>
            <p:cNvCxnSpPr/>
            <p:nvPr/>
          </p:nvCxnSpPr>
          <p:spPr>
            <a:xfrm flipV="1">
              <a:off x="39007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6" name="Straight Connector 2435"/>
            <p:cNvCxnSpPr/>
            <p:nvPr/>
          </p:nvCxnSpPr>
          <p:spPr>
            <a:xfrm flipV="1">
              <a:off x="37483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7" name="Straight Connector 2436"/>
            <p:cNvCxnSpPr/>
            <p:nvPr/>
          </p:nvCxnSpPr>
          <p:spPr>
            <a:xfrm flipV="1">
              <a:off x="37483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8" name="Straight Connector 2437"/>
            <p:cNvCxnSpPr/>
            <p:nvPr/>
          </p:nvCxnSpPr>
          <p:spPr>
            <a:xfrm>
              <a:off x="48151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9" name="Straight Connector 2438"/>
            <p:cNvCxnSpPr/>
            <p:nvPr/>
          </p:nvCxnSpPr>
          <p:spPr>
            <a:xfrm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0" name="Straight Connector 2439"/>
            <p:cNvCxnSpPr/>
            <p:nvPr/>
          </p:nvCxnSpPr>
          <p:spPr>
            <a:xfrm flipH="1">
              <a:off x="48151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1" name="Straight Connector 2440"/>
            <p:cNvCxnSpPr/>
            <p:nvPr/>
          </p:nvCxnSpPr>
          <p:spPr>
            <a:xfrm>
              <a:off x="49675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2" name="Straight Connector 2441"/>
            <p:cNvCxnSpPr/>
            <p:nvPr/>
          </p:nvCxnSpPr>
          <p:spPr>
            <a:xfrm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3" name="Straight Connector 2442"/>
            <p:cNvCxnSpPr/>
            <p:nvPr/>
          </p:nvCxnSpPr>
          <p:spPr>
            <a:xfrm>
              <a:off x="5119942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4" name="Straight Connector 2443"/>
            <p:cNvCxnSpPr/>
            <p:nvPr/>
          </p:nvCxnSpPr>
          <p:spPr>
            <a:xfrm flipH="1">
              <a:off x="4967542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5" name="Straight Connector 2444"/>
            <p:cNvCxnSpPr/>
            <p:nvPr/>
          </p:nvCxnSpPr>
          <p:spPr>
            <a:xfrm flipH="1">
              <a:off x="3748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6" name="Straight Connector 2445"/>
            <p:cNvCxnSpPr/>
            <p:nvPr/>
          </p:nvCxnSpPr>
          <p:spPr>
            <a:xfrm flipH="1">
              <a:off x="4053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7" name="Straight Connector 2446"/>
            <p:cNvCxnSpPr/>
            <p:nvPr/>
          </p:nvCxnSpPr>
          <p:spPr>
            <a:xfrm flipH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8" name="Straight Connector 2447"/>
            <p:cNvCxnSpPr/>
            <p:nvPr/>
          </p:nvCxnSpPr>
          <p:spPr>
            <a:xfrm flipH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9" name="Straight Connector 2448"/>
            <p:cNvCxnSpPr/>
            <p:nvPr/>
          </p:nvCxnSpPr>
          <p:spPr>
            <a:xfrm flipH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0" name="Straight Connector 2449"/>
            <p:cNvCxnSpPr/>
            <p:nvPr/>
          </p:nvCxnSpPr>
          <p:spPr>
            <a:xfrm flipH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1" name="Straight Connector 2450"/>
            <p:cNvCxnSpPr/>
            <p:nvPr/>
          </p:nvCxnSpPr>
          <p:spPr>
            <a:xfrm flipH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2" name="Straight Connector 2451"/>
            <p:cNvCxnSpPr/>
            <p:nvPr/>
          </p:nvCxnSpPr>
          <p:spPr>
            <a:xfrm>
              <a:off x="3900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3" name="Straight Connector 2452"/>
            <p:cNvCxnSpPr/>
            <p:nvPr/>
          </p:nvCxnSpPr>
          <p:spPr>
            <a:xfrm>
              <a:off x="4205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4" name="Straight Connector 2453"/>
            <p:cNvCxnSpPr/>
            <p:nvPr/>
          </p:nvCxnSpPr>
          <p:spPr>
            <a:xfrm flipH="1" flipV="1">
              <a:off x="4205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5" name="Straight Connector 2454"/>
            <p:cNvCxnSpPr/>
            <p:nvPr/>
          </p:nvCxnSpPr>
          <p:spPr>
            <a:xfrm flipH="1" flipV="1">
              <a:off x="3900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6" name="Straight Connector 2455"/>
            <p:cNvCxnSpPr/>
            <p:nvPr/>
          </p:nvCxnSpPr>
          <p:spPr>
            <a:xfrm flipV="1">
              <a:off x="4357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7" name="Straight Connector 2456"/>
            <p:cNvCxnSpPr/>
            <p:nvPr/>
          </p:nvCxnSpPr>
          <p:spPr>
            <a:xfrm flipV="1">
              <a:off x="45103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8" name="Straight Connector 2457"/>
            <p:cNvCxnSpPr/>
            <p:nvPr/>
          </p:nvCxnSpPr>
          <p:spPr>
            <a:xfrm flipH="1" flipV="1">
              <a:off x="45103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9" name="Straight Connector 2458"/>
            <p:cNvCxnSpPr/>
            <p:nvPr/>
          </p:nvCxnSpPr>
          <p:spPr>
            <a:xfrm flipH="1" flipV="1">
              <a:off x="43579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0" name="Straight Connector 2459"/>
            <p:cNvCxnSpPr/>
            <p:nvPr/>
          </p:nvCxnSpPr>
          <p:spPr>
            <a:xfrm flipV="1">
              <a:off x="46627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1" name="Straight Connector 2460"/>
            <p:cNvCxnSpPr/>
            <p:nvPr/>
          </p:nvCxnSpPr>
          <p:spPr>
            <a:xfrm flipH="1" flipV="1">
              <a:off x="46627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2" name="Straight Connector 2461"/>
            <p:cNvCxnSpPr/>
            <p:nvPr/>
          </p:nvCxnSpPr>
          <p:spPr>
            <a:xfrm flipV="1">
              <a:off x="48151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/>
            <p:cNvCxnSpPr/>
            <p:nvPr/>
          </p:nvCxnSpPr>
          <p:spPr>
            <a:xfrm flipH="1" flipV="1">
              <a:off x="48151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4" name="Straight Connector 2463"/>
            <p:cNvCxnSpPr/>
            <p:nvPr/>
          </p:nvCxnSpPr>
          <p:spPr>
            <a:xfrm flipV="1">
              <a:off x="49675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5" name="Straight Connector 2464"/>
            <p:cNvCxnSpPr/>
            <p:nvPr/>
          </p:nvCxnSpPr>
          <p:spPr>
            <a:xfrm flipH="1"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6" name="Straight Connector 2465"/>
            <p:cNvCxnSpPr/>
            <p:nvPr/>
          </p:nvCxnSpPr>
          <p:spPr>
            <a:xfrm flipV="1">
              <a:off x="4967542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/>
            <p:cNvCxnSpPr/>
            <p:nvPr/>
          </p:nvCxnSpPr>
          <p:spPr>
            <a:xfrm flipV="1">
              <a:off x="5119942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/>
            <p:cNvCxnSpPr/>
            <p:nvPr/>
          </p:nvCxnSpPr>
          <p:spPr>
            <a:xfrm flipV="1">
              <a:off x="5119942" y="3317183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/>
            <p:cNvCxnSpPr/>
            <p:nvPr/>
          </p:nvCxnSpPr>
          <p:spPr>
            <a:xfrm flipH="1"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/>
            <p:cNvCxnSpPr/>
            <p:nvPr/>
          </p:nvCxnSpPr>
          <p:spPr>
            <a:xfrm flipH="1"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/>
            <p:cNvCxnSpPr/>
            <p:nvPr/>
          </p:nvCxnSpPr>
          <p:spPr>
            <a:xfrm flipV="1">
              <a:off x="4510342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2" name="Straight Connector 2471"/>
            <p:cNvCxnSpPr/>
            <p:nvPr/>
          </p:nvCxnSpPr>
          <p:spPr>
            <a:xfrm flipH="1" flipV="1">
              <a:off x="49675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3" name="Straight Connector 2472"/>
            <p:cNvCxnSpPr/>
            <p:nvPr/>
          </p:nvCxnSpPr>
          <p:spPr>
            <a:xfrm flipV="1">
              <a:off x="4510342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4" name="Straight Connector 2473"/>
            <p:cNvCxnSpPr/>
            <p:nvPr/>
          </p:nvCxnSpPr>
          <p:spPr>
            <a:xfrm flipV="1">
              <a:off x="4815142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5" name="Straight Connector 2474"/>
            <p:cNvCxnSpPr/>
            <p:nvPr/>
          </p:nvCxnSpPr>
          <p:spPr>
            <a:xfrm flipV="1">
              <a:off x="4815142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6" name="Straight Connector 2475"/>
            <p:cNvCxnSpPr/>
            <p:nvPr/>
          </p:nvCxnSpPr>
          <p:spPr>
            <a:xfrm flipV="1">
              <a:off x="5119942" y="2386371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7" name="Straight Connector 2476"/>
            <p:cNvCxnSpPr/>
            <p:nvPr/>
          </p:nvCxnSpPr>
          <p:spPr>
            <a:xfrm flipV="1">
              <a:off x="51199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8" name="Straight Connector 2477"/>
            <p:cNvCxnSpPr/>
            <p:nvPr/>
          </p:nvCxnSpPr>
          <p:spPr>
            <a:xfrm flipV="1">
              <a:off x="48151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9" name="Straight Connector 2478"/>
            <p:cNvCxnSpPr/>
            <p:nvPr/>
          </p:nvCxnSpPr>
          <p:spPr>
            <a:xfrm flipV="1">
              <a:off x="48151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0" name="Straight Connector 2479"/>
            <p:cNvCxnSpPr/>
            <p:nvPr/>
          </p:nvCxnSpPr>
          <p:spPr>
            <a:xfrm flipV="1">
              <a:off x="45103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1" name="Straight Connector 2480"/>
            <p:cNvCxnSpPr/>
            <p:nvPr/>
          </p:nvCxnSpPr>
          <p:spPr>
            <a:xfrm flipV="1">
              <a:off x="4510342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2" name="Straight Connector 2481"/>
            <p:cNvCxnSpPr/>
            <p:nvPr/>
          </p:nvCxnSpPr>
          <p:spPr>
            <a:xfrm flipV="1">
              <a:off x="4205542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/>
            <p:cNvCxnSpPr/>
            <p:nvPr/>
          </p:nvCxnSpPr>
          <p:spPr>
            <a:xfrm flipH="1" flipV="1">
              <a:off x="42055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4" name="Straight Connector 2483"/>
            <p:cNvCxnSpPr/>
            <p:nvPr/>
          </p:nvCxnSpPr>
          <p:spPr>
            <a:xfrm flipH="1" flipV="1">
              <a:off x="45103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5" name="Straight Connector 2484"/>
            <p:cNvCxnSpPr/>
            <p:nvPr/>
          </p:nvCxnSpPr>
          <p:spPr>
            <a:xfrm flipH="1" flipV="1">
              <a:off x="4815142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/>
            <p:cNvCxnSpPr/>
            <p:nvPr/>
          </p:nvCxnSpPr>
          <p:spPr>
            <a:xfrm flipV="1">
              <a:off x="39007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7" name="Straight Connector 2486"/>
            <p:cNvCxnSpPr/>
            <p:nvPr/>
          </p:nvCxnSpPr>
          <p:spPr>
            <a:xfrm flipV="1">
              <a:off x="42055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8" name="Straight Connector 2487"/>
            <p:cNvCxnSpPr/>
            <p:nvPr/>
          </p:nvCxnSpPr>
          <p:spPr>
            <a:xfrm flipV="1">
              <a:off x="45103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/>
            <p:cNvCxnSpPr/>
            <p:nvPr/>
          </p:nvCxnSpPr>
          <p:spPr>
            <a:xfrm flipV="1">
              <a:off x="4815142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0" name="Straight Connector 2489"/>
            <p:cNvCxnSpPr/>
            <p:nvPr/>
          </p:nvCxnSpPr>
          <p:spPr>
            <a:xfrm>
              <a:off x="51199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1" name="Straight Connector 2490"/>
            <p:cNvCxnSpPr/>
            <p:nvPr/>
          </p:nvCxnSpPr>
          <p:spPr>
            <a:xfrm flipH="1">
              <a:off x="4967542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/>
            <p:cNvCxnSpPr/>
            <p:nvPr/>
          </p:nvCxnSpPr>
          <p:spPr>
            <a:xfrm>
              <a:off x="4967542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3" name="Straight Connector 2492"/>
            <p:cNvCxnSpPr/>
            <p:nvPr/>
          </p:nvCxnSpPr>
          <p:spPr>
            <a:xfrm>
              <a:off x="49675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4" name="Straight Connector 2493"/>
            <p:cNvCxnSpPr/>
            <p:nvPr/>
          </p:nvCxnSpPr>
          <p:spPr>
            <a:xfrm>
              <a:off x="48151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/>
            <p:cNvCxnSpPr/>
            <p:nvPr/>
          </p:nvCxnSpPr>
          <p:spPr>
            <a:xfrm>
              <a:off x="4662742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6" name="Straight Connector 2495"/>
            <p:cNvCxnSpPr/>
            <p:nvPr/>
          </p:nvCxnSpPr>
          <p:spPr>
            <a:xfrm>
              <a:off x="4815142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7" name="Straight Connector 2496"/>
            <p:cNvCxnSpPr/>
            <p:nvPr/>
          </p:nvCxnSpPr>
          <p:spPr>
            <a:xfrm>
              <a:off x="4662742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/>
            <p:cNvCxnSpPr/>
            <p:nvPr/>
          </p:nvCxnSpPr>
          <p:spPr>
            <a:xfrm>
              <a:off x="3595942" y="1455559"/>
              <a:ext cx="10668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9" name="Straight Connector 2498"/>
            <p:cNvCxnSpPr/>
            <p:nvPr/>
          </p:nvCxnSpPr>
          <p:spPr>
            <a:xfrm>
              <a:off x="3595942" y="1455559"/>
              <a:ext cx="12192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0" name="Straight Connector 2499"/>
            <p:cNvCxnSpPr/>
            <p:nvPr/>
          </p:nvCxnSpPr>
          <p:spPr>
            <a:xfrm>
              <a:off x="3595942" y="1455559"/>
              <a:ext cx="13716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/>
            <p:cNvCxnSpPr/>
            <p:nvPr/>
          </p:nvCxnSpPr>
          <p:spPr>
            <a:xfrm>
              <a:off x="3595942" y="1455559"/>
              <a:ext cx="1524000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2" name="Straight Connector 2501"/>
            <p:cNvCxnSpPr/>
            <p:nvPr/>
          </p:nvCxnSpPr>
          <p:spPr>
            <a:xfrm>
              <a:off x="3595942" y="1455559"/>
              <a:ext cx="16732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3" name="Rectangle 2502"/>
            <p:cNvSpPr>
              <a:spLocks noChangeAspect="1"/>
            </p:cNvSpPr>
            <p:nvPr/>
          </p:nvSpPr>
          <p:spPr>
            <a:xfrm flipH="1">
              <a:off x="6595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4" name="Rectangle 2503"/>
            <p:cNvSpPr>
              <a:spLocks noChangeAspect="1"/>
            </p:cNvSpPr>
            <p:nvPr/>
          </p:nvSpPr>
          <p:spPr>
            <a:xfrm flipH="1">
              <a:off x="6442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5" name="Rectangle 2504"/>
            <p:cNvSpPr>
              <a:spLocks noChangeAspect="1"/>
            </p:cNvSpPr>
            <p:nvPr/>
          </p:nvSpPr>
          <p:spPr>
            <a:xfrm flipH="1">
              <a:off x="6290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6" name="Rectangle 2505"/>
            <p:cNvSpPr>
              <a:spLocks noChangeAspect="1"/>
            </p:cNvSpPr>
            <p:nvPr/>
          </p:nvSpPr>
          <p:spPr>
            <a:xfrm flipH="1">
              <a:off x="6137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7" name="Rectangle 2506"/>
            <p:cNvSpPr>
              <a:spLocks noChangeAspect="1"/>
            </p:cNvSpPr>
            <p:nvPr/>
          </p:nvSpPr>
          <p:spPr>
            <a:xfrm flipH="1">
              <a:off x="5985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8" name="Rectangle 2507"/>
            <p:cNvSpPr>
              <a:spLocks noChangeAspect="1"/>
            </p:cNvSpPr>
            <p:nvPr/>
          </p:nvSpPr>
          <p:spPr>
            <a:xfrm flipH="1">
              <a:off x="58330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09" name="Rectangle 2508"/>
            <p:cNvSpPr>
              <a:spLocks noChangeAspect="1"/>
            </p:cNvSpPr>
            <p:nvPr/>
          </p:nvSpPr>
          <p:spPr>
            <a:xfrm flipH="1">
              <a:off x="56806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0" name="Rectangle 2509"/>
            <p:cNvSpPr>
              <a:spLocks noChangeAspect="1"/>
            </p:cNvSpPr>
            <p:nvPr/>
          </p:nvSpPr>
          <p:spPr>
            <a:xfrm flipH="1">
              <a:off x="55282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1" name="Rectangle 2510"/>
            <p:cNvSpPr>
              <a:spLocks noChangeAspect="1"/>
            </p:cNvSpPr>
            <p:nvPr/>
          </p:nvSpPr>
          <p:spPr>
            <a:xfrm flipH="1">
              <a:off x="53758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2" name="Rectangle 2511"/>
            <p:cNvSpPr>
              <a:spLocks noChangeAspect="1"/>
            </p:cNvSpPr>
            <p:nvPr/>
          </p:nvSpPr>
          <p:spPr>
            <a:xfrm flipH="1">
              <a:off x="5223481" y="4621964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3" name="Rectangle 2512"/>
            <p:cNvSpPr>
              <a:spLocks noChangeAspect="1"/>
            </p:cNvSpPr>
            <p:nvPr/>
          </p:nvSpPr>
          <p:spPr>
            <a:xfrm flipH="1">
              <a:off x="6442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4" name="Rectangle 2513"/>
            <p:cNvSpPr>
              <a:spLocks noChangeAspect="1"/>
            </p:cNvSpPr>
            <p:nvPr/>
          </p:nvSpPr>
          <p:spPr>
            <a:xfrm flipH="1">
              <a:off x="6290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5" name="Rectangle 2514"/>
            <p:cNvSpPr>
              <a:spLocks noChangeAspect="1"/>
            </p:cNvSpPr>
            <p:nvPr/>
          </p:nvSpPr>
          <p:spPr>
            <a:xfrm flipH="1">
              <a:off x="6137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6" name="Rectangle 2515"/>
            <p:cNvSpPr>
              <a:spLocks noChangeAspect="1"/>
            </p:cNvSpPr>
            <p:nvPr/>
          </p:nvSpPr>
          <p:spPr>
            <a:xfrm flipH="1">
              <a:off x="5985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7" name="Rectangle 2516"/>
            <p:cNvSpPr>
              <a:spLocks noChangeAspect="1"/>
            </p:cNvSpPr>
            <p:nvPr/>
          </p:nvSpPr>
          <p:spPr>
            <a:xfrm flipH="1">
              <a:off x="58330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8" name="Rectangle 2517"/>
            <p:cNvSpPr>
              <a:spLocks noChangeAspect="1"/>
            </p:cNvSpPr>
            <p:nvPr/>
          </p:nvSpPr>
          <p:spPr>
            <a:xfrm flipH="1">
              <a:off x="56806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19" name="Rectangle 2518"/>
            <p:cNvSpPr>
              <a:spLocks noChangeAspect="1"/>
            </p:cNvSpPr>
            <p:nvPr/>
          </p:nvSpPr>
          <p:spPr>
            <a:xfrm flipH="1">
              <a:off x="55282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0" name="Rectangle 2519"/>
            <p:cNvSpPr>
              <a:spLocks noChangeAspect="1"/>
            </p:cNvSpPr>
            <p:nvPr/>
          </p:nvSpPr>
          <p:spPr>
            <a:xfrm flipH="1">
              <a:off x="53758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1" name="Rectangle 2520"/>
            <p:cNvSpPr>
              <a:spLocks noChangeAspect="1"/>
            </p:cNvSpPr>
            <p:nvPr/>
          </p:nvSpPr>
          <p:spPr>
            <a:xfrm flipH="1">
              <a:off x="5223481" y="415655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2" name="Rectangle 2521"/>
            <p:cNvSpPr>
              <a:spLocks noChangeAspect="1"/>
            </p:cNvSpPr>
            <p:nvPr/>
          </p:nvSpPr>
          <p:spPr>
            <a:xfrm flipH="1">
              <a:off x="6290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3" name="Rectangle 2522"/>
            <p:cNvSpPr>
              <a:spLocks noChangeAspect="1"/>
            </p:cNvSpPr>
            <p:nvPr/>
          </p:nvSpPr>
          <p:spPr>
            <a:xfrm flipH="1">
              <a:off x="5985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4" name="Rectangle 2523"/>
            <p:cNvSpPr>
              <a:spLocks noChangeAspect="1"/>
            </p:cNvSpPr>
            <p:nvPr/>
          </p:nvSpPr>
          <p:spPr>
            <a:xfrm flipH="1">
              <a:off x="58330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5" name="Rectangle 2524"/>
            <p:cNvSpPr>
              <a:spLocks noChangeAspect="1"/>
            </p:cNvSpPr>
            <p:nvPr/>
          </p:nvSpPr>
          <p:spPr>
            <a:xfrm flipH="1">
              <a:off x="56806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6" name="Rectangle 2525"/>
            <p:cNvSpPr>
              <a:spLocks noChangeAspect="1"/>
            </p:cNvSpPr>
            <p:nvPr/>
          </p:nvSpPr>
          <p:spPr>
            <a:xfrm flipH="1">
              <a:off x="55282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7" name="Rectangle 2526"/>
            <p:cNvSpPr>
              <a:spLocks noChangeAspect="1"/>
            </p:cNvSpPr>
            <p:nvPr/>
          </p:nvSpPr>
          <p:spPr>
            <a:xfrm flipH="1">
              <a:off x="53758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8" name="Rectangle 2527"/>
            <p:cNvSpPr>
              <a:spLocks noChangeAspect="1"/>
            </p:cNvSpPr>
            <p:nvPr/>
          </p:nvSpPr>
          <p:spPr>
            <a:xfrm flipH="1">
              <a:off x="5223481" y="3691149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29" name="Rectangle 2528"/>
            <p:cNvSpPr>
              <a:spLocks noChangeAspect="1"/>
            </p:cNvSpPr>
            <p:nvPr/>
          </p:nvSpPr>
          <p:spPr>
            <a:xfrm flipH="1">
              <a:off x="59854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0" name="Rectangle 2529"/>
            <p:cNvSpPr>
              <a:spLocks noChangeAspect="1"/>
            </p:cNvSpPr>
            <p:nvPr/>
          </p:nvSpPr>
          <p:spPr>
            <a:xfrm flipH="1">
              <a:off x="56806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1" name="Rectangle 2530"/>
            <p:cNvSpPr>
              <a:spLocks noChangeAspect="1"/>
            </p:cNvSpPr>
            <p:nvPr/>
          </p:nvSpPr>
          <p:spPr>
            <a:xfrm flipH="1">
              <a:off x="5375881" y="3225743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2" name="Rectangle 2531"/>
            <p:cNvSpPr>
              <a:spLocks noChangeAspect="1"/>
            </p:cNvSpPr>
            <p:nvPr/>
          </p:nvSpPr>
          <p:spPr>
            <a:xfrm flipH="1">
              <a:off x="56806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3" name="Rectangle 2532"/>
            <p:cNvSpPr>
              <a:spLocks noChangeAspect="1"/>
            </p:cNvSpPr>
            <p:nvPr/>
          </p:nvSpPr>
          <p:spPr>
            <a:xfrm flipH="1">
              <a:off x="5375881" y="2760337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4" name="Rectangle 2533"/>
            <p:cNvSpPr>
              <a:spLocks noChangeAspect="1"/>
            </p:cNvSpPr>
            <p:nvPr/>
          </p:nvSpPr>
          <p:spPr>
            <a:xfrm flipH="1">
              <a:off x="5223481" y="2294931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5" name="Rectangle 2534"/>
            <p:cNvSpPr>
              <a:spLocks noChangeAspect="1"/>
            </p:cNvSpPr>
            <p:nvPr/>
          </p:nvSpPr>
          <p:spPr>
            <a:xfrm flipH="1">
              <a:off x="55282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6" name="Rectangle 2535"/>
            <p:cNvSpPr>
              <a:spLocks noChangeAspect="1"/>
            </p:cNvSpPr>
            <p:nvPr/>
          </p:nvSpPr>
          <p:spPr>
            <a:xfrm flipH="1">
              <a:off x="53758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37" name="Rectangle 2536"/>
            <p:cNvSpPr>
              <a:spLocks noChangeAspect="1"/>
            </p:cNvSpPr>
            <p:nvPr/>
          </p:nvSpPr>
          <p:spPr>
            <a:xfrm flipH="1">
              <a:off x="5223481" y="1829525"/>
              <a:ext cx="91440" cy="914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cxnSp>
          <p:nvCxnSpPr>
            <p:cNvPr id="2538" name="Straight Connector 2537"/>
            <p:cNvCxnSpPr/>
            <p:nvPr/>
          </p:nvCxnSpPr>
          <p:spPr>
            <a:xfrm flipH="1" flipV="1">
              <a:off x="6488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9" name="Straight Connector 2538"/>
            <p:cNvCxnSpPr/>
            <p:nvPr/>
          </p:nvCxnSpPr>
          <p:spPr>
            <a:xfrm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0" name="Straight Connector 2539"/>
            <p:cNvCxnSpPr/>
            <p:nvPr/>
          </p:nvCxnSpPr>
          <p:spPr>
            <a:xfrm flipH="1"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1" name="Straight Connector 2540"/>
            <p:cNvCxnSpPr/>
            <p:nvPr/>
          </p:nvCxnSpPr>
          <p:spPr>
            <a:xfrm flipH="1" flipV="1">
              <a:off x="6183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2" name="Straight Connector 2541"/>
            <p:cNvCxnSpPr/>
            <p:nvPr/>
          </p:nvCxnSpPr>
          <p:spPr>
            <a:xfrm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3" name="Straight Connector 2542"/>
            <p:cNvCxnSpPr/>
            <p:nvPr/>
          </p:nvCxnSpPr>
          <p:spPr>
            <a:xfrm flipH="1" flipV="1">
              <a:off x="6031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4" name="Straight Connector 2543"/>
            <p:cNvCxnSpPr/>
            <p:nvPr/>
          </p:nvCxnSpPr>
          <p:spPr>
            <a:xfrm flipH="1"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5" name="Straight Connector 2544"/>
            <p:cNvCxnSpPr/>
            <p:nvPr/>
          </p:nvCxnSpPr>
          <p:spPr>
            <a:xfrm flipV="1">
              <a:off x="5421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/>
            <p:cNvCxnSpPr/>
            <p:nvPr/>
          </p:nvCxnSpPr>
          <p:spPr>
            <a:xfrm flipH="1" flipV="1">
              <a:off x="5574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7" name="Straight Connector 2546"/>
            <p:cNvCxnSpPr/>
            <p:nvPr/>
          </p:nvCxnSpPr>
          <p:spPr>
            <a:xfrm flipH="1"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8" name="Straight Connector 2547"/>
            <p:cNvCxnSpPr/>
            <p:nvPr/>
          </p:nvCxnSpPr>
          <p:spPr>
            <a:xfrm flipV="1">
              <a:off x="5574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9" name="Straight Connector 2548"/>
            <p:cNvCxnSpPr/>
            <p:nvPr/>
          </p:nvCxnSpPr>
          <p:spPr>
            <a:xfrm flipH="1" flipV="1">
              <a:off x="5726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0" name="Straight Connector 2549"/>
            <p:cNvCxnSpPr/>
            <p:nvPr/>
          </p:nvCxnSpPr>
          <p:spPr>
            <a:xfrm flipH="1"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1" name="Straight Connector 2550"/>
            <p:cNvCxnSpPr/>
            <p:nvPr/>
          </p:nvCxnSpPr>
          <p:spPr>
            <a:xfrm flipV="1">
              <a:off x="57264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2" name="Straight Connector 2551"/>
            <p:cNvCxnSpPr/>
            <p:nvPr/>
          </p:nvCxnSpPr>
          <p:spPr>
            <a:xfrm flipH="1" flipV="1">
              <a:off x="58788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3" name="Straight Connector 2552"/>
            <p:cNvCxnSpPr/>
            <p:nvPr/>
          </p:nvCxnSpPr>
          <p:spPr>
            <a:xfrm flipH="1"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4" name="Straight Connector 2553"/>
            <p:cNvCxnSpPr/>
            <p:nvPr/>
          </p:nvCxnSpPr>
          <p:spPr>
            <a:xfrm flipV="1">
              <a:off x="5878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5" name="Straight Connector 2554"/>
            <p:cNvCxnSpPr/>
            <p:nvPr/>
          </p:nvCxnSpPr>
          <p:spPr>
            <a:xfrm flipH="1" flipV="1">
              <a:off x="6031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6" name="Straight Connector 2555"/>
            <p:cNvCxnSpPr/>
            <p:nvPr/>
          </p:nvCxnSpPr>
          <p:spPr>
            <a:xfrm flipV="1">
              <a:off x="61836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7" name="Straight Connector 2556"/>
            <p:cNvCxnSpPr/>
            <p:nvPr/>
          </p:nvCxnSpPr>
          <p:spPr>
            <a:xfrm flipH="1" flipV="1">
              <a:off x="63360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8" name="Straight Connector 2557"/>
            <p:cNvCxnSpPr/>
            <p:nvPr/>
          </p:nvCxnSpPr>
          <p:spPr>
            <a:xfrm flipH="1" flipV="1">
              <a:off x="63360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9" name="Straight Connector 2558"/>
            <p:cNvCxnSpPr/>
            <p:nvPr/>
          </p:nvCxnSpPr>
          <p:spPr>
            <a:xfrm flipH="1" flipV="1">
              <a:off x="64884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0" name="Straight Connector 2559"/>
            <p:cNvCxnSpPr/>
            <p:nvPr/>
          </p:nvCxnSpPr>
          <p:spPr>
            <a:xfrm flipH="1">
              <a:off x="54216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1" name="Straight Connector 2560"/>
            <p:cNvCxnSpPr/>
            <p:nvPr/>
          </p:nvCxnSpPr>
          <p:spPr>
            <a:xfrm flipH="1"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2" name="Straight Connector 2561"/>
            <p:cNvCxnSpPr/>
            <p:nvPr/>
          </p:nvCxnSpPr>
          <p:spPr>
            <a:xfrm>
              <a:off x="52692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3" name="Straight Connector 2562"/>
            <p:cNvCxnSpPr/>
            <p:nvPr/>
          </p:nvCxnSpPr>
          <p:spPr>
            <a:xfrm flipH="1">
              <a:off x="5269201" y="4247995"/>
              <a:ext cx="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4" name="Straight Connector 2563"/>
            <p:cNvCxnSpPr/>
            <p:nvPr/>
          </p:nvCxnSpPr>
          <p:spPr>
            <a:xfrm flipH="1"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5" name="Straight Connector 2564"/>
            <p:cNvCxnSpPr/>
            <p:nvPr/>
          </p:nvCxnSpPr>
          <p:spPr>
            <a:xfrm>
              <a:off x="5116801" y="4247995"/>
              <a:ext cx="152400" cy="373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6" name="Straight Connector 2565"/>
            <p:cNvCxnSpPr/>
            <p:nvPr/>
          </p:nvCxnSpPr>
          <p:spPr>
            <a:xfrm>
              <a:off x="6336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7" name="Straight Connector 2566"/>
            <p:cNvCxnSpPr/>
            <p:nvPr/>
          </p:nvCxnSpPr>
          <p:spPr>
            <a:xfrm>
              <a:off x="6031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8" name="Straight Connector 2567"/>
            <p:cNvCxnSpPr/>
            <p:nvPr/>
          </p:nvCxnSpPr>
          <p:spPr>
            <a:xfrm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9" name="Straight Connector 2568"/>
            <p:cNvCxnSpPr/>
            <p:nvPr/>
          </p:nvCxnSpPr>
          <p:spPr>
            <a:xfrm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0" name="Straight Connector 2569"/>
            <p:cNvCxnSpPr/>
            <p:nvPr/>
          </p:nvCxnSpPr>
          <p:spPr>
            <a:xfrm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1" name="Straight Connector 2570"/>
            <p:cNvCxnSpPr/>
            <p:nvPr/>
          </p:nvCxnSpPr>
          <p:spPr>
            <a:xfrm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2" name="Straight Connector 2571"/>
            <p:cNvCxnSpPr/>
            <p:nvPr/>
          </p:nvCxnSpPr>
          <p:spPr>
            <a:xfrm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3" name="Straight Connector 2572"/>
            <p:cNvCxnSpPr/>
            <p:nvPr/>
          </p:nvCxnSpPr>
          <p:spPr>
            <a:xfrm flipH="1">
              <a:off x="6336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4" name="Straight Connector 2573"/>
            <p:cNvCxnSpPr/>
            <p:nvPr/>
          </p:nvCxnSpPr>
          <p:spPr>
            <a:xfrm flipH="1">
              <a:off x="6031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/>
            <p:cNvCxnSpPr/>
            <p:nvPr/>
          </p:nvCxnSpPr>
          <p:spPr>
            <a:xfrm flipV="1">
              <a:off x="5878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6" name="Straight Connector 2575"/>
            <p:cNvCxnSpPr/>
            <p:nvPr/>
          </p:nvCxnSpPr>
          <p:spPr>
            <a:xfrm flipV="1">
              <a:off x="6183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7" name="Straight Connector 2576"/>
            <p:cNvCxnSpPr/>
            <p:nvPr/>
          </p:nvCxnSpPr>
          <p:spPr>
            <a:xfrm flipH="1" flipV="1">
              <a:off x="58788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8" name="Straight Connector 2577"/>
            <p:cNvCxnSpPr/>
            <p:nvPr/>
          </p:nvCxnSpPr>
          <p:spPr>
            <a:xfrm flipH="1" flipV="1">
              <a:off x="57264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9" name="Straight Connector 2578"/>
            <p:cNvCxnSpPr/>
            <p:nvPr/>
          </p:nvCxnSpPr>
          <p:spPr>
            <a:xfrm flipV="1">
              <a:off x="55740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0" name="Straight Connector 2579"/>
            <p:cNvCxnSpPr/>
            <p:nvPr/>
          </p:nvCxnSpPr>
          <p:spPr>
            <a:xfrm flipV="1">
              <a:off x="57264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1" name="Straight Connector 2580"/>
            <p:cNvCxnSpPr/>
            <p:nvPr/>
          </p:nvCxnSpPr>
          <p:spPr>
            <a:xfrm flipH="1" flipV="1">
              <a:off x="55740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2" name="Straight Connector 2581"/>
            <p:cNvCxnSpPr/>
            <p:nvPr/>
          </p:nvCxnSpPr>
          <p:spPr>
            <a:xfrm flipV="1">
              <a:off x="54216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3" name="Straight Connector 2582"/>
            <p:cNvCxnSpPr/>
            <p:nvPr/>
          </p:nvCxnSpPr>
          <p:spPr>
            <a:xfrm flipH="1" flipV="1">
              <a:off x="54216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4" name="Straight Connector 2583"/>
            <p:cNvCxnSpPr/>
            <p:nvPr/>
          </p:nvCxnSpPr>
          <p:spPr>
            <a:xfrm flipV="1">
              <a:off x="52692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5" name="Straight Connector 2584"/>
            <p:cNvCxnSpPr/>
            <p:nvPr/>
          </p:nvCxnSpPr>
          <p:spPr>
            <a:xfrm flipH="1" flipV="1">
              <a:off x="5269201" y="3782589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6" name="Straight Connector 2585"/>
            <p:cNvCxnSpPr/>
            <p:nvPr/>
          </p:nvCxnSpPr>
          <p:spPr>
            <a:xfrm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7" name="Straight Connector 2586"/>
            <p:cNvCxnSpPr/>
            <p:nvPr/>
          </p:nvCxnSpPr>
          <p:spPr>
            <a:xfrm flipH="1" flipV="1">
              <a:off x="5116801" y="3782589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8" name="Straight Connector 2587"/>
            <p:cNvCxnSpPr/>
            <p:nvPr/>
          </p:nvCxnSpPr>
          <p:spPr>
            <a:xfrm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/>
            <p:cNvCxnSpPr/>
            <p:nvPr/>
          </p:nvCxnSpPr>
          <p:spPr>
            <a:xfrm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0" name="Straight Connector 2589"/>
            <p:cNvCxnSpPr/>
            <p:nvPr/>
          </p:nvCxnSpPr>
          <p:spPr>
            <a:xfrm flipH="1" flipV="1">
              <a:off x="5116801" y="2386371"/>
              <a:ext cx="6096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1" name="Straight Connector 2590"/>
            <p:cNvCxnSpPr/>
            <p:nvPr/>
          </p:nvCxnSpPr>
          <p:spPr>
            <a:xfrm flipV="1">
              <a:off x="51168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2" name="Straight Connector 2591"/>
            <p:cNvCxnSpPr/>
            <p:nvPr/>
          </p:nvCxnSpPr>
          <p:spPr>
            <a:xfrm flipH="1" flipV="1">
              <a:off x="5269201" y="2386371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3" name="Straight Connector 2592"/>
            <p:cNvCxnSpPr/>
            <p:nvPr/>
          </p:nvCxnSpPr>
          <p:spPr>
            <a:xfrm flipH="1" flipV="1">
              <a:off x="5116801" y="2386371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/>
            <p:cNvCxnSpPr/>
            <p:nvPr/>
          </p:nvCxnSpPr>
          <p:spPr>
            <a:xfrm flipH="1" flipV="1">
              <a:off x="5269201" y="2386371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5" name="Straight Connector 2594"/>
            <p:cNvCxnSpPr/>
            <p:nvPr/>
          </p:nvCxnSpPr>
          <p:spPr>
            <a:xfrm flipH="1" flipV="1">
              <a:off x="51168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6" name="Straight Connector 2595"/>
            <p:cNvCxnSpPr/>
            <p:nvPr/>
          </p:nvCxnSpPr>
          <p:spPr>
            <a:xfrm flipH="1" flipV="1">
              <a:off x="54216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7" name="Straight Connector 2596"/>
            <p:cNvCxnSpPr/>
            <p:nvPr/>
          </p:nvCxnSpPr>
          <p:spPr>
            <a:xfrm flipH="1" flipV="1">
              <a:off x="54216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8" name="Straight Connector 2597"/>
            <p:cNvCxnSpPr/>
            <p:nvPr/>
          </p:nvCxnSpPr>
          <p:spPr>
            <a:xfrm flipH="1" flipV="1">
              <a:off x="5726401" y="2851777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9" name="Straight Connector 2598"/>
            <p:cNvCxnSpPr/>
            <p:nvPr/>
          </p:nvCxnSpPr>
          <p:spPr>
            <a:xfrm flipH="1" flipV="1">
              <a:off x="5726401" y="2851777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0" name="Straight Connector 2599"/>
            <p:cNvCxnSpPr/>
            <p:nvPr/>
          </p:nvCxnSpPr>
          <p:spPr>
            <a:xfrm flipV="1">
              <a:off x="58788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1" name="Straight Connector 2600"/>
            <p:cNvCxnSpPr/>
            <p:nvPr/>
          </p:nvCxnSpPr>
          <p:spPr>
            <a:xfrm flipV="1">
              <a:off x="55740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2" name="Straight Connector 2601"/>
            <p:cNvCxnSpPr/>
            <p:nvPr/>
          </p:nvCxnSpPr>
          <p:spPr>
            <a:xfrm flipV="1">
              <a:off x="5269201" y="3317183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3" name="Straight Connector 2602"/>
            <p:cNvCxnSpPr/>
            <p:nvPr/>
          </p:nvCxnSpPr>
          <p:spPr>
            <a:xfrm flipH="1" flipV="1">
              <a:off x="60312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4" name="Straight Connector 2603"/>
            <p:cNvCxnSpPr/>
            <p:nvPr/>
          </p:nvCxnSpPr>
          <p:spPr>
            <a:xfrm flipH="1" flipV="1">
              <a:off x="57264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5" name="Straight Connector 2604"/>
            <p:cNvCxnSpPr/>
            <p:nvPr/>
          </p:nvCxnSpPr>
          <p:spPr>
            <a:xfrm flipH="1" flipV="1">
              <a:off x="54216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6" name="Straight Connector 2605"/>
            <p:cNvCxnSpPr/>
            <p:nvPr/>
          </p:nvCxnSpPr>
          <p:spPr>
            <a:xfrm flipH="1" flipV="1">
              <a:off x="5116801" y="3317183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7" name="Straight Connector 2606"/>
            <p:cNvCxnSpPr/>
            <p:nvPr/>
          </p:nvCxnSpPr>
          <p:spPr>
            <a:xfrm>
              <a:off x="5122046" y="1920965"/>
              <a:ext cx="147155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8" name="Straight Connector 2607"/>
            <p:cNvCxnSpPr/>
            <p:nvPr/>
          </p:nvCxnSpPr>
          <p:spPr>
            <a:xfrm flipH="1">
              <a:off x="5269201" y="1920965"/>
              <a:ext cx="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9" name="Straight Connector 2608"/>
            <p:cNvCxnSpPr/>
            <p:nvPr/>
          </p:nvCxnSpPr>
          <p:spPr>
            <a:xfrm flipH="1">
              <a:off x="51168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0" name="Straight Connector 2609"/>
            <p:cNvCxnSpPr/>
            <p:nvPr/>
          </p:nvCxnSpPr>
          <p:spPr>
            <a:xfrm flipH="1">
              <a:off x="51168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1" name="Straight Connector 2610"/>
            <p:cNvCxnSpPr/>
            <p:nvPr/>
          </p:nvCxnSpPr>
          <p:spPr>
            <a:xfrm flipH="1">
              <a:off x="5116801" y="1920965"/>
              <a:ext cx="4572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2" name="Straight Connector 2611"/>
            <p:cNvCxnSpPr/>
            <p:nvPr/>
          </p:nvCxnSpPr>
          <p:spPr>
            <a:xfrm flipH="1">
              <a:off x="5269201" y="1920965"/>
              <a:ext cx="1524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3" name="Straight Connector 2612"/>
            <p:cNvCxnSpPr/>
            <p:nvPr/>
          </p:nvCxnSpPr>
          <p:spPr>
            <a:xfrm flipH="1">
              <a:off x="5269201" y="1920965"/>
              <a:ext cx="304800" cy="3739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4" name="Straight Connector 2613"/>
            <p:cNvCxnSpPr/>
            <p:nvPr/>
          </p:nvCxnSpPr>
          <p:spPr>
            <a:xfrm>
              <a:off x="3595942" y="1455559"/>
              <a:ext cx="18256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5" name="Straight Connector 2614"/>
            <p:cNvCxnSpPr/>
            <p:nvPr/>
          </p:nvCxnSpPr>
          <p:spPr>
            <a:xfrm>
              <a:off x="3595942" y="1455559"/>
              <a:ext cx="1978059" cy="3739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6" name="Straight Connector 2615"/>
            <p:cNvCxnSpPr/>
            <p:nvPr/>
          </p:nvCxnSpPr>
          <p:spPr>
            <a:xfrm>
              <a:off x="4205542" y="1455559"/>
              <a:ext cx="4572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7" name="Straight Connector 2616"/>
            <p:cNvCxnSpPr/>
            <p:nvPr/>
          </p:nvCxnSpPr>
          <p:spPr>
            <a:xfrm>
              <a:off x="4205542" y="1455559"/>
              <a:ext cx="6096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8" name="Straight Connector 2617"/>
            <p:cNvCxnSpPr/>
            <p:nvPr/>
          </p:nvCxnSpPr>
          <p:spPr>
            <a:xfrm>
              <a:off x="4205542" y="1455559"/>
              <a:ext cx="7620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9" name="Straight Connector 2618"/>
            <p:cNvCxnSpPr/>
            <p:nvPr/>
          </p:nvCxnSpPr>
          <p:spPr>
            <a:xfrm>
              <a:off x="4205542" y="1455559"/>
              <a:ext cx="914400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0" name="Straight Connector 2619"/>
            <p:cNvCxnSpPr/>
            <p:nvPr/>
          </p:nvCxnSpPr>
          <p:spPr>
            <a:xfrm>
              <a:off x="4205542" y="1455559"/>
              <a:ext cx="10636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1" name="Straight Connector 2620"/>
            <p:cNvCxnSpPr/>
            <p:nvPr/>
          </p:nvCxnSpPr>
          <p:spPr>
            <a:xfrm>
              <a:off x="4205542" y="1455559"/>
              <a:ext cx="12160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/>
            <p:cNvCxnSpPr/>
            <p:nvPr/>
          </p:nvCxnSpPr>
          <p:spPr>
            <a:xfrm>
              <a:off x="4205542" y="1455559"/>
              <a:ext cx="1368459" cy="373966"/>
            </a:xfrm>
            <a:prstGeom prst="line">
              <a:avLst/>
            </a:prstGeom>
            <a:ln>
              <a:solidFill>
                <a:srgbClr val="FF2F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3" name="Straight Connector 2622"/>
            <p:cNvCxnSpPr/>
            <p:nvPr/>
          </p:nvCxnSpPr>
          <p:spPr>
            <a:xfrm flipH="1">
              <a:off x="46627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4" name="Straight Connector 2623"/>
            <p:cNvCxnSpPr/>
            <p:nvPr/>
          </p:nvCxnSpPr>
          <p:spPr>
            <a:xfrm>
              <a:off x="4815142" y="1455559"/>
              <a:ext cx="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5" name="Straight Connector 2624"/>
            <p:cNvCxnSpPr/>
            <p:nvPr/>
          </p:nvCxnSpPr>
          <p:spPr>
            <a:xfrm>
              <a:off x="4815142" y="1455559"/>
              <a:ext cx="1524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6" name="Straight Connector 2625"/>
            <p:cNvCxnSpPr/>
            <p:nvPr/>
          </p:nvCxnSpPr>
          <p:spPr>
            <a:xfrm>
              <a:off x="4815142" y="1455559"/>
              <a:ext cx="304800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7" name="Straight Connector 2626"/>
            <p:cNvCxnSpPr/>
            <p:nvPr/>
          </p:nvCxnSpPr>
          <p:spPr>
            <a:xfrm>
              <a:off x="4815142" y="1455559"/>
              <a:ext cx="4540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8" name="Straight Connector 2627"/>
            <p:cNvCxnSpPr/>
            <p:nvPr/>
          </p:nvCxnSpPr>
          <p:spPr>
            <a:xfrm>
              <a:off x="4815142" y="1455559"/>
              <a:ext cx="6064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9" name="Straight Connector 2628"/>
            <p:cNvCxnSpPr/>
            <p:nvPr/>
          </p:nvCxnSpPr>
          <p:spPr>
            <a:xfrm>
              <a:off x="4815142" y="1455559"/>
              <a:ext cx="758859" cy="37396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0" name="Straight Connector 2629"/>
            <p:cNvCxnSpPr/>
            <p:nvPr/>
          </p:nvCxnSpPr>
          <p:spPr>
            <a:xfrm flipH="1">
              <a:off x="4662742" y="1455559"/>
              <a:ext cx="7620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1" name="Straight Connector 2630"/>
            <p:cNvCxnSpPr/>
            <p:nvPr/>
          </p:nvCxnSpPr>
          <p:spPr>
            <a:xfrm flipH="1">
              <a:off x="4815142" y="1455559"/>
              <a:ext cx="6096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2" name="Straight Connector 2631"/>
            <p:cNvCxnSpPr/>
            <p:nvPr/>
          </p:nvCxnSpPr>
          <p:spPr>
            <a:xfrm flipH="1">
              <a:off x="4967542" y="1455559"/>
              <a:ext cx="4572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3" name="Straight Connector 2632"/>
            <p:cNvCxnSpPr/>
            <p:nvPr/>
          </p:nvCxnSpPr>
          <p:spPr>
            <a:xfrm flipH="1">
              <a:off x="5119942" y="1455559"/>
              <a:ext cx="304800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4" name="Straight Connector 2633"/>
            <p:cNvCxnSpPr/>
            <p:nvPr/>
          </p:nvCxnSpPr>
          <p:spPr>
            <a:xfrm flipH="1">
              <a:off x="5269201" y="1455559"/>
              <a:ext cx="1555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5" name="Straight Connector 2634"/>
            <p:cNvCxnSpPr/>
            <p:nvPr/>
          </p:nvCxnSpPr>
          <p:spPr>
            <a:xfrm flipH="1">
              <a:off x="5421601" y="1455559"/>
              <a:ext cx="3141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6" name="Straight Connector 2635"/>
            <p:cNvCxnSpPr/>
            <p:nvPr/>
          </p:nvCxnSpPr>
          <p:spPr>
            <a:xfrm>
              <a:off x="5424742" y="1455559"/>
              <a:ext cx="149259" cy="373966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7" name="Straight Connector 2636"/>
            <p:cNvCxnSpPr/>
            <p:nvPr/>
          </p:nvCxnSpPr>
          <p:spPr>
            <a:xfrm flipH="1">
              <a:off x="4662742" y="1455559"/>
              <a:ext cx="13716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8" name="Straight Connector 2637"/>
            <p:cNvCxnSpPr/>
            <p:nvPr/>
          </p:nvCxnSpPr>
          <p:spPr>
            <a:xfrm flipH="1">
              <a:off x="4815142" y="1455559"/>
              <a:ext cx="12192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9" name="Straight Connector 2638"/>
            <p:cNvCxnSpPr/>
            <p:nvPr/>
          </p:nvCxnSpPr>
          <p:spPr>
            <a:xfrm flipH="1">
              <a:off x="4967542" y="1455559"/>
              <a:ext cx="10668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0" name="Straight Connector 2639"/>
            <p:cNvCxnSpPr/>
            <p:nvPr/>
          </p:nvCxnSpPr>
          <p:spPr>
            <a:xfrm flipH="1">
              <a:off x="5119942" y="1455559"/>
              <a:ext cx="914400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1" name="Straight Connector 2640"/>
            <p:cNvCxnSpPr/>
            <p:nvPr/>
          </p:nvCxnSpPr>
          <p:spPr>
            <a:xfrm flipH="1">
              <a:off x="5269201" y="1455559"/>
              <a:ext cx="7651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2" name="Straight Connector 2641"/>
            <p:cNvCxnSpPr/>
            <p:nvPr/>
          </p:nvCxnSpPr>
          <p:spPr>
            <a:xfrm flipH="1">
              <a:off x="5421601" y="1455559"/>
              <a:ext cx="6127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3" name="Straight Connector 2642"/>
            <p:cNvCxnSpPr/>
            <p:nvPr/>
          </p:nvCxnSpPr>
          <p:spPr>
            <a:xfrm flipH="1">
              <a:off x="5574001" y="1455559"/>
              <a:ext cx="460341" cy="37396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4" name="Straight Connector 2643"/>
            <p:cNvCxnSpPr/>
            <p:nvPr/>
          </p:nvCxnSpPr>
          <p:spPr>
            <a:xfrm flipH="1">
              <a:off x="4662742" y="1455559"/>
              <a:ext cx="19812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5" name="Straight Connector 2644"/>
            <p:cNvCxnSpPr/>
            <p:nvPr/>
          </p:nvCxnSpPr>
          <p:spPr>
            <a:xfrm flipH="1">
              <a:off x="4815142" y="1455559"/>
              <a:ext cx="18288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6" name="Straight Connector 2645"/>
            <p:cNvCxnSpPr/>
            <p:nvPr/>
          </p:nvCxnSpPr>
          <p:spPr>
            <a:xfrm flipH="1">
              <a:off x="4967542" y="1455559"/>
              <a:ext cx="1676400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7" name="Straight Connector 2646"/>
            <p:cNvCxnSpPr/>
            <p:nvPr/>
          </p:nvCxnSpPr>
          <p:spPr>
            <a:xfrm flipH="1">
              <a:off x="5119942" y="1455559"/>
              <a:ext cx="1524000" cy="373966"/>
            </a:xfrm>
            <a:prstGeom prst="lin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8" name="Straight Connector 2647"/>
            <p:cNvCxnSpPr/>
            <p:nvPr/>
          </p:nvCxnSpPr>
          <p:spPr>
            <a:xfrm flipH="1">
              <a:off x="5269201" y="1455559"/>
              <a:ext cx="13747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9" name="Straight Connector 2648"/>
            <p:cNvCxnSpPr/>
            <p:nvPr/>
          </p:nvCxnSpPr>
          <p:spPr>
            <a:xfrm flipH="1">
              <a:off x="5421601" y="1467344"/>
              <a:ext cx="1219200" cy="362181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0" name="Straight Connector 2649"/>
            <p:cNvCxnSpPr/>
            <p:nvPr/>
          </p:nvCxnSpPr>
          <p:spPr>
            <a:xfrm flipH="1">
              <a:off x="5574001" y="1455559"/>
              <a:ext cx="1069941" cy="373966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1" name="TextBox 2650"/>
          <p:cNvSpPr txBox="1"/>
          <p:nvPr/>
        </p:nvSpPr>
        <p:spPr>
          <a:xfrm>
            <a:off x="7173146" y="90376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ae</a:t>
            </a:r>
          </a:p>
        </p:txBody>
      </p:sp>
      <p:sp>
        <p:nvSpPr>
          <p:cNvPr id="2652" name="TextBox 2651"/>
          <p:cNvSpPr txBox="1"/>
          <p:nvPr/>
        </p:nvSpPr>
        <p:spPr>
          <a:xfrm>
            <a:off x="7833997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2F92"/>
                </a:solidFill>
              </a:rPr>
              <a:t>d</a:t>
            </a:r>
          </a:p>
        </p:txBody>
      </p:sp>
      <p:sp>
        <p:nvSpPr>
          <p:cNvPr id="2653" name="TextBox 2652"/>
          <p:cNvSpPr txBox="1"/>
          <p:nvPr/>
        </p:nvSpPr>
        <p:spPr>
          <a:xfrm>
            <a:off x="8442873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</a:t>
            </a:r>
          </a:p>
        </p:txBody>
      </p:sp>
      <p:sp>
        <p:nvSpPr>
          <p:cNvPr id="2654" name="TextBox 2653"/>
          <p:cNvSpPr txBox="1"/>
          <p:nvPr/>
        </p:nvSpPr>
        <p:spPr>
          <a:xfrm>
            <a:off x="9059719" y="90376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k</a:t>
            </a:r>
          </a:p>
        </p:txBody>
      </p:sp>
      <p:sp>
        <p:nvSpPr>
          <p:cNvPr id="2655" name="TextBox 2654"/>
          <p:cNvSpPr txBox="1"/>
          <p:nvPr/>
        </p:nvSpPr>
        <p:spPr>
          <a:xfrm>
            <a:off x="9668595" y="9037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656" name="TextBox 2655"/>
          <p:cNvSpPr txBox="1"/>
          <p:nvPr/>
        </p:nvSpPr>
        <p:spPr>
          <a:xfrm>
            <a:off x="10295103" y="90972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t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682" name="Group 2681"/>
          <p:cNvGrpSpPr/>
          <p:nvPr/>
        </p:nvGrpSpPr>
        <p:grpSpPr>
          <a:xfrm>
            <a:off x="1181897" y="4809506"/>
            <a:ext cx="914400" cy="1196697"/>
            <a:chOff x="831272" y="4809506"/>
            <a:chExt cx="914400" cy="1196697"/>
          </a:xfrm>
        </p:grpSpPr>
        <p:sp>
          <p:nvSpPr>
            <p:cNvPr id="4" name="Rectangle 3"/>
            <p:cNvSpPr/>
            <p:nvPr/>
          </p:nvSpPr>
          <p:spPr>
            <a:xfrm>
              <a:off x="124097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7" name="Trapezoid 2656"/>
            <p:cNvSpPr/>
            <p:nvPr/>
          </p:nvSpPr>
          <p:spPr>
            <a:xfrm>
              <a:off x="831272" y="576297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3" name="Group 2682"/>
          <p:cNvGrpSpPr/>
          <p:nvPr/>
        </p:nvGrpSpPr>
        <p:grpSpPr>
          <a:xfrm>
            <a:off x="1556671" y="4809506"/>
            <a:ext cx="914400" cy="1194487"/>
            <a:chOff x="1206046" y="4809506"/>
            <a:chExt cx="914400" cy="1194487"/>
          </a:xfrm>
        </p:grpSpPr>
        <p:sp>
          <p:nvSpPr>
            <p:cNvPr id="717" name="Rectangle 716"/>
            <p:cNvSpPr/>
            <p:nvPr/>
          </p:nvSpPr>
          <p:spPr>
            <a:xfrm>
              <a:off x="1623716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8" name="Trapezoid 2657"/>
            <p:cNvSpPr/>
            <p:nvPr/>
          </p:nvSpPr>
          <p:spPr>
            <a:xfrm>
              <a:off x="1206046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4" name="Group 2683"/>
          <p:cNvGrpSpPr/>
          <p:nvPr/>
        </p:nvGrpSpPr>
        <p:grpSpPr>
          <a:xfrm>
            <a:off x="1948885" y="4809506"/>
            <a:ext cx="914400" cy="1194487"/>
            <a:chOff x="1598260" y="4809506"/>
            <a:chExt cx="914400" cy="1194487"/>
          </a:xfrm>
        </p:grpSpPr>
        <p:sp>
          <p:nvSpPr>
            <p:cNvPr id="718" name="Rectangle 717"/>
            <p:cNvSpPr/>
            <p:nvPr/>
          </p:nvSpPr>
          <p:spPr>
            <a:xfrm>
              <a:off x="200646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9" name="Trapezoid 2658"/>
            <p:cNvSpPr/>
            <p:nvPr/>
          </p:nvSpPr>
          <p:spPr>
            <a:xfrm>
              <a:off x="1598260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7" name="Group 2686"/>
          <p:cNvGrpSpPr/>
          <p:nvPr/>
        </p:nvGrpSpPr>
        <p:grpSpPr>
          <a:xfrm>
            <a:off x="2326309" y="4809506"/>
            <a:ext cx="8954261" cy="1203187"/>
            <a:chOff x="1975684" y="4809506"/>
            <a:chExt cx="8954261" cy="1203187"/>
          </a:xfrm>
        </p:grpSpPr>
        <p:grpSp>
          <p:nvGrpSpPr>
            <p:cNvPr id="2686" name="Group 2685"/>
            <p:cNvGrpSpPr/>
            <p:nvPr/>
          </p:nvGrpSpPr>
          <p:grpSpPr>
            <a:xfrm>
              <a:off x="2389206" y="4809506"/>
              <a:ext cx="8132648" cy="914400"/>
              <a:chOff x="2389206" y="4809506"/>
              <a:chExt cx="8132648" cy="914400"/>
            </a:xfrm>
          </p:grpSpPr>
          <p:sp>
            <p:nvSpPr>
              <p:cNvPr id="719" name="Rectangle 718"/>
              <p:cNvSpPr/>
              <p:nvPr/>
            </p:nvSpPr>
            <p:spPr>
              <a:xfrm>
                <a:off x="23892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27719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15469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53744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392018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430293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468567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06842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45116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83391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21665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59940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98214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736489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774763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813038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851312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889587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927861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966136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100441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104268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5" name="Group 2684"/>
            <p:cNvGrpSpPr/>
            <p:nvPr/>
          </p:nvGrpSpPr>
          <p:grpSpPr>
            <a:xfrm>
              <a:off x="1975684" y="5756357"/>
              <a:ext cx="8954261" cy="256336"/>
              <a:chOff x="1975684" y="5756357"/>
              <a:chExt cx="8954261" cy="256336"/>
            </a:xfrm>
          </p:grpSpPr>
          <p:sp>
            <p:nvSpPr>
              <p:cNvPr id="2660" name="Trapezoid 2659"/>
              <p:cNvSpPr/>
              <p:nvPr/>
            </p:nvSpPr>
            <p:spPr>
              <a:xfrm>
                <a:off x="1975684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1" name="Trapezoid 2660"/>
              <p:cNvSpPr/>
              <p:nvPr/>
            </p:nvSpPr>
            <p:spPr>
              <a:xfrm>
                <a:off x="2367898" y="5761321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2" name="Trapezoid 2661"/>
              <p:cNvSpPr/>
              <p:nvPr/>
            </p:nvSpPr>
            <p:spPr>
              <a:xfrm>
                <a:off x="2751084" y="57607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3" name="Trapezoid 2662"/>
              <p:cNvSpPr/>
              <p:nvPr/>
            </p:nvSpPr>
            <p:spPr>
              <a:xfrm>
                <a:off x="312009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4" name="Trapezoid 2663"/>
              <p:cNvSpPr/>
              <p:nvPr/>
            </p:nvSpPr>
            <p:spPr>
              <a:xfrm>
                <a:off x="3510487" y="576297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5" name="Trapezoid 2664"/>
              <p:cNvSpPr/>
              <p:nvPr/>
            </p:nvSpPr>
            <p:spPr>
              <a:xfrm>
                <a:off x="389323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6" name="Trapezoid 2665"/>
              <p:cNvSpPr/>
              <p:nvPr/>
            </p:nvSpPr>
            <p:spPr>
              <a:xfrm>
                <a:off x="4256300" y="576759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7" name="Trapezoid 2666"/>
              <p:cNvSpPr/>
              <p:nvPr/>
            </p:nvSpPr>
            <p:spPr>
              <a:xfrm>
                <a:off x="5044636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8" name="Trapezoid 2667"/>
              <p:cNvSpPr/>
              <p:nvPr/>
            </p:nvSpPr>
            <p:spPr>
              <a:xfrm>
                <a:off x="5424212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9" name="Trapezoid 2668"/>
              <p:cNvSpPr/>
              <p:nvPr/>
            </p:nvSpPr>
            <p:spPr>
              <a:xfrm>
                <a:off x="580695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0" name="Trapezoid 2669"/>
              <p:cNvSpPr/>
              <p:nvPr/>
            </p:nvSpPr>
            <p:spPr>
              <a:xfrm>
                <a:off x="61862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1" name="Trapezoid 2670"/>
              <p:cNvSpPr/>
              <p:nvPr/>
            </p:nvSpPr>
            <p:spPr>
              <a:xfrm>
                <a:off x="6574330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2" name="Trapezoid 2671"/>
              <p:cNvSpPr/>
              <p:nvPr/>
            </p:nvSpPr>
            <p:spPr>
              <a:xfrm>
                <a:off x="69548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3" name="Trapezoid 2672"/>
              <p:cNvSpPr/>
              <p:nvPr/>
            </p:nvSpPr>
            <p:spPr>
              <a:xfrm>
                <a:off x="4662308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4" name="Trapezoid 2673"/>
              <p:cNvSpPr/>
              <p:nvPr/>
            </p:nvSpPr>
            <p:spPr>
              <a:xfrm>
                <a:off x="7336330" y="57694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5" name="Trapezoid 2674"/>
              <p:cNvSpPr/>
              <p:nvPr/>
            </p:nvSpPr>
            <p:spPr>
              <a:xfrm>
                <a:off x="77206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6" name="Trapezoid 2675"/>
              <p:cNvSpPr/>
              <p:nvPr/>
            </p:nvSpPr>
            <p:spPr>
              <a:xfrm>
                <a:off x="810342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7" name="Trapezoid 2676"/>
              <p:cNvSpPr/>
              <p:nvPr/>
            </p:nvSpPr>
            <p:spPr>
              <a:xfrm>
                <a:off x="84892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8" name="Trapezoid 2677"/>
              <p:cNvSpPr/>
              <p:nvPr/>
            </p:nvSpPr>
            <p:spPr>
              <a:xfrm>
                <a:off x="8865703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9" name="Trapezoid 2678"/>
              <p:cNvSpPr/>
              <p:nvPr/>
            </p:nvSpPr>
            <p:spPr>
              <a:xfrm>
                <a:off x="9255488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0" name="Trapezoid 2679"/>
              <p:cNvSpPr/>
              <p:nvPr/>
            </p:nvSpPr>
            <p:spPr>
              <a:xfrm>
                <a:off x="963966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1" name="Trapezoid 2680"/>
              <p:cNvSpPr/>
              <p:nvPr/>
            </p:nvSpPr>
            <p:spPr>
              <a:xfrm>
                <a:off x="10015545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690" name="TextBox 2689"/>
          <p:cNvSpPr txBox="1"/>
          <p:nvPr/>
        </p:nvSpPr>
        <p:spPr>
          <a:xfrm>
            <a:off x="2441056" y="148638"/>
            <a:ext cx="2250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Phoneme</a:t>
            </a:r>
          </a:p>
          <a:p>
            <a:pPr algn="ctr"/>
            <a:r>
              <a:rPr lang="en-US" dirty="0"/>
              <a:t>Posterior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1" name="TextBox 2690"/>
              <p:cNvSpPr txBox="1"/>
              <p:nvPr/>
            </p:nvSpPr>
            <p:spPr>
              <a:xfrm>
                <a:off x="5820834" y="331845"/>
                <a:ext cx="822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mr-IN" b="0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1" name="TextBox 26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834" y="331845"/>
                <a:ext cx="82240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592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92" name="TextBox 2691"/>
              <p:cNvSpPr txBox="1"/>
              <p:nvPr/>
            </p:nvSpPr>
            <p:spPr>
              <a:xfrm>
                <a:off x="7193775" y="179704"/>
                <a:ext cx="3434595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mr-IN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d>
                        </m:den>
                      </m:f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mr-IN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92" name="TextBox 26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775" y="179704"/>
                <a:ext cx="3434595" cy="5841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6094434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683" name="Rectangle 682"/>
          <p:cNvSpPr/>
          <p:nvPr/>
        </p:nvSpPr>
        <p:spPr>
          <a:xfrm>
            <a:off x="6094434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684" name="Rectangle 683"/>
          <p:cNvSpPr/>
          <p:nvPr/>
        </p:nvSpPr>
        <p:spPr>
          <a:xfrm>
            <a:off x="6094434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685" name="Rectangle 684"/>
          <p:cNvSpPr/>
          <p:nvPr/>
        </p:nvSpPr>
        <p:spPr>
          <a:xfrm>
            <a:off x="6094434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686" name="Rectangle 685"/>
          <p:cNvSpPr/>
          <p:nvPr/>
        </p:nvSpPr>
        <p:spPr>
          <a:xfrm>
            <a:off x="6094434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687" name="Rectangle 686"/>
          <p:cNvSpPr/>
          <p:nvPr/>
        </p:nvSpPr>
        <p:spPr>
          <a:xfrm>
            <a:off x="6094434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88140" y="890677"/>
            <a:ext cx="91440" cy="766999"/>
            <a:chOff x="6186618" y="805163"/>
            <a:chExt cx="91440" cy="766999"/>
          </a:xfrm>
        </p:grpSpPr>
        <p:sp>
          <p:nvSpPr>
            <p:cNvPr id="689" name="Rectangle 688"/>
            <p:cNvSpPr>
              <a:spLocks noChangeAspect="1"/>
            </p:cNvSpPr>
            <p:nvPr/>
          </p:nvSpPr>
          <p:spPr>
            <a:xfrm>
              <a:off x="6186618" y="805163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>
              <a:spLocks noChangeAspect="1"/>
            </p:cNvSpPr>
            <p:nvPr/>
          </p:nvSpPr>
          <p:spPr>
            <a:xfrm>
              <a:off x="6186618" y="940275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/>
            <p:cNvSpPr>
              <a:spLocks noChangeAspect="1"/>
            </p:cNvSpPr>
            <p:nvPr/>
          </p:nvSpPr>
          <p:spPr>
            <a:xfrm>
              <a:off x="6186618" y="1075387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/>
            <p:cNvSpPr>
              <a:spLocks noChangeAspect="1"/>
            </p:cNvSpPr>
            <p:nvPr/>
          </p:nvSpPr>
          <p:spPr>
            <a:xfrm>
              <a:off x="6186618" y="1210499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>
              <a:spLocks noChangeAspect="1"/>
            </p:cNvSpPr>
            <p:nvPr/>
          </p:nvSpPr>
          <p:spPr>
            <a:xfrm>
              <a:off x="6186618" y="1345611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/>
            <p:cNvSpPr>
              <a:spLocks noChangeAspect="1"/>
            </p:cNvSpPr>
            <p:nvPr/>
          </p:nvSpPr>
          <p:spPr>
            <a:xfrm>
              <a:off x="6186618" y="1480722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V="1">
            <a:off x="6233660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28" idx="0"/>
            <a:endCxn id="2" idx="2"/>
          </p:cNvCxnSpPr>
          <p:nvPr/>
        </p:nvCxnSpPr>
        <p:spPr>
          <a:xfrm flipV="1">
            <a:off x="6232038" y="4516617"/>
            <a:ext cx="1823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232886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232886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232886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32886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2949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27" idx="0"/>
            <a:endCxn id="2" idx="2"/>
          </p:cNvCxnSpPr>
          <p:nvPr/>
        </p:nvCxnSpPr>
        <p:spPr>
          <a:xfrm flipV="1">
            <a:off x="5849293" y="4516617"/>
            <a:ext cx="384568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710"/>
          <p:cNvCxnSpPr>
            <a:stCxn id="729" idx="0"/>
            <a:endCxn id="2" idx="2"/>
          </p:cNvCxnSpPr>
          <p:nvPr/>
        </p:nvCxnSpPr>
        <p:spPr>
          <a:xfrm flipH="1" flipV="1">
            <a:off x="6233861" y="4516617"/>
            <a:ext cx="38092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2" name="TextBox 701"/>
              <p:cNvSpPr txBox="1"/>
              <p:nvPr/>
            </p:nvSpPr>
            <p:spPr>
              <a:xfrm>
                <a:off x="3571014" y="6071893"/>
                <a:ext cx="5049972" cy="756233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CE</m:t>
                          </m:r>
                        </m:sub>
                      </m:sSub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is-I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2" name="TextBox 7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014" y="6071893"/>
                <a:ext cx="5049972" cy="756233"/>
              </a:xfrm>
              <a:prstGeom prst="rect">
                <a:avLst/>
              </a:prstGeom>
              <a:blipFill rotWithShape="0">
                <a:blip r:embed="rId5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3" name="Group 702"/>
          <p:cNvGrpSpPr/>
          <p:nvPr/>
        </p:nvGrpSpPr>
        <p:grpSpPr>
          <a:xfrm>
            <a:off x="2742500" y="2946258"/>
            <a:ext cx="6991561" cy="204096"/>
            <a:chOff x="4645968" y="2879069"/>
            <a:chExt cx="6991561" cy="204096"/>
          </a:xfrm>
        </p:grpSpPr>
        <p:grpSp>
          <p:nvGrpSpPr>
            <p:cNvPr id="704" name="Group 703"/>
            <p:cNvGrpSpPr/>
            <p:nvPr/>
          </p:nvGrpSpPr>
          <p:grpSpPr>
            <a:xfrm>
              <a:off x="4645968" y="2879069"/>
              <a:ext cx="579645" cy="204096"/>
              <a:chOff x="4170379" y="4815833"/>
              <a:chExt cx="579645" cy="204096"/>
            </a:xfrm>
          </p:grpSpPr>
          <p:sp>
            <p:nvSpPr>
              <p:cNvPr id="778" name="Oval 777"/>
              <p:cNvSpPr>
                <a:spLocks noChangeAspect="1"/>
              </p:cNvSpPr>
              <p:nvPr/>
            </p:nvSpPr>
            <p:spPr>
              <a:xfrm>
                <a:off x="4567144" y="4837049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Oval 778"/>
              <p:cNvSpPr>
                <a:spLocks noChangeAspect="1"/>
              </p:cNvSpPr>
              <p:nvPr/>
            </p:nvSpPr>
            <p:spPr>
              <a:xfrm rot="2700000">
                <a:off x="4170379" y="4834771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0" name="Curved Connector 779"/>
              <p:cNvCxnSpPr/>
              <p:nvPr/>
            </p:nvCxnSpPr>
            <p:spPr>
              <a:xfrm rot="13500000" flipH="1">
                <a:off x="4216099" y="4815833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Arrow Connector 780"/>
              <p:cNvCxnSpPr/>
              <p:nvPr/>
            </p:nvCxnSpPr>
            <p:spPr>
              <a:xfrm>
                <a:off x="4353259" y="4926211"/>
                <a:ext cx="213885" cy="2278"/>
              </a:xfrm>
              <a:prstGeom prst="straightConnector1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5" name="Group 704"/>
            <p:cNvGrpSpPr/>
            <p:nvPr/>
          </p:nvGrpSpPr>
          <p:grpSpPr>
            <a:xfrm>
              <a:off x="10256393" y="2879069"/>
              <a:ext cx="579645" cy="204096"/>
              <a:chOff x="4170379" y="2874110"/>
              <a:chExt cx="579645" cy="204096"/>
            </a:xfrm>
          </p:grpSpPr>
          <p:sp>
            <p:nvSpPr>
              <p:cNvPr id="774" name="Oval 773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5" name="Oval 774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6" name="Curved Connector 775"/>
              <p:cNvCxnSpPr/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Arrow Connector 776"/>
              <p:cNvCxnSpPr/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6" name="Group 705"/>
            <p:cNvGrpSpPr/>
            <p:nvPr/>
          </p:nvGrpSpPr>
          <p:grpSpPr>
            <a:xfrm>
              <a:off x="7050435" y="2879069"/>
              <a:ext cx="579645" cy="204096"/>
              <a:chOff x="4170379" y="2874110"/>
              <a:chExt cx="579645" cy="204096"/>
            </a:xfrm>
          </p:grpSpPr>
          <p:sp>
            <p:nvSpPr>
              <p:cNvPr id="770" name="Oval 769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1" name="Oval 770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72" name="Curved Connector 771"/>
              <p:cNvCxnSpPr/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Arrow Connector 772"/>
              <p:cNvCxnSpPr/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7" name="Group 706"/>
            <p:cNvGrpSpPr/>
            <p:nvPr/>
          </p:nvGrpSpPr>
          <p:grpSpPr>
            <a:xfrm>
              <a:off x="5447457" y="2879069"/>
              <a:ext cx="579645" cy="204096"/>
              <a:chOff x="4170379" y="2874110"/>
              <a:chExt cx="579645" cy="204096"/>
            </a:xfrm>
          </p:grpSpPr>
          <p:sp>
            <p:nvSpPr>
              <p:cNvPr id="766" name="Oval 765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7" name="Oval 766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8" name="Curved Connector 767"/>
              <p:cNvCxnSpPr/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Arrow Connector 768"/>
              <p:cNvCxnSpPr/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8" name="Group 707"/>
            <p:cNvGrpSpPr/>
            <p:nvPr/>
          </p:nvGrpSpPr>
          <p:grpSpPr>
            <a:xfrm>
              <a:off x="6248946" y="2879069"/>
              <a:ext cx="579645" cy="204096"/>
              <a:chOff x="4170379" y="6110317"/>
              <a:chExt cx="579645" cy="204096"/>
            </a:xfrm>
          </p:grpSpPr>
          <p:sp>
            <p:nvSpPr>
              <p:cNvPr id="762" name="Oval 761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3" name="Oval 762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4" name="Curved Connector 763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Arrow Connector 764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9" name="Group 708"/>
            <p:cNvGrpSpPr/>
            <p:nvPr/>
          </p:nvGrpSpPr>
          <p:grpSpPr>
            <a:xfrm>
              <a:off x="7851924" y="2879069"/>
              <a:ext cx="579645" cy="204096"/>
              <a:chOff x="4170379" y="5463074"/>
              <a:chExt cx="579645" cy="204096"/>
            </a:xfrm>
          </p:grpSpPr>
          <p:sp>
            <p:nvSpPr>
              <p:cNvPr id="749" name="Oval 748"/>
              <p:cNvSpPr>
                <a:spLocks noChangeAspect="1"/>
              </p:cNvSpPr>
              <p:nvPr/>
            </p:nvSpPr>
            <p:spPr>
              <a:xfrm>
                <a:off x="4567144" y="5484290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Oval 758"/>
              <p:cNvSpPr>
                <a:spLocks noChangeAspect="1"/>
              </p:cNvSpPr>
              <p:nvPr/>
            </p:nvSpPr>
            <p:spPr>
              <a:xfrm rot="2700000">
                <a:off x="4170379" y="5482012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0" name="Curved Connector 759"/>
              <p:cNvCxnSpPr/>
              <p:nvPr/>
            </p:nvCxnSpPr>
            <p:spPr>
              <a:xfrm rot="13500000" flipH="1">
                <a:off x="4216099" y="5463074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Arrow Connector 760"/>
              <p:cNvCxnSpPr/>
              <p:nvPr/>
            </p:nvCxnSpPr>
            <p:spPr>
              <a:xfrm>
                <a:off x="4353259" y="5573452"/>
                <a:ext cx="213885" cy="2278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0" name="Group 709"/>
            <p:cNvGrpSpPr/>
            <p:nvPr/>
          </p:nvGrpSpPr>
          <p:grpSpPr>
            <a:xfrm>
              <a:off x="8653413" y="2879069"/>
              <a:ext cx="579645" cy="204096"/>
              <a:chOff x="4170379" y="3521351"/>
              <a:chExt cx="579645" cy="204096"/>
            </a:xfrm>
          </p:grpSpPr>
          <p:sp>
            <p:nvSpPr>
              <p:cNvPr id="745" name="Oval 744"/>
              <p:cNvSpPr>
                <a:spLocks noChangeAspect="1"/>
              </p:cNvSpPr>
              <p:nvPr/>
            </p:nvSpPr>
            <p:spPr>
              <a:xfrm>
                <a:off x="4567144" y="3542567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Oval 745"/>
              <p:cNvSpPr>
                <a:spLocks noChangeAspect="1"/>
              </p:cNvSpPr>
              <p:nvPr/>
            </p:nvSpPr>
            <p:spPr>
              <a:xfrm rot="2700000">
                <a:off x="4170379" y="3540289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7" name="Curved Connector 746"/>
              <p:cNvCxnSpPr/>
              <p:nvPr/>
            </p:nvCxnSpPr>
            <p:spPr>
              <a:xfrm rot="13500000" flipH="1">
                <a:off x="4216099" y="3521351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Arrow Connector 747"/>
              <p:cNvCxnSpPr/>
              <p:nvPr/>
            </p:nvCxnSpPr>
            <p:spPr>
              <a:xfrm>
                <a:off x="4353259" y="3631729"/>
                <a:ext cx="213885" cy="2278"/>
              </a:xfrm>
              <a:prstGeom prst="straightConnector1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2" name="Group 711"/>
            <p:cNvGrpSpPr/>
            <p:nvPr/>
          </p:nvGrpSpPr>
          <p:grpSpPr>
            <a:xfrm>
              <a:off x="9454903" y="2879069"/>
              <a:ext cx="579645" cy="204096"/>
              <a:chOff x="4170379" y="4168592"/>
              <a:chExt cx="579645" cy="204096"/>
            </a:xfrm>
          </p:grpSpPr>
          <p:sp>
            <p:nvSpPr>
              <p:cNvPr id="741" name="Oval 740"/>
              <p:cNvSpPr>
                <a:spLocks noChangeAspect="1"/>
              </p:cNvSpPr>
              <p:nvPr/>
            </p:nvSpPr>
            <p:spPr>
              <a:xfrm>
                <a:off x="4567144" y="4189808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Oval 741"/>
              <p:cNvSpPr>
                <a:spLocks noChangeAspect="1"/>
              </p:cNvSpPr>
              <p:nvPr/>
            </p:nvSpPr>
            <p:spPr>
              <a:xfrm rot="2700000">
                <a:off x="4170379" y="4187530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3" name="Curved Connector 742"/>
              <p:cNvCxnSpPr/>
              <p:nvPr/>
            </p:nvCxnSpPr>
            <p:spPr>
              <a:xfrm rot="13500000" flipH="1">
                <a:off x="4216099" y="4168592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Arrow Connector 743"/>
              <p:cNvCxnSpPr/>
              <p:nvPr/>
            </p:nvCxnSpPr>
            <p:spPr>
              <a:xfrm>
                <a:off x="4353259" y="4278970"/>
                <a:ext cx="213885" cy="2278"/>
              </a:xfrm>
              <a:prstGeom prst="straightConnector1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3" name="Group 712"/>
            <p:cNvGrpSpPr/>
            <p:nvPr/>
          </p:nvGrpSpPr>
          <p:grpSpPr>
            <a:xfrm>
              <a:off x="11057884" y="2879069"/>
              <a:ext cx="579645" cy="204096"/>
              <a:chOff x="4170379" y="6110317"/>
              <a:chExt cx="579645" cy="204096"/>
            </a:xfrm>
          </p:grpSpPr>
          <p:sp>
            <p:nvSpPr>
              <p:cNvPr id="737" name="Oval 736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Oval 737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9" name="Curved Connector 738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Straight Arrow Connector 739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4" name="Straight Arrow Connector 713"/>
            <p:cNvCxnSpPr/>
            <p:nvPr/>
          </p:nvCxnSpPr>
          <p:spPr>
            <a:xfrm flipV="1">
              <a:off x="5225613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/>
            <p:cNvCxnSpPr/>
            <p:nvPr/>
          </p:nvCxnSpPr>
          <p:spPr>
            <a:xfrm flipV="1">
              <a:off x="6027102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Arrow Connector 715"/>
            <p:cNvCxnSpPr/>
            <p:nvPr/>
          </p:nvCxnSpPr>
          <p:spPr>
            <a:xfrm flipV="1">
              <a:off x="6828591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Straight Arrow Connector 731"/>
            <p:cNvCxnSpPr/>
            <p:nvPr/>
          </p:nvCxnSpPr>
          <p:spPr>
            <a:xfrm flipV="1">
              <a:off x="7630080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Straight Arrow Connector 732"/>
            <p:cNvCxnSpPr/>
            <p:nvPr/>
          </p:nvCxnSpPr>
          <p:spPr>
            <a:xfrm flipV="1">
              <a:off x="8431569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Straight Arrow Connector 733"/>
            <p:cNvCxnSpPr/>
            <p:nvPr/>
          </p:nvCxnSpPr>
          <p:spPr>
            <a:xfrm flipV="1">
              <a:off x="9233058" y="2989447"/>
              <a:ext cx="221845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Straight Arrow Connector 734"/>
            <p:cNvCxnSpPr/>
            <p:nvPr/>
          </p:nvCxnSpPr>
          <p:spPr>
            <a:xfrm flipV="1">
              <a:off x="10034548" y="2989447"/>
              <a:ext cx="221845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Straight Arrow Connector 735"/>
            <p:cNvCxnSpPr/>
            <p:nvPr/>
          </p:nvCxnSpPr>
          <p:spPr>
            <a:xfrm flipV="1">
              <a:off x="10836038" y="2989447"/>
              <a:ext cx="221846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2" name="TextBox 781"/>
          <p:cNvSpPr txBox="1"/>
          <p:nvPr/>
        </p:nvSpPr>
        <p:spPr>
          <a:xfrm>
            <a:off x="5527008" y="2092756"/>
            <a:ext cx="142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</a:t>
            </a:r>
            <a:r>
              <a:rPr lang="en-US" dirty="0"/>
              <a:t>cat and hat”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238CCDF-DEDE-4A69-F71E-65C309DB2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7892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82" dur="500" fill="hold"/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109" dur="500" fill="hold"/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0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30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500"/>
                            </p:stCondLst>
                            <p:childTnLst>
                              <p:par>
                                <p:cTn id="1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000"/>
                            </p:stCondLst>
                            <p:childTnLst>
                              <p:par>
                                <p:cTn id="1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50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0"/>
                            </p:stCondLst>
                            <p:childTnLst>
                              <p:par>
                                <p:cTn id="1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000"/>
                            </p:stCondLst>
                            <p:childTnLst>
                              <p:par>
                                <p:cTn id="1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500"/>
                            </p:stCondLst>
                            <p:childTnLst>
                              <p:par>
                                <p:cTn id="1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" grpId="0"/>
      <p:bldP spid="2357" grpId="1"/>
      <p:bldP spid="2358" grpId="0"/>
      <p:bldP spid="2359" grpId="0"/>
      <p:bldP spid="2360" grpId="0"/>
      <p:bldP spid="2361" grpId="0"/>
      <p:bldP spid="2362" grpId="0"/>
      <p:bldP spid="2651" grpId="0"/>
      <p:bldP spid="2652" grpId="0"/>
      <p:bldP spid="2653" grpId="0"/>
      <p:bldP spid="2653" grpId="1"/>
      <p:bldP spid="2654" grpId="0"/>
      <p:bldP spid="2655" grpId="0"/>
      <p:bldP spid="2656" grpId="0"/>
      <p:bldP spid="2690" grpId="0"/>
      <p:bldP spid="2691" grpId="0"/>
      <p:bldP spid="2692" grpId="0"/>
      <p:bldP spid="2" grpId="0" animBg="1"/>
      <p:bldP spid="683" grpId="0" animBg="1"/>
      <p:bldP spid="684" grpId="0" animBg="1"/>
      <p:bldP spid="685" grpId="0" animBg="1"/>
      <p:bldP spid="686" grpId="0" animBg="1"/>
      <p:bldP spid="687" grpId="0" animBg="1"/>
      <p:bldP spid="702" grpId="0" animBg="1"/>
      <p:bldP spid="782" grpId="0"/>
      <p:bldP spid="782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6941" y="5856025"/>
            <a:ext cx="10058676" cy="318322"/>
          </a:xfrm>
          <a:prstGeom prst="rect">
            <a:avLst/>
          </a:prstGeom>
        </p:spPr>
      </p:pic>
      <p:grpSp>
        <p:nvGrpSpPr>
          <p:cNvPr id="2682" name="Group 2681"/>
          <p:cNvGrpSpPr/>
          <p:nvPr/>
        </p:nvGrpSpPr>
        <p:grpSpPr>
          <a:xfrm>
            <a:off x="1181897" y="4809506"/>
            <a:ext cx="914400" cy="1196697"/>
            <a:chOff x="831272" y="4809506"/>
            <a:chExt cx="914400" cy="1196697"/>
          </a:xfrm>
        </p:grpSpPr>
        <p:sp>
          <p:nvSpPr>
            <p:cNvPr id="4" name="Rectangle 3"/>
            <p:cNvSpPr/>
            <p:nvPr/>
          </p:nvSpPr>
          <p:spPr>
            <a:xfrm>
              <a:off x="124097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7" name="Trapezoid 2656"/>
            <p:cNvSpPr/>
            <p:nvPr/>
          </p:nvSpPr>
          <p:spPr>
            <a:xfrm>
              <a:off x="831272" y="576297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3" name="Group 2682"/>
          <p:cNvGrpSpPr/>
          <p:nvPr/>
        </p:nvGrpSpPr>
        <p:grpSpPr>
          <a:xfrm>
            <a:off x="1556671" y="4809506"/>
            <a:ext cx="914400" cy="1194487"/>
            <a:chOff x="1206046" y="4809506"/>
            <a:chExt cx="914400" cy="1194487"/>
          </a:xfrm>
        </p:grpSpPr>
        <p:sp>
          <p:nvSpPr>
            <p:cNvPr id="717" name="Rectangle 716"/>
            <p:cNvSpPr/>
            <p:nvPr/>
          </p:nvSpPr>
          <p:spPr>
            <a:xfrm>
              <a:off x="1623716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8" name="Trapezoid 2657"/>
            <p:cNvSpPr/>
            <p:nvPr/>
          </p:nvSpPr>
          <p:spPr>
            <a:xfrm>
              <a:off x="1206046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4" name="Group 2683"/>
          <p:cNvGrpSpPr/>
          <p:nvPr/>
        </p:nvGrpSpPr>
        <p:grpSpPr>
          <a:xfrm>
            <a:off x="1948885" y="4809506"/>
            <a:ext cx="914400" cy="1194487"/>
            <a:chOff x="1598260" y="4809506"/>
            <a:chExt cx="914400" cy="1194487"/>
          </a:xfrm>
        </p:grpSpPr>
        <p:sp>
          <p:nvSpPr>
            <p:cNvPr id="718" name="Rectangle 717"/>
            <p:cNvSpPr/>
            <p:nvPr/>
          </p:nvSpPr>
          <p:spPr>
            <a:xfrm>
              <a:off x="200646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9" name="Trapezoid 2658"/>
            <p:cNvSpPr/>
            <p:nvPr/>
          </p:nvSpPr>
          <p:spPr>
            <a:xfrm>
              <a:off x="1598260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7" name="Group 2686"/>
          <p:cNvGrpSpPr/>
          <p:nvPr/>
        </p:nvGrpSpPr>
        <p:grpSpPr>
          <a:xfrm>
            <a:off x="2326309" y="4809506"/>
            <a:ext cx="8954261" cy="1203187"/>
            <a:chOff x="1975684" y="4809506"/>
            <a:chExt cx="8954261" cy="1203187"/>
          </a:xfrm>
        </p:grpSpPr>
        <p:grpSp>
          <p:nvGrpSpPr>
            <p:cNvPr id="2686" name="Group 2685"/>
            <p:cNvGrpSpPr/>
            <p:nvPr/>
          </p:nvGrpSpPr>
          <p:grpSpPr>
            <a:xfrm>
              <a:off x="2389206" y="4809506"/>
              <a:ext cx="8132648" cy="914400"/>
              <a:chOff x="2389206" y="4809506"/>
              <a:chExt cx="8132648" cy="914400"/>
            </a:xfrm>
          </p:grpSpPr>
          <p:sp>
            <p:nvSpPr>
              <p:cNvPr id="719" name="Rectangle 718"/>
              <p:cNvSpPr/>
              <p:nvPr/>
            </p:nvSpPr>
            <p:spPr>
              <a:xfrm>
                <a:off x="23892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27719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15469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53744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392018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430293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468567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06842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45116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83391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21665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59940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98214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736489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774763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813038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851312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889587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927861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966136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100441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104268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5" name="Group 2684"/>
            <p:cNvGrpSpPr/>
            <p:nvPr/>
          </p:nvGrpSpPr>
          <p:grpSpPr>
            <a:xfrm>
              <a:off x="1975684" y="5756357"/>
              <a:ext cx="8954261" cy="256336"/>
              <a:chOff x="1975684" y="5756357"/>
              <a:chExt cx="8954261" cy="256336"/>
            </a:xfrm>
          </p:grpSpPr>
          <p:sp>
            <p:nvSpPr>
              <p:cNvPr id="2660" name="Trapezoid 2659"/>
              <p:cNvSpPr/>
              <p:nvPr/>
            </p:nvSpPr>
            <p:spPr>
              <a:xfrm>
                <a:off x="1975684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1" name="Trapezoid 2660"/>
              <p:cNvSpPr/>
              <p:nvPr/>
            </p:nvSpPr>
            <p:spPr>
              <a:xfrm>
                <a:off x="2367898" y="5761321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2" name="Trapezoid 2661"/>
              <p:cNvSpPr/>
              <p:nvPr/>
            </p:nvSpPr>
            <p:spPr>
              <a:xfrm>
                <a:off x="2751084" y="57607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3" name="Trapezoid 2662"/>
              <p:cNvSpPr/>
              <p:nvPr/>
            </p:nvSpPr>
            <p:spPr>
              <a:xfrm>
                <a:off x="312009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4" name="Trapezoid 2663"/>
              <p:cNvSpPr/>
              <p:nvPr/>
            </p:nvSpPr>
            <p:spPr>
              <a:xfrm>
                <a:off x="3510487" y="576297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5" name="Trapezoid 2664"/>
              <p:cNvSpPr/>
              <p:nvPr/>
            </p:nvSpPr>
            <p:spPr>
              <a:xfrm>
                <a:off x="389323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6" name="Trapezoid 2665"/>
              <p:cNvSpPr/>
              <p:nvPr/>
            </p:nvSpPr>
            <p:spPr>
              <a:xfrm>
                <a:off x="4256300" y="576759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7" name="Trapezoid 2666"/>
              <p:cNvSpPr/>
              <p:nvPr/>
            </p:nvSpPr>
            <p:spPr>
              <a:xfrm>
                <a:off x="5044636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8" name="Trapezoid 2667"/>
              <p:cNvSpPr/>
              <p:nvPr/>
            </p:nvSpPr>
            <p:spPr>
              <a:xfrm>
                <a:off x="5424212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9" name="Trapezoid 2668"/>
              <p:cNvSpPr/>
              <p:nvPr/>
            </p:nvSpPr>
            <p:spPr>
              <a:xfrm>
                <a:off x="580695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0" name="Trapezoid 2669"/>
              <p:cNvSpPr/>
              <p:nvPr/>
            </p:nvSpPr>
            <p:spPr>
              <a:xfrm>
                <a:off x="61862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1" name="Trapezoid 2670"/>
              <p:cNvSpPr/>
              <p:nvPr/>
            </p:nvSpPr>
            <p:spPr>
              <a:xfrm>
                <a:off x="6574330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2" name="Trapezoid 2671"/>
              <p:cNvSpPr/>
              <p:nvPr/>
            </p:nvSpPr>
            <p:spPr>
              <a:xfrm>
                <a:off x="69548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3" name="Trapezoid 2672"/>
              <p:cNvSpPr/>
              <p:nvPr/>
            </p:nvSpPr>
            <p:spPr>
              <a:xfrm>
                <a:off x="4662308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4" name="Trapezoid 2673"/>
              <p:cNvSpPr/>
              <p:nvPr/>
            </p:nvSpPr>
            <p:spPr>
              <a:xfrm>
                <a:off x="7336330" y="57694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5" name="Trapezoid 2674"/>
              <p:cNvSpPr/>
              <p:nvPr/>
            </p:nvSpPr>
            <p:spPr>
              <a:xfrm>
                <a:off x="77206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6" name="Trapezoid 2675"/>
              <p:cNvSpPr/>
              <p:nvPr/>
            </p:nvSpPr>
            <p:spPr>
              <a:xfrm>
                <a:off x="810342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7" name="Trapezoid 2676"/>
              <p:cNvSpPr/>
              <p:nvPr/>
            </p:nvSpPr>
            <p:spPr>
              <a:xfrm>
                <a:off x="84892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8" name="Trapezoid 2677"/>
              <p:cNvSpPr/>
              <p:nvPr/>
            </p:nvSpPr>
            <p:spPr>
              <a:xfrm>
                <a:off x="8865703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9" name="Trapezoid 2678"/>
              <p:cNvSpPr/>
              <p:nvPr/>
            </p:nvSpPr>
            <p:spPr>
              <a:xfrm>
                <a:off x="9255488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0" name="Trapezoid 2679"/>
              <p:cNvSpPr/>
              <p:nvPr/>
            </p:nvSpPr>
            <p:spPr>
              <a:xfrm>
                <a:off x="963966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1" name="Trapezoid 2680"/>
              <p:cNvSpPr/>
              <p:nvPr/>
            </p:nvSpPr>
            <p:spPr>
              <a:xfrm>
                <a:off x="10015545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6094434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683" name="Rectangle 682"/>
          <p:cNvSpPr/>
          <p:nvPr/>
        </p:nvSpPr>
        <p:spPr>
          <a:xfrm>
            <a:off x="6094434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684" name="Rectangle 683"/>
          <p:cNvSpPr/>
          <p:nvPr/>
        </p:nvSpPr>
        <p:spPr>
          <a:xfrm>
            <a:off x="6094434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685" name="Rectangle 684"/>
          <p:cNvSpPr/>
          <p:nvPr/>
        </p:nvSpPr>
        <p:spPr>
          <a:xfrm>
            <a:off x="6094434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686" name="Rectangle 685"/>
          <p:cNvSpPr/>
          <p:nvPr/>
        </p:nvSpPr>
        <p:spPr>
          <a:xfrm>
            <a:off x="6094434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687" name="Rectangle 686"/>
          <p:cNvSpPr/>
          <p:nvPr/>
        </p:nvSpPr>
        <p:spPr>
          <a:xfrm>
            <a:off x="6094434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88140" y="890677"/>
            <a:ext cx="91440" cy="766999"/>
            <a:chOff x="6186618" y="805163"/>
            <a:chExt cx="91440" cy="766999"/>
          </a:xfrm>
        </p:grpSpPr>
        <p:sp>
          <p:nvSpPr>
            <p:cNvPr id="689" name="Rectangle 688"/>
            <p:cNvSpPr>
              <a:spLocks noChangeAspect="1"/>
            </p:cNvSpPr>
            <p:nvPr/>
          </p:nvSpPr>
          <p:spPr>
            <a:xfrm>
              <a:off x="6186618" y="805163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>
              <a:spLocks noChangeAspect="1"/>
            </p:cNvSpPr>
            <p:nvPr/>
          </p:nvSpPr>
          <p:spPr>
            <a:xfrm>
              <a:off x="6186618" y="940275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Rectangle 690"/>
            <p:cNvSpPr>
              <a:spLocks noChangeAspect="1"/>
            </p:cNvSpPr>
            <p:nvPr/>
          </p:nvSpPr>
          <p:spPr>
            <a:xfrm>
              <a:off x="6186618" y="1075387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Rectangle 691"/>
            <p:cNvSpPr>
              <a:spLocks noChangeAspect="1"/>
            </p:cNvSpPr>
            <p:nvPr/>
          </p:nvSpPr>
          <p:spPr>
            <a:xfrm>
              <a:off x="6186618" y="1210499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>
              <a:spLocks noChangeAspect="1"/>
            </p:cNvSpPr>
            <p:nvPr/>
          </p:nvSpPr>
          <p:spPr>
            <a:xfrm>
              <a:off x="6186618" y="1345611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/>
            <p:cNvSpPr>
              <a:spLocks noChangeAspect="1"/>
            </p:cNvSpPr>
            <p:nvPr/>
          </p:nvSpPr>
          <p:spPr>
            <a:xfrm>
              <a:off x="6186618" y="1480722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V="1">
            <a:off x="6233660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28" idx="0"/>
            <a:endCxn id="2" idx="2"/>
          </p:cNvCxnSpPr>
          <p:nvPr/>
        </p:nvCxnSpPr>
        <p:spPr>
          <a:xfrm flipV="1">
            <a:off x="6232038" y="4516617"/>
            <a:ext cx="1823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232886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232886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232886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32886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232949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27" idx="0"/>
            <a:endCxn id="2" idx="2"/>
          </p:cNvCxnSpPr>
          <p:nvPr/>
        </p:nvCxnSpPr>
        <p:spPr>
          <a:xfrm flipV="1">
            <a:off x="5849293" y="4516617"/>
            <a:ext cx="384568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710"/>
          <p:cNvCxnSpPr>
            <a:stCxn id="729" idx="0"/>
            <a:endCxn id="2" idx="2"/>
          </p:cNvCxnSpPr>
          <p:nvPr/>
        </p:nvCxnSpPr>
        <p:spPr>
          <a:xfrm flipH="1" flipV="1">
            <a:off x="6233861" y="4516617"/>
            <a:ext cx="38092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6D28E2D5-735B-A601-5A7A-F4EC7D0B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8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184" y="5887188"/>
            <a:ext cx="10058676" cy="318322"/>
          </a:xfrm>
          <a:prstGeom prst="rect">
            <a:avLst/>
          </a:prstGeom>
        </p:spPr>
      </p:pic>
      <p:grpSp>
        <p:nvGrpSpPr>
          <p:cNvPr id="2682" name="Group 2681"/>
          <p:cNvGrpSpPr/>
          <p:nvPr/>
        </p:nvGrpSpPr>
        <p:grpSpPr>
          <a:xfrm>
            <a:off x="939140" y="4840669"/>
            <a:ext cx="914400" cy="1196697"/>
            <a:chOff x="831272" y="4809506"/>
            <a:chExt cx="914400" cy="1196697"/>
          </a:xfrm>
        </p:grpSpPr>
        <p:sp>
          <p:nvSpPr>
            <p:cNvPr id="4" name="Rectangle 3"/>
            <p:cNvSpPr/>
            <p:nvPr/>
          </p:nvSpPr>
          <p:spPr>
            <a:xfrm>
              <a:off x="124097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7" name="Trapezoid 2656"/>
            <p:cNvSpPr/>
            <p:nvPr/>
          </p:nvSpPr>
          <p:spPr>
            <a:xfrm>
              <a:off x="831272" y="576297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3" name="Group 2682"/>
          <p:cNvGrpSpPr/>
          <p:nvPr/>
        </p:nvGrpSpPr>
        <p:grpSpPr>
          <a:xfrm>
            <a:off x="1313914" y="4840669"/>
            <a:ext cx="914400" cy="1194487"/>
            <a:chOff x="1206046" y="4809506"/>
            <a:chExt cx="914400" cy="1194487"/>
          </a:xfrm>
        </p:grpSpPr>
        <p:sp>
          <p:nvSpPr>
            <p:cNvPr id="717" name="Rectangle 716"/>
            <p:cNvSpPr/>
            <p:nvPr/>
          </p:nvSpPr>
          <p:spPr>
            <a:xfrm>
              <a:off x="1623716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8" name="Trapezoid 2657"/>
            <p:cNvSpPr/>
            <p:nvPr/>
          </p:nvSpPr>
          <p:spPr>
            <a:xfrm>
              <a:off x="1206046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4" name="Group 2683"/>
          <p:cNvGrpSpPr/>
          <p:nvPr/>
        </p:nvGrpSpPr>
        <p:grpSpPr>
          <a:xfrm>
            <a:off x="1706128" y="4840669"/>
            <a:ext cx="914400" cy="1194487"/>
            <a:chOff x="1598260" y="4809506"/>
            <a:chExt cx="914400" cy="1194487"/>
          </a:xfrm>
        </p:grpSpPr>
        <p:sp>
          <p:nvSpPr>
            <p:cNvPr id="718" name="Rectangle 717"/>
            <p:cNvSpPr/>
            <p:nvPr/>
          </p:nvSpPr>
          <p:spPr>
            <a:xfrm>
              <a:off x="200646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9" name="Trapezoid 2658"/>
            <p:cNvSpPr/>
            <p:nvPr/>
          </p:nvSpPr>
          <p:spPr>
            <a:xfrm>
              <a:off x="1598260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7" name="Group 2686"/>
          <p:cNvGrpSpPr/>
          <p:nvPr/>
        </p:nvGrpSpPr>
        <p:grpSpPr>
          <a:xfrm>
            <a:off x="2083552" y="4840669"/>
            <a:ext cx="8954261" cy="1203187"/>
            <a:chOff x="1975684" y="4809506"/>
            <a:chExt cx="8954261" cy="1203187"/>
          </a:xfrm>
        </p:grpSpPr>
        <p:grpSp>
          <p:nvGrpSpPr>
            <p:cNvPr id="2686" name="Group 2685"/>
            <p:cNvGrpSpPr/>
            <p:nvPr/>
          </p:nvGrpSpPr>
          <p:grpSpPr>
            <a:xfrm>
              <a:off x="2389206" y="4809506"/>
              <a:ext cx="8132648" cy="914400"/>
              <a:chOff x="2389206" y="4809506"/>
              <a:chExt cx="8132648" cy="914400"/>
            </a:xfrm>
          </p:grpSpPr>
          <p:sp>
            <p:nvSpPr>
              <p:cNvPr id="719" name="Rectangle 718"/>
              <p:cNvSpPr/>
              <p:nvPr/>
            </p:nvSpPr>
            <p:spPr>
              <a:xfrm>
                <a:off x="23892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27719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15469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53744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392018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430293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468567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06842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45116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83391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21665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59940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98214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736489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774763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813038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851312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889587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927861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966136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100441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104268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5" name="Group 2684"/>
            <p:cNvGrpSpPr/>
            <p:nvPr/>
          </p:nvGrpSpPr>
          <p:grpSpPr>
            <a:xfrm>
              <a:off x="1975684" y="5756357"/>
              <a:ext cx="8954261" cy="256336"/>
              <a:chOff x="1975684" y="5756357"/>
              <a:chExt cx="8954261" cy="256336"/>
            </a:xfrm>
          </p:grpSpPr>
          <p:sp>
            <p:nvSpPr>
              <p:cNvPr id="2660" name="Trapezoid 2659"/>
              <p:cNvSpPr/>
              <p:nvPr/>
            </p:nvSpPr>
            <p:spPr>
              <a:xfrm>
                <a:off x="1975684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1" name="Trapezoid 2660"/>
              <p:cNvSpPr/>
              <p:nvPr/>
            </p:nvSpPr>
            <p:spPr>
              <a:xfrm>
                <a:off x="2367898" y="5761321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2" name="Trapezoid 2661"/>
              <p:cNvSpPr/>
              <p:nvPr/>
            </p:nvSpPr>
            <p:spPr>
              <a:xfrm>
                <a:off x="2751084" y="57607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3" name="Trapezoid 2662"/>
              <p:cNvSpPr/>
              <p:nvPr/>
            </p:nvSpPr>
            <p:spPr>
              <a:xfrm>
                <a:off x="312009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4" name="Trapezoid 2663"/>
              <p:cNvSpPr/>
              <p:nvPr/>
            </p:nvSpPr>
            <p:spPr>
              <a:xfrm>
                <a:off x="3510487" y="576297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5" name="Trapezoid 2664"/>
              <p:cNvSpPr/>
              <p:nvPr/>
            </p:nvSpPr>
            <p:spPr>
              <a:xfrm>
                <a:off x="389323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6" name="Trapezoid 2665"/>
              <p:cNvSpPr/>
              <p:nvPr/>
            </p:nvSpPr>
            <p:spPr>
              <a:xfrm>
                <a:off x="4256300" y="576759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7" name="Trapezoid 2666"/>
              <p:cNvSpPr/>
              <p:nvPr/>
            </p:nvSpPr>
            <p:spPr>
              <a:xfrm>
                <a:off x="5044636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8" name="Trapezoid 2667"/>
              <p:cNvSpPr/>
              <p:nvPr/>
            </p:nvSpPr>
            <p:spPr>
              <a:xfrm>
                <a:off x="5424212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9" name="Trapezoid 2668"/>
              <p:cNvSpPr/>
              <p:nvPr/>
            </p:nvSpPr>
            <p:spPr>
              <a:xfrm>
                <a:off x="580695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0" name="Trapezoid 2669"/>
              <p:cNvSpPr/>
              <p:nvPr/>
            </p:nvSpPr>
            <p:spPr>
              <a:xfrm>
                <a:off x="61862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1" name="Trapezoid 2670"/>
              <p:cNvSpPr/>
              <p:nvPr/>
            </p:nvSpPr>
            <p:spPr>
              <a:xfrm>
                <a:off x="6574330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2" name="Trapezoid 2671"/>
              <p:cNvSpPr/>
              <p:nvPr/>
            </p:nvSpPr>
            <p:spPr>
              <a:xfrm>
                <a:off x="69548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3" name="Trapezoid 2672"/>
              <p:cNvSpPr/>
              <p:nvPr/>
            </p:nvSpPr>
            <p:spPr>
              <a:xfrm>
                <a:off x="4662308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4" name="Trapezoid 2673"/>
              <p:cNvSpPr/>
              <p:nvPr/>
            </p:nvSpPr>
            <p:spPr>
              <a:xfrm>
                <a:off x="7336330" y="57694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5" name="Trapezoid 2674"/>
              <p:cNvSpPr/>
              <p:nvPr/>
            </p:nvSpPr>
            <p:spPr>
              <a:xfrm>
                <a:off x="77206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6" name="Trapezoid 2675"/>
              <p:cNvSpPr/>
              <p:nvPr/>
            </p:nvSpPr>
            <p:spPr>
              <a:xfrm>
                <a:off x="810342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7" name="Trapezoid 2676"/>
              <p:cNvSpPr/>
              <p:nvPr/>
            </p:nvSpPr>
            <p:spPr>
              <a:xfrm>
                <a:off x="84892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8" name="Trapezoid 2677"/>
              <p:cNvSpPr/>
              <p:nvPr/>
            </p:nvSpPr>
            <p:spPr>
              <a:xfrm>
                <a:off x="8865703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9" name="Trapezoid 2678"/>
              <p:cNvSpPr/>
              <p:nvPr/>
            </p:nvSpPr>
            <p:spPr>
              <a:xfrm>
                <a:off x="9255488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0" name="Trapezoid 2679"/>
              <p:cNvSpPr/>
              <p:nvPr/>
            </p:nvSpPr>
            <p:spPr>
              <a:xfrm>
                <a:off x="963966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1" name="Trapezoid 2680"/>
              <p:cNvSpPr/>
              <p:nvPr/>
            </p:nvSpPr>
            <p:spPr>
              <a:xfrm>
                <a:off x="10015545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9" name="Straight Arrow Connector 8"/>
          <p:cNvCxnSpPr>
            <a:stCxn id="728" idx="0"/>
            <a:endCxn id="2" idx="2"/>
          </p:cNvCxnSpPr>
          <p:nvPr/>
        </p:nvCxnSpPr>
        <p:spPr>
          <a:xfrm flipH="1" flipV="1">
            <a:off x="5988222" y="4547780"/>
            <a:ext cx="105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848795" y="921840"/>
            <a:ext cx="278853" cy="3625940"/>
            <a:chOff x="6094434" y="890677"/>
            <a:chExt cx="278853" cy="3625940"/>
          </a:xfrm>
        </p:grpSpPr>
        <p:sp>
          <p:nvSpPr>
            <p:cNvPr id="2" name="Rectangle 1"/>
            <p:cNvSpPr/>
            <p:nvPr/>
          </p:nvSpPr>
          <p:spPr>
            <a:xfrm>
              <a:off x="6094434" y="4242297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6094434" y="3775276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6094434" y="3317494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6094434" y="2850473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CNN</a:t>
              </a:r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6094434" y="2385066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FC</a:t>
              </a:r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6094434" y="1919660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188140" y="890677"/>
              <a:ext cx="91440" cy="766999"/>
              <a:chOff x="6186618" y="805163"/>
              <a:chExt cx="91440" cy="766999"/>
            </a:xfrm>
          </p:grpSpPr>
          <p:sp>
            <p:nvSpPr>
              <p:cNvPr id="689" name="Rectangle 688"/>
              <p:cNvSpPr>
                <a:spLocks noChangeAspect="1"/>
              </p:cNvSpPr>
              <p:nvPr/>
            </p:nvSpPr>
            <p:spPr>
              <a:xfrm>
                <a:off x="6186618" y="805163"/>
                <a:ext cx="91440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>
                <a:spLocks noChangeAspect="1"/>
              </p:cNvSpPr>
              <p:nvPr/>
            </p:nvSpPr>
            <p:spPr>
              <a:xfrm>
                <a:off x="6186618" y="940275"/>
                <a:ext cx="91440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>
                <a:spLocks noChangeAspect="1"/>
              </p:cNvSpPr>
              <p:nvPr/>
            </p:nvSpPr>
            <p:spPr>
              <a:xfrm>
                <a:off x="6186618" y="1075387"/>
                <a:ext cx="91440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>
                <a:spLocks noChangeAspect="1"/>
              </p:cNvSpPr>
              <p:nvPr/>
            </p:nvSpPr>
            <p:spPr>
              <a:xfrm>
                <a:off x="6186618" y="1210499"/>
                <a:ext cx="91440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>
                <a:spLocks noChangeAspect="1"/>
              </p:cNvSpPr>
              <p:nvPr/>
            </p:nvSpPr>
            <p:spPr>
              <a:xfrm>
                <a:off x="6186618" y="1345611"/>
                <a:ext cx="91440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>
                <a:spLocks noChangeAspect="1"/>
              </p:cNvSpPr>
              <p:nvPr/>
            </p:nvSpPr>
            <p:spPr>
              <a:xfrm>
                <a:off x="6186618" y="1480722"/>
                <a:ext cx="91440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 flipV="1">
              <a:off x="6233660" y="4049596"/>
              <a:ext cx="400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232886" y="3591814"/>
              <a:ext cx="1949" cy="183462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6232886" y="3124793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6232886" y="2659386"/>
              <a:ext cx="1948" cy="19108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6232886" y="2193980"/>
              <a:ext cx="1949" cy="191086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232949" y="1657676"/>
              <a:ext cx="1823" cy="26198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1" name="Group 640"/>
          <p:cNvGrpSpPr/>
          <p:nvPr/>
        </p:nvGrpSpPr>
        <p:grpSpPr>
          <a:xfrm>
            <a:off x="6230947" y="921840"/>
            <a:ext cx="4482514" cy="3912891"/>
            <a:chOff x="6473704" y="890677"/>
            <a:chExt cx="4482514" cy="3912891"/>
          </a:xfrm>
        </p:grpSpPr>
        <p:grpSp>
          <p:nvGrpSpPr>
            <p:cNvPr id="703" name="Group 702"/>
            <p:cNvGrpSpPr/>
            <p:nvPr/>
          </p:nvGrpSpPr>
          <p:grpSpPr>
            <a:xfrm>
              <a:off x="6473704" y="890677"/>
              <a:ext cx="278853" cy="3625940"/>
              <a:chOff x="6094434" y="890677"/>
              <a:chExt cx="278853" cy="3625940"/>
            </a:xfrm>
          </p:grpSpPr>
          <p:sp>
            <p:nvSpPr>
              <p:cNvPr id="704" name="Rectangle 703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710" name="Group 709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732" name="Rectangle 731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11" name="Straight Arrow Connector 710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Arrow Connector 711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Arrow Connector 712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Arrow Connector 713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Straight Arrow Connector 714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6" name="Straight Arrow Connector 715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8" name="Group 737"/>
            <p:cNvGrpSpPr/>
            <p:nvPr/>
          </p:nvGrpSpPr>
          <p:grpSpPr>
            <a:xfrm>
              <a:off x="10295224" y="890677"/>
              <a:ext cx="278853" cy="3625940"/>
              <a:chOff x="6094434" y="890677"/>
              <a:chExt cx="278853" cy="3625940"/>
            </a:xfrm>
          </p:grpSpPr>
          <p:sp>
            <p:nvSpPr>
              <p:cNvPr id="739" name="Rectangle 738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745" name="Group 744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761" name="Rectangle 76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46" name="Straight Arrow Connector 745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Straight Arrow Connector 746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Arrow Connector 747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Arrow Connector 748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Straight Arrow Connector 75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Arrow Connector 75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7" name="Group 766"/>
            <p:cNvGrpSpPr/>
            <p:nvPr/>
          </p:nvGrpSpPr>
          <p:grpSpPr>
            <a:xfrm>
              <a:off x="10677365" y="890677"/>
              <a:ext cx="278853" cy="3625940"/>
              <a:chOff x="6094434" y="890677"/>
              <a:chExt cx="278853" cy="3625940"/>
            </a:xfrm>
          </p:grpSpPr>
          <p:sp>
            <p:nvSpPr>
              <p:cNvPr id="768" name="Rectangle 76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771" name="Rectangle 77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772" name="Rectangle 77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774" name="Group 77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781" name="Rectangle 78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75" name="Straight Arrow Connector 77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Arrow Connector 77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Arrow Connector 77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Arrow Connector 77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Arrow Connector 77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Arrow Connector 77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7" name="Group 1026"/>
            <p:cNvGrpSpPr/>
            <p:nvPr/>
          </p:nvGrpSpPr>
          <p:grpSpPr>
            <a:xfrm>
              <a:off x="7238008" y="890677"/>
              <a:ext cx="278853" cy="3625940"/>
              <a:chOff x="6094434" y="890677"/>
              <a:chExt cx="278853" cy="3625940"/>
            </a:xfrm>
          </p:grpSpPr>
          <p:sp>
            <p:nvSpPr>
              <p:cNvPr id="1028" name="Rectangle 102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029" name="Rectangle 102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1030" name="Rectangle 102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031" name="Rectangle 103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1032" name="Rectangle 103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1033" name="Rectangle 103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1034" name="Group 103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1041" name="Rectangle 104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2" name="Rectangle 104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3" name="Rectangle 104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Rectangle 104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5" name="Rectangle 104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6" name="Rectangle 104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35" name="Straight Arrow Connector 103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Arrow Connector 103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Arrow Connector 103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Arrow Connector 103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9" name="Straight Arrow Connector 103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Straight Arrow Connector 103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7" name="Group 1046"/>
            <p:cNvGrpSpPr/>
            <p:nvPr/>
          </p:nvGrpSpPr>
          <p:grpSpPr>
            <a:xfrm>
              <a:off x="7620160" y="890677"/>
              <a:ext cx="278853" cy="3625940"/>
              <a:chOff x="6094434" y="890677"/>
              <a:chExt cx="278853" cy="3625940"/>
            </a:xfrm>
          </p:grpSpPr>
          <p:sp>
            <p:nvSpPr>
              <p:cNvPr id="1048" name="Rectangle 104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049" name="Rectangle 104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1050" name="Rectangle 104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051" name="Rectangle 105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1052" name="Rectangle 105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1053" name="Rectangle 105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1054" name="Group 105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1061" name="Rectangle 106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Rectangle 106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Rectangle 106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4" name="Rectangle 106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Rectangle 106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Rectangle 106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55" name="Straight Arrow Connector 105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Arrow Connector 105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Arrow Connector 105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Arrow Connector 105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Arrow Connector 105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Arrow Connector 105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7" name="Group 1066"/>
            <p:cNvGrpSpPr/>
            <p:nvPr/>
          </p:nvGrpSpPr>
          <p:grpSpPr>
            <a:xfrm>
              <a:off x="8002312" y="890677"/>
              <a:ext cx="278853" cy="3625940"/>
              <a:chOff x="6094434" y="890677"/>
              <a:chExt cx="278853" cy="3625940"/>
            </a:xfrm>
          </p:grpSpPr>
          <p:sp>
            <p:nvSpPr>
              <p:cNvPr id="1068" name="Rectangle 106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069" name="Rectangle 106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1070" name="Rectangle 106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071" name="Rectangle 107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1072" name="Rectangle 107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1073" name="Rectangle 107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1074" name="Group 107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1081" name="Rectangle 108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2" name="Rectangle 108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3" name="Rectangle 108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Rectangle 108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Rectangle 108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Rectangle 108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75" name="Straight Arrow Connector 107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Arrow Connector 107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Arrow Connector 107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Arrow Connector 107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Arrow Connector 107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Arrow Connector 107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7" name="Group 1086"/>
            <p:cNvGrpSpPr/>
            <p:nvPr/>
          </p:nvGrpSpPr>
          <p:grpSpPr>
            <a:xfrm>
              <a:off x="8384464" y="890677"/>
              <a:ext cx="278853" cy="3625940"/>
              <a:chOff x="6094434" y="890677"/>
              <a:chExt cx="278853" cy="3625940"/>
            </a:xfrm>
          </p:grpSpPr>
          <p:sp>
            <p:nvSpPr>
              <p:cNvPr id="1088" name="Rectangle 108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089" name="Rectangle 108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1090" name="Rectangle 108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091" name="Rectangle 109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1092" name="Rectangle 109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1093" name="Rectangle 109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1094" name="Group 109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1101" name="Rectangle 110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Rectangle 110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Rectangle 110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4" name="Rectangle 110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5" name="Rectangle 110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Rectangle 110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95" name="Straight Arrow Connector 109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Arrow Connector 109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Arrow Connector 109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Arrow Connector 109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9" name="Straight Arrow Connector 109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0" name="Straight Arrow Connector 109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7" name="Group 1106"/>
            <p:cNvGrpSpPr/>
            <p:nvPr/>
          </p:nvGrpSpPr>
          <p:grpSpPr>
            <a:xfrm>
              <a:off x="8766616" y="890677"/>
              <a:ext cx="278853" cy="3625940"/>
              <a:chOff x="6094434" y="890677"/>
              <a:chExt cx="278853" cy="3625940"/>
            </a:xfrm>
          </p:grpSpPr>
          <p:sp>
            <p:nvSpPr>
              <p:cNvPr id="1108" name="Rectangle 110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109" name="Rectangle 110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1110" name="Rectangle 110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111" name="Rectangle 111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1112" name="Rectangle 111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1113" name="Rectangle 111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1114" name="Group 111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1121" name="Rectangle 112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2" name="Rectangle 112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3" name="Rectangle 112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4" name="Rectangle 112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5" name="Rectangle 112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6" name="Rectangle 112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15" name="Straight Arrow Connector 111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Arrow Connector 111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7" name="Straight Arrow Connector 111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" name="Straight Arrow Connector 111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Arrow Connector 111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Arrow Connector 111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7" name="Group 1126"/>
            <p:cNvGrpSpPr/>
            <p:nvPr/>
          </p:nvGrpSpPr>
          <p:grpSpPr>
            <a:xfrm>
              <a:off x="9148768" y="890677"/>
              <a:ext cx="278853" cy="3625940"/>
              <a:chOff x="6094434" y="890677"/>
              <a:chExt cx="278853" cy="3625940"/>
            </a:xfrm>
          </p:grpSpPr>
          <p:sp>
            <p:nvSpPr>
              <p:cNvPr id="1128" name="Rectangle 112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129" name="Rectangle 112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1130" name="Rectangle 112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131" name="Rectangle 113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1132" name="Rectangle 113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1133" name="Rectangle 113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1134" name="Group 113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1141" name="Rectangle 114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2" name="Rectangle 114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3" name="Rectangle 114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4" name="Rectangle 114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5" name="Rectangle 114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6" name="Rectangle 114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35" name="Straight Arrow Connector 113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Arrow Connector 113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Arrow Connector 113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Arrow Connector 113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Arrow Connector 113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Arrow Connector 113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7" name="Group 1146"/>
            <p:cNvGrpSpPr/>
            <p:nvPr/>
          </p:nvGrpSpPr>
          <p:grpSpPr>
            <a:xfrm>
              <a:off x="9530920" y="890677"/>
              <a:ext cx="278853" cy="3625940"/>
              <a:chOff x="6094434" y="890677"/>
              <a:chExt cx="278853" cy="3625940"/>
            </a:xfrm>
          </p:grpSpPr>
          <p:sp>
            <p:nvSpPr>
              <p:cNvPr id="1148" name="Rectangle 114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149" name="Rectangle 114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1150" name="Rectangle 114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151" name="Rectangle 115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1152" name="Rectangle 115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1153" name="Rectangle 115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1154" name="Group 115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1161" name="Rectangle 116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2" name="Rectangle 116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3" name="Rectangle 116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4" name="Rectangle 116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5" name="Rectangle 116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6" name="Rectangle 116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55" name="Straight Arrow Connector 115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Straight Arrow Connector 115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Straight Arrow Connector 115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Straight Arrow Connector 115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Straight Arrow Connector 115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0" name="Straight Arrow Connector 115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7" name="Group 1166"/>
            <p:cNvGrpSpPr/>
            <p:nvPr/>
          </p:nvGrpSpPr>
          <p:grpSpPr>
            <a:xfrm>
              <a:off x="9913072" y="890677"/>
              <a:ext cx="278853" cy="3625940"/>
              <a:chOff x="6094434" y="890677"/>
              <a:chExt cx="278853" cy="3625940"/>
            </a:xfrm>
          </p:grpSpPr>
          <p:sp>
            <p:nvSpPr>
              <p:cNvPr id="1168" name="Rectangle 116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169" name="Rectangle 116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1170" name="Rectangle 116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171" name="Rectangle 117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1172" name="Rectangle 117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1173" name="Rectangle 117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1174" name="Group 117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1181" name="Rectangle 118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2" name="Rectangle 118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3" name="Rectangle 118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4" name="Rectangle 118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5" name="Rectangle 118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6" name="Rectangle 118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75" name="Straight Arrow Connector 117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6" name="Straight Arrow Connector 117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7" name="Straight Arrow Connector 117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8" name="Straight Arrow Connector 117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9" name="Straight Arrow Connector 117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0" name="Straight Arrow Connector 117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7" name="Group 1186"/>
            <p:cNvGrpSpPr/>
            <p:nvPr/>
          </p:nvGrpSpPr>
          <p:grpSpPr>
            <a:xfrm>
              <a:off x="6855856" y="890677"/>
              <a:ext cx="278853" cy="3625940"/>
              <a:chOff x="6094434" y="890677"/>
              <a:chExt cx="278853" cy="3625940"/>
            </a:xfrm>
          </p:grpSpPr>
          <p:sp>
            <p:nvSpPr>
              <p:cNvPr id="1188" name="Rectangle 118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189" name="Rectangle 118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1190" name="Rectangle 118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191" name="Rectangle 119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1192" name="Rectangle 119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1193" name="Rectangle 119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1194" name="Group 119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1201" name="Rectangle 120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2" name="Rectangle 120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3" name="Rectangle 120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4" name="Rectangle 120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5" name="Rectangle 120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6" name="Rectangle 120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95" name="Straight Arrow Connector 119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Arrow Connector 119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Arrow Connector 119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Arrow Connector 119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Arrow Connector 119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Arrow Connector 119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08" name="Straight Arrow Connector 1207"/>
            <p:cNvCxnSpPr>
              <a:stCxn id="729" idx="0"/>
              <a:endCxn id="704" idx="2"/>
            </p:cNvCxnSpPr>
            <p:nvPr/>
          </p:nvCxnSpPr>
          <p:spPr>
            <a:xfrm flipH="1" flipV="1">
              <a:off x="6613131" y="4516617"/>
              <a:ext cx="1652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Straight Arrow Connector 1208"/>
            <p:cNvCxnSpPr>
              <a:stCxn id="730" idx="0"/>
              <a:endCxn id="1188" idx="2"/>
            </p:cNvCxnSpPr>
            <p:nvPr/>
          </p:nvCxnSpPr>
          <p:spPr>
            <a:xfrm flipH="1" flipV="1">
              <a:off x="6995283" y="4516617"/>
              <a:ext cx="2245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Straight Arrow Connector 1209"/>
            <p:cNvCxnSpPr>
              <a:stCxn id="731" idx="0"/>
              <a:endCxn id="1028" idx="2"/>
            </p:cNvCxnSpPr>
            <p:nvPr/>
          </p:nvCxnSpPr>
          <p:spPr>
            <a:xfrm flipH="1" flipV="1">
              <a:off x="7377435" y="4516617"/>
              <a:ext cx="2838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Straight Arrow Connector 1210"/>
            <p:cNvCxnSpPr>
              <a:stCxn id="750" idx="0"/>
              <a:endCxn id="1048" idx="2"/>
            </p:cNvCxnSpPr>
            <p:nvPr/>
          </p:nvCxnSpPr>
          <p:spPr>
            <a:xfrm flipH="1" flipV="1">
              <a:off x="7759587" y="4516617"/>
              <a:ext cx="3431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Straight Arrow Connector 1211"/>
            <p:cNvCxnSpPr>
              <a:stCxn id="751" idx="0"/>
              <a:endCxn id="1068" idx="2"/>
            </p:cNvCxnSpPr>
            <p:nvPr/>
          </p:nvCxnSpPr>
          <p:spPr>
            <a:xfrm flipH="1" flipV="1">
              <a:off x="8141739" y="4516617"/>
              <a:ext cx="4024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3" name="Straight Arrow Connector 1212"/>
            <p:cNvCxnSpPr>
              <a:stCxn id="752" idx="0"/>
              <a:endCxn id="1088" idx="2"/>
            </p:cNvCxnSpPr>
            <p:nvPr/>
          </p:nvCxnSpPr>
          <p:spPr>
            <a:xfrm flipH="1" flipV="1">
              <a:off x="8523891" y="4516617"/>
              <a:ext cx="4617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Straight Arrow Connector 1213"/>
            <p:cNvCxnSpPr>
              <a:stCxn id="753" idx="0"/>
              <a:endCxn id="1108" idx="2"/>
            </p:cNvCxnSpPr>
            <p:nvPr/>
          </p:nvCxnSpPr>
          <p:spPr>
            <a:xfrm flipH="1" flipV="1">
              <a:off x="8906043" y="4516617"/>
              <a:ext cx="5210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Straight Arrow Connector 1214"/>
            <p:cNvCxnSpPr>
              <a:stCxn id="754" idx="0"/>
              <a:endCxn id="1128" idx="2"/>
            </p:cNvCxnSpPr>
            <p:nvPr/>
          </p:nvCxnSpPr>
          <p:spPr>
            <a:xfrm flipH="1" flipV="1">
              <a:off x="9288195" y="4516617"/>
              <a:ext cx="5803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Straight Arrow Connector 1215"/>
            <p:cNvCxnSpPr>
              <a:stCxn id="755" idx="0"/>
              <a:endCxn id="1148" idx="2"/>
            </p:cNvCxnSpPr>
            <p:nvPr/>
          </p:nvCxnSpPr>
          <p:spPr>
            <a:xfrm flipH="1" flipV="1">
              <a:off x="9670347" y="4516617"/>
              <a:ext cx="6396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Straight Arrow Connector 1216"/>
            <p:cNvCxnSpPr>
              <a:stCxn id="756" idx="0"/>
              <a:endCxn id="1168" idx="2"/>
            </p:cNvCxnSpPr>
            <p:nvPr/>
          </p:nvCxnSpPr>
          <p:spPr>
            <a:xfrm flipH="1" flipV="1">
              <a:off x="10052499" y="4516617"/>
              <a:ext cx="6989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Straight Arrow Connector 1217"/>
            <p:cNvCxnSpPr>
              <a:stCxn id="757" idx="0"/>
              <a:endCxn id="739" idx="2"/>
            </p:cNvCxnSpPr>
            <p:nvPr/>
          </p:nvCxnSpPr>
          <p:spPr>
            <a:xfrm flipH="1" flipV="1">
              <a:off x="10434651" y="4516617"/>
              <a:ext cx="7582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Straight Arrow Connector 1218"/>
            <p:cNvCxnSpPr>
              <a:stCxn id="758" idx="0"/>
              <a:endCxn id="768" idx="2"/>
            </p:cNvCxnSpPr>
            <p:nvPr/>
          </p:nvCxnSpPr>
          <p:spPr>
            <a:xfrm flipH="1" flipV="1">
              <a:off x="10816792" y="4516617"/>
              <a:ext cx="8186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0" name="Group 639"/>
          <p:cNvGrpSpPr/>
          <p:nvPr/>
        </p:nvGrpSpPr>
        <p:grpSpPr>
          <a:xfrm>
            <a:off x="1262971" y="921840"/>
            <a:ext cx="4482525" cy="3912891"/>
            <a:chOff x="1505728" y="890677"/>
            <a:chExt cx="4482525" cy="3912891"/>
          </a:xfrm>
        </p:grpSpPr>
        <p:grpSp>
          <p:nvGrpSpPr>
            <p:cNvPr id="787" name="Group 786"/>
            <p:cNvGrpSpPr/>
            <p:nvPr/>
          </p:nvGrpSpPr>
          <p:grpSpPr>
            <a:xfrm>
              <a:off x="5709400" y="890677"/>
              <a:ext cx="278853" cy="3625940"/>
              <a:chOff x="6094434" y="890677"/>
              <a:chExt cx="278853" cy="3625940"/>
            </a:xfrm>
          </p:grpSpPr>
          <p:sp>
            <p:nvSpPr>
              <p:cNvPr id="788" name="Rectangle 78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794" name="Group 79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801" name="Rectangle 80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95" name="Straight Arrow Connector 79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Straight Arrow Connector 79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Straight Arrow Connector 79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Arrow Connector 79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Arrow Connector 79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Arrow Connector 79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7" name="Group 806"/>
            <p:cNvGrpSpPr/>
            <p:nvPr/>
          </p:nvGrpSpPr>
          <p:grpSpPr>
            <a:xfrm>
              <a:off x="5327248" y="890677"/>
              <a:ext cx="278853" cy="3625940"/>
              <a:chOff x="6094434" y="890677"/>
              <a:chExt cx="278853" cy="3625940"/>
            </a:xfrm>
          </p:grpSpPr>
          <p:sp>
            <p:nvSpPr>
              <p:cNvPr id="808" name="Rectangle 80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814" name="Group 81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821" name="Rectangle 82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2" name="Rectangle 82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3" name="Rectangle 82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4" name="Rectangle 82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5" name="Rectangle 82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6" name="Rectangle 82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15" name="Straight Arrow Connector 81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Arrow Connector 81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7" name="Straight Arrow Connector 81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8" name="Straight Arrow Connector 81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Arrow Connector 81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Arrow Connector 81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7" name="Group 826"/>
            <p:cNvGrpSpPr/>
            <p:nvPr/>
          </p:nvGrpSpPr>
          <p:grpSpPr>
            <a:xfrm>
              <a:off x="4945096" y="890677"/>
              <a:ext cx="278853" cy="3625940"/>
              <a:chOff x="6094434" y="890677"/>
              <a:chExt cx="278853" cy="3625940"/>
            </a:xfrm>
          </p:grpSpPr>
          <p:sp>
            <p:nvSpPr>
              <p:cNvPr id="828" name="Rectangle 82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834" name="Group 83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841" name="Rectangle 84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2" name="Rectangle 84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3" name="Rectangle 84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4" name="Rectangle 84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5" name="Rectangle 84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6" name="Rectangle 84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35" name="Straight Arrow Connector 83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Arrow Connector 83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Arrow Connector 83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Arrow Connector 83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Arrow Connector 83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Arrow Connector 83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7" name="Group 846"/>
            <p:cNvGrpSpPr/>
            <p:nvPr/>
          </p:nvGrpSpPr>
          <p:grpSpPr>
            <a:xfrm>
              <a:off x="4562944" y="890677"/>
              <a:ext cx="278853" cy="3625940"/>
              <a:chOff x="6094434" y="890677"/>
              <a:chExt cx="278853" cy="3625940"/>
            </a:xfrm>
          </p:grpSpPr>
          <p:sp>
            <p:nvSpPr>
              <p:cNvPr id="848" name="Rectangle 84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854" name="Group 85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861" name="Rectangle 86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2" name="Rectangle 86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3" name="Rectangle 86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4" name="Rectangle 86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5" name="Rectangle 86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6" name="Rectangle 86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55" name="Straight Arrow Connector 85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Arrow Connector 85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Arrow Connector 85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Arrow Connector 85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Arrow Connector 85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Arrow Connector 85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7" name="Group 866"/>
            <p:cNvGrpSpPr/>
            <p:nvPr/>
          </p:nvGrpSpPr>
          <p:grpSpPr>
            <a:xfrm>
              <a:off x="4180792" y="890677"/>
              <a:ext cx="278853" cy="3625940"/>
              <a:chOff x="6094434" y="890677"/>
              <a:chExt cx="278853" cy="3625940"/>
            </a:xfrm>
          </p:grpSpPr>
          <p:sp>
            <p:nvSpPr>
              <p:cNvPr id="868" name="Rectangle 86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874" name="Group 87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881" name="Rectangle 88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2" name="Rectangle 88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3" name="Rectangle 88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4" name="Rectangle 88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5" name="Rectangle 88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6" name="Rectangle 88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5" name="Straight Arrow Connector 87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Arrow Connector 87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7" name="Straight Arrow Connector 87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8" name="Straight Arrow Connector 87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9" name="Straight Arrow Connector 87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0" name="Straight Arrow Connector 87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7" name="Group 886"/>
            <p:cNvGrpSpPr/>
            <p:nvPr/>
          </p:nvGrpSpPr>
          <p:grpSpPr>
            <a:xfrm>
              <a:off x="3798640" y="890677"/>
              <a:ext cx="278853" cy="3625940"/>
              <a:chOff x="6094434" y="890677"/>
              <a:chExt cx="278853" cy="3625940"/>
            </a:xfrm>
          </p:grpSpPr>
          <p:sp>
            <p:nvSpPr>
              <p:cNvPr id="888" name="Rectangle 88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894" name="Group 89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901" name="Rectangle 90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2" name="Rectangle 90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3" name="Rectangle 90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4" name="Rectangle 90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5" name="Rectangle 90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6" name="Rectangle 90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95" name="Straight Arrow Connector 89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Arrow Connector 89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Arrow Connector 89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Arrow Connector 89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Straight Arrow Connector 89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7" name="Group 906"/>
            <p:cNvGrpSpPr/>
            <p:nvPr/>
          </p:nvGrpSpPr>
          <p:grpSpPr>
            <a:xfrm>
              <a:off x="3416488" y="890677"/>
              <a:ext cx="278853" cy="3625940"/>
              <a:chOff x="6094434" y="890677"/>
              <a:chExt cx="278853" cy="3625940"/>
            </a:xfrm>
          </p:grpSpPr>
          <p:sp>
            <p:nvSpPr>
              <p:cNvPr id="908" name="Rectangle 90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914" name="Group 91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921" name="Rectangle 92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2" name="Rectangle 92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3" name="Rectangle 92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4" name="Rectangle 92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5" name="Rectangle 92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6" name="Rectangle 92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15" name="Straight Arrow Connector 91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6" name="Straight Arrow Connector 91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7" name="Straight Arrow Connector 91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8" name="Straight Arrow Connector 91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9" name="Straight Arrow Connector 91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0" name="Straight Arrow Connector 91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7" name="Group 926"/>
            <p:cNvGrpSpPr/>
            <p:nvPr/>
          </p:nvGrpSpPr>
          <p:grpSpPr>
            <a:xfrm>
              <a:off x="3034336" y="890677"/>
              <a:ext cx="278853" cy="3625940"/>
              <a:chOff x="6094434" y="890677"/>
              <a:chExt cx="278853" cy="3625940"/>
            </a:xfrm>
          </p:grpSpPr>
          <p:sp>
            <p:nvSpPr>
              <p:cNvPr id="928" name="Rectangle 92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934" name="Group 93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941" name="Rectangle 94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2" name="Rectangle 94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3" name="Rectangle 94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4" name="Rectangle 94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5" name="Rectangle 94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6" name="Rectangle 94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5" name="Straight Arrow Connector 93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" name="Straight Arrow Connector 93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" name="Straight Arrow Connector 93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" name="Straight Arrow Connector 93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9" name="Straight Arrow Connector 93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0" name="Straight Arrow Connector 93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7" name="Group 946"/>
            <p:cNvGrpSpPr/>
            <p:nvPr/>
          </p:nvGrpSpPr>
          <p:grpSpPr>
            <a:xfrm>
              <a:off x="2652184" y="890677"/>
              <a:ext cx="278853" cy="3625940"/>
              <a:chOff x="6094434" y="890677"/>
              <a:chExt cx="278853" cy="3625940"/>
            </a:xfrm>
          </p:grpSpPr>
          <p:sp>
            <p:nvSpPr>
              <p:cNvPr id="948" name="Rectangle 94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954" name="Group 95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961" name="Rectangle 96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2" name="Rectangle 96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3" name="Rectangle 96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4" name="Rectangle 96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5" name="Rectangle 96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6" name="Rectangle 96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55" name="Straight Arrow Connector 95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Arrow Connector 95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Arrow Connector 95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8" name="Straight Arrow Connector 95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9" name="Straight Arrow Connector 95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Arrow Connector 95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7" name="Group 966"/>
            <p:cNvGrpSpPr/>
            <p:nvPr/>
          </p:nvGrpSpPr>
          <p:grpSpPr>
            <a:xfrm>
              <a:off x="2270032" y="890677"/>
              <a:ext cx="278853" cy="3625940"/>
              <a:chOff x="6094434" y="890677"/>
              <a:chExt cx="278853" cy="3625940"/>
            </a:xfrm>
          </p:grpSpPr>
          <p:sp>
            <p:nvSpPr>
              <p:cNvPr id="968" name="Rectangle 96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974" name="Group 97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981" name="Rectangle 98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3" name="Rectangle 98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75" name="Straight Arrow Connector 97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6" name="Straight Arrow Connector 97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7" name="Straight Arrow Connector 97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8" name="Straight Arrow Connector 97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9" name="Straight Arrow Connector 97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0" name="Straight Arrow Connector 97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7" name="Group 986"/>
            <p:cNvGrpSpPr/>
            <p:nvPr/>
          </p:nvGrpSpPr>
          <p:grpSpPr>
            <a:xfrm>
              <a:off x="1887880" y="890677"/>
              <a:ext cx="278853" cy="3625940"/>
              <a:chOff x="6094434" y="890677"/>
              <a:chExt cx="278853" cy="3625940"/>
            </a:xfrm>
          </p:grpSpPr>
          <p:sp>
            <p:nvSpPr>
              <p:cNvPr id="988" name="Rectangle 98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989" name="Rectangle 98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990" name="Rectangle 98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991" name="Rectangle 99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992" name="Rectangle 99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993" name="Rectangle 99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994" name="Group 99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1001" name="Rectangle 100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Rectangle 100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Rectangle 100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Rectangle 100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Rectangle 100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6" name="Rectangle 100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95" name="Straight Arrow Connector 99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6" name="Straight Arrow Connector 99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7" name="Straight Arrow Connector 99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8" name="Straight Arrow Connector 99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9" name="Straight Arrow Connector 99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0" name="Straight Arrow Connector 99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7" name="Group 1006"/>
            <p:cNvGrpSpPr/>
            <p:nvPr/>
          </p:nvGrpSpPr>
          <p:grpSpPr>
            <a:xfrm>
              <a:off x="1505728" y="890677"/>
              <a:ext cx="278853" cy="3625940"/>
              <a:chOff x="6094434" y="890677"/>
              <a:chExt cx="278853" cy="3625940"/>
            </a:xfrm>
          </p:grpSpPr>
          <p:sp>
            <p:nvSpPr>
              <p:cNvPr id="1008" name="Rectangle 1007"/>
              <p:cNvSpPr/>
              <p:nvPr/>
            </p:nvSpPr>
            <p:spPr>
              <a:xfrm>
                <a:off x="6094434" y="4242297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009" name="Rectangle 1008"/>
              <p:cNvSpPr/>
              <p:nvPr/>
            </p:nvSpPr>
            <p:spPr>
              <a:xfrm>
                <a:off x="6094434" y="377527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  <a:endParaRPr lang="en-US" sz="1100" dirty="0"/>
              </a:p>
            </p:txBody>
          </p:sp>
          <p:sp>
            <p:nvSpPr>
              <p:cNvPr id="1010" name="Rectangle 1009"/>
              <p:cNvSpPr/>
              <p:nvPr/>
            </p:nvSpPr>
            <p:spPr>
              <a:xfrm>
                <a:off x="6094434" y="3317494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CNN</a:t>
                </a:r>
              </a:p>
            </p:txBody>
          </p:sp>
          <p:sp>
            <p:nvSpPr>
              <p:cNvPr id="1011" name="Rectangle 1010"/>
              <p:cNvSpPr/>
              <p:nvPr/>
            </p:nvSpPr>
            <p:spPr>
              <a:xfrm>
                <a:off x="6094434" y="2850473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CNN</a:t>
                </a:r>
              </a:p>
            </p:txBody>
          </p:sp>
          <p:sp>
            <p:nvSpPr>
              <p:cNvPr id="1012" name="Rectangle 1011"/>
              <p:cNvSpPr/>
              <p:nvPr/>
            </p:nvSpPr>
            <p:spPr>
              <a:xfrm>
                <a:off x="6094434" y="2385066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FC</a:t>
                </a:r>
              </a:p>
            </p:txBody>
          </p:sp>
          <p:sp>
            <p:nvSpPr>
              <p:cNvPr id="1013" name="Rectangle 1012"/>
              <p:cNvSpPr/>
              <p:nvPr/>
            </p:nvSpPr>
            <p:spPr>
              <a:xfrm>
                <a:off x="6094434" y="1919660"/>
                <a:ext cx="278853" cy="27432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1100" dirty="0">
                    <a:solidFill>
                      <a:prstClr val="black"/>
                    </a:solidFill>
                  </a:rPr>
                  <a:t>FC</a:t>
                </a:r>
              </a:p>
            </p:txBody>
          </p:sp>
          <p:grpSp>
            <p:nvGrpSpPr>
              <p:cNvPr id="1014" name="Group 1013"/>
              <p:cNvGrpSpPr/>
              <p:nvPr/>
            </p:nvGrpSpPr>
            <p:grpSpPr>
              <a:xfrm>
                <a:off x="6188140" y="890677"/>
                <a:ext cx="91440" cy="766999"/>
                <a:chOff x="6186618" y="805163"/>
                <a:chExt cx="91440" cy="766999"/>
              </a:xfrm>
            </p:grpSpPr>
            <p:sp>
              <p:nvSpPr>
                <p:cNvPr id="1021" name="Rectangle 1020"/>
                <p:cNvSpPr>
                  <a:spLocks noChangeAspect="1"/>
                </p:cNvSpPr>
                <p:nvPr/>
              </p:nvSpPr>
              <p:spPr>
                <a:xfrm>
                  <a:off x="6186618" y="805163"/>
                  <a:ext cx="91440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Rectangle 1021"/>
                <p:cNvSpPr>
                  <a:spLocks noChangeAspect="1"/>
                </p:cNvSpPr>
                <p:nvPr/>
              </p:nvSpPr>
              <p:spPr>
                <a:xfrm>
                  <a:off x="6186618" y="940275"/>
                  <a:ext cx="91440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Rectangle 1022"/>
                <p:cNvSpPr>
                  <a:spLocks noChangeAspect="1"/>
                </p:cNvSpPr>
                <p:nvPr/>
              </p:nvSpPr>
              <p:spPr>
                <a:xfrm>
                  <a:off x="6186618" y="1075387"/>
                  <a:ext cx="91440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4" name="Rectangle 1023"/>
                <p:cNvSpPr>
                  <a:spLocks noChangeAspect="1"/>
                </p:cNvSpPr>
                <p:nvPr/>
              </p:nvSpPr>
              <p:spPr>
                <a:xfrm>
                  <a:off x="6186618" y="1210499"/>
                  <a:ext cx="91440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Rectangle 1024"/>
                <p:cNvSpPr>
                  <a:spLocks noChangeAspect="1"/>
                </p:cNvSpPr>
                <p:nvPr/>
              </p:nvSpPr>
              <p:spPr>
                <a:xfrm>
                  <a:off x="6186618" y="1345611"/>
                  <a:ext cx="91440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Rectangle 1025"/>
                <p:cNvSpPr>
                  <a:spLocks noChangeAspect="1"/>
                </p:cNvSpPr>
                <p:nvPr/>
              </p:nvSpPr>
              <p:spPr>
                <a:xfrm>
                  <a:off x="6186618" y="1480722"/>
                  <a:ext cx="91440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15" name="Straight Arrow Connector 1014"/>
              <p:cNvCxnSpPr/>
              <p:nvPr/>
            </p:nvCxnSpPr>
            <p:spPr>
              <a:xfrm flipV="1">
                <a:off x="6233660" y="4049596"/>
                <a:ext cx="400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6" name="Straight Arrow Connector 1015"/>
              <p:cNvCxnSpPr/>
              <p:nvPr/>
            </p:nvCxnSpPr>
            <p:spPr>
              <a:xfrm flipV="1">
                <a:off x="6232886" y="3591814"/>
                <a:ext cx="1949" cy="183462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7" name="Straight Arrow Connector 1016"/>
              <p:cNvCxnSpPr/>
              <p:nvPr/>
            </p:nvCxnSpPr>
            <p:spPr>
              <a:xfrm flipH="1" flipV="1">
                <a:off x="6232886" y="3124793"/>
                <a:ext cx="1948" cy="192701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8" name="Straight Arrow Connector 1017"/>
              <p:cNvCxnSpPr/>
              <p:nvPr/>
            </p:nvCxnSpPr>
            <p:spPr>
              <a:xfrm flipH="1" flipV="1">
                <a:off x="6232886" y="2659386"/>
                <a:ext cx="1948" cy="191087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9" name="Straight Arrow Connector 1018"/>
              <p:cNvCxnSpPr/>
              <p:nvPr/>
            </p:nvCxnSpPr>
            <p:spPr>
              <a:xfrm flipV="1">
                <a:off x="6232886" y="2193980"/>
                <a:ext cx="1949" cy="191086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0" name="Straight Arrow Connector 1019"/>
              <p:cNvCxnSpPr/>
              <p:nvPr/>
            </p:nvCxnSpPr>
            <p:spPr>
              <a:xfrm flipV="1">
                <a:off x="6232949" y="1657676"/>
                <a:ext cx="1823" cy="261984"/>
              </a:xfrm>
              <a:prstGeom prst="straightConnector1">
                <a:avLst/>
              </a:prstGeom>
              <a:ln w="12700">
                <a:solidFill>
                  <a:srgbClr val="9452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3" name="Straight Arrow Connector 1222"/>
            <p:cNvCxnSpPr>
              <a:stCxn id="4" idx="0"/>
              <a:endCxn id="1008" idx="2"/>
            </p:cNvCxnSpPr>
            <p:nvPr/>
          </p:nvCxnSpPr>
          <p:spPr>
            <a:xfrm flipV="1">
              <a:off x="1639098" y="4516617"/>
              <a:ext cx="6057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Straight Arrow Connector 1223"/>
            <p:cNvCxnSpPr>
              <a:stCxn id="717" idx="0"/>
              <a:endCxn id="988" idx="2"/>
            </p:cNvCxnSpPr>
            <p:nvPr/>
          </p:nvCxnSpPr>
          <p:spPr>
            <a:xfrm flipV="1">
              <a:off x="2021843" y="4516617"/>
              <a:ext cx="5464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Straight Arrow Connector 1224"/>
            <p:cNvCxnSpPr>
              <a:stCxn id="718" idx="0"/>
              <a:endCxn id="968" idx="2"/>
            </p:cNvCxnSpPr>
            <p:nvPr/>
          </p:nvCxnSpPr>
          <p:spPr>
            <a:xfrm flipV="1">
              <a:off x="2404588" y="4516617"/>
              <a:ext cx="4871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Straight Arrow Connector 1225"/>
            <p:cNvCxnSpPr>
              <a:stCxn id="719" idx="0"/>
              <a:endCxn id="948" idx="2"/>
            </p:cNvCxnSpPr>
            <p:nvPr/>
          </p:nvCxnSpPr>
          <p:spPr>
            <a:xfrm flipV="1">
              <a:off x="2787333" y="4516617"/>
              <a:ext cx="4278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Straight Arrow Connector 1226"/>
            <p:cNvCxnSpPr>
              <a:stCxn id="720" idx="0"/>
              <a:endCxn id="928" idx="2"/>
            </p:cNvCxnSpPr>
            <p:nvPr/>
          </p:nvCxnSpPr>
          <p:spPr>
            <a:xfrm flipV="1">
              <a:off x="3170078" y="4516617"/>
              <a:ext cx="3685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Straight Arrow Connector 1227"/>
            <p:cNvCxnSpPr>
              <a:stCxn id="721" idx="0"/>
              <a:endCxn id="908" idx="2"/>
            </p:cNvCxnSpPr>
            <p:nvPr/>
          </p:nvCxnSpPr>
          <p:spPr>
            <a:xfrm flipV="1">
              <a:off x="3552823" y="4516617"/>
              <a:ext cx="3092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Straight Arrow Connector 1228"/>
            <p:cNvCxnSpPr>
              <a:stCxn id="722" idx="0"/>
              <a:endCxn id="888" idx="2"/>
            </p:cNvCxnSpPr>
            <p:nvPr/>
          </p:nvCxnSpPr>
          <p:spPr>
            <a:xfrm flipV="1">
              <a:off x="3935568" y="4516617"/>
              <a:ext cx="2499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Straight Arrow Connector 1229"/>
            <p:cNvCxnSpPr>
              <a:stCxn id="723" idx="0"/>
              <a:endCxn id="868" idx="2"/>
            </p:cNvCxnSpPr>
            <p:nvPr/>
          </p:nvCxnSpPr>
          <p:spPr>
            <a:xfrm flipV="1">
              <a:off x="4318313" y="4516617"/>
              <a:ext cx="1906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" name="Straight Arrow Connector 1230"/>
            <p:cNvCxnSpPr>
              <a:stCxn id="724" idx="0"/>
              <a:endCxn id="848" idx="2"/>
            </p:cNvCxnSpPr>
            <p:nvPr/>
          </p:nvCxnSpPr>
          <p:spPr>
            <a:xfrm flipV="1">
              <a:off x="4701058" y="4516617"/>
              <a:ext cx="1313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2" name="Straight Arrow Connector 1231"/>
            <p:cNvCxnSpPr>
              <a:stCxn id="725" idx="0"/>
              <a:endCxn id="828" idx="2"/>
            </p:cNvCxnSpPr>
            <p:nvPr/>
          </p:nvCxnSpPr>
          <p:spPr>
            <a:xfrm flipV="1">
              <a:off x="5083803" y="4516617"/>
              <a:ext cx="720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Straight Arrow Connector 1232"/>
            <p:cNvCxnSpPr>
              <a:stCxn id="726" idx="0"/>
              <a:endCxn id="808" idx="2"/>
            </p:cNvCxnSpPr>
            <p:nvPr/>
          </p:nvCxnSpPr>
          <p:spPr>
            <a:xfrm flipV="1">
              <a:off x="5466548" y="4516617"/>
              <a:ext cx="127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Straight Arrow Connector 1233"/>
            <p:cNvCxnSpPr>
              <a:stCxn id="727" idx="0"/>
              <a:endCxn id="788" idx="2"/>
            </p:cNvCxnSpPr>
            <p:nvPr/>
          </p:nvCxnSpPr>
          <p:spPr>
            <a:xfrm flipH="1" flipV="1">
              <a:off x="5848827" y="4516617"/>
              <a:ext cx="466" cy="28695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0" name="TextBox 589"/>
              <p:cNvSpPr txBox="1"/>
              <p:nvPr/>
            </p:nvSpPr>
            <p:spPr>
              <a:xfrm>
                <a:off x="2241066" y="6058434"/>
                <a:ext cx="2903487" cy="756233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CE</m:t>
                          </m:r>
                        </m:sub>
                      </m:sSub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is-IS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0" name="TextBox 5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066" y="6058434"/>
                <a:ext cx="2903487" cy="756233"/>
              </a:xfrm>
              <a:prstGeom prst="rect">
                <a:avLst/>
              </a:prstGeom>
              <a:blipFill>
                <a:blip r:embed="rId3"/>
                <a:stretch>
                  <a:fillRect l="-1304" t="-120000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8" name="TextBox 687"/>
              <p:cNvSpPr txBox="1"/>
              <p:nvPr/>
            </p:nvSpPr>
            <p:spPr>
              <a:xfrm>
                <a:off x="6577834" y="6055499"/>
                <a:ext cx="3404650" cy="756233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CTC</m:t>
                          </m:r>
                        </m:sub>
                      </m:sSub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FF2F9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is-I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mr-IN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2F9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8" name="TextBox 6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834" y="6055499"/>
                <a:ext cx="3404650" cy="756233"/>
              </a:xfrm>
              <a:prstGeom prst="rect">
                <a:avLst/>
              </a:prstGeom>
              <a:blipFill>
                <a:blip r:embed="rId4"/>
                <a:stretch>
                  <a:fillRect l="-741" t="-116393" b="-177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745611" y="501957"/>
            <a:ext cx="6688374" cy="369332"/>
            <a:chOff x="2745611" y="501957"/>
            <a:chExt cx="6688374" cy="369332"/>
          </a:xfrm>
        </p:grpSpPr>
        <p:sp>
          <p:nvSpPr>
            <p:cNvPr id="649" name="TextBox 648"/>
            <p:cNvSpPr txBox="1"/>
            <p:nvPr/>
          </p:nvSpPr>
          <p:spPr>
            <a:xfrm>
              <a:off x="2745611" y="501957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k</a:t>
              </a:r>
            </a:p>
          </p:txBody>
        </p:sp>
        <p:sp>
          <p:nvSpPr>
            <p:cNvPr id="650" name="TextBox 649"/>
            <p:cNvSpPr txBox="1"/>
            <p:nvPr/>
          </p:nvSpPr>
          <p:spPr>
            <a:xfrm>
              <a:off x="3460344" y="50195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ae</a:t>
              </a:r>
            </a:p>
          </p:txBody>
        </p:sp>
        <p:sp>
          <p:nvSpPr>
            <p:cNvPr id="651" name="TextBox 650"/>
            <p:cNvSpPr txBox="1"/>
            <p:nvPr/>
          </p:nvSpPr>
          <p:spPr>
            <a:xfrm>
              <a:off x="4362181" y="501957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7030A0"/>
                  </a:solidFill>
                </a:rPr>
                <a:t>t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652" name="TextBox 651"/>
            <p:cNvSpPr txBox="1"/>
            <p:nvPr/>
          </p:nvSpPr>
          <p:spPr>
            <a:xfrm>
              <a:off x="7555175" y="50195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h</a:t>
              </a:r>
            </a:p>
          </p:txBody>
        </p:sp>
        <p:sp>
          <p:nvSpPr>
            <p:cNvPr id="653" name="TextBox 652"/>
            <p:cNvSpPr txBox="1"/>
            <p:nvPr/>
          </p:nvSpPr>
          <p:spPr>
            <a:xfrm>
              <a:off x="5938378" y="50195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n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654" name="TextBox 653"/>
            <p:cNvSpPr txBox="1"/>
            <p:nvPr/>
          </p:nvSpPr>
          <p:spPr>
            <a:xfrm>
              <a:off x="6749079" y="50195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2F92"/>
                  </a:solidFill>
                </a:rPr>
                <a:t>d</a:t>
              </a:r>
            </a:p>
          </p:txBody>
        </p:sp>
        <p:sp>
          <p:nvSpPr>
            <p:cNvPr id="655" name="TextBox 654"/>
            <p:cNvSpPr txBox="1"/>
            <p:nvPr/>
          </p:nvSpPr>
          <p:spPr>
            <a:xfrm>
              <a:off x="5084491" y="50195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ae</a:t>
              </a:r>
            </a:p>
          </p:txBody>
        </p:sp>
        <p:sp>
          <p:nvSpPr>
            <p:cNvPr id="656" name="TextBox 655"/>
            <p:cNvSpPr txBox="1"/>
            <p:nvPr/>
          </p:nvSpPr>
          <p:spPr>
            <a:xfrm>
              <a:off x="8297071" y="50195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ae</a:t>
              </a:r>
            </a:p>
          </p:txBody>
        </p:sp>
        <p:sp>
          <p:nvSpPr>
            <p:cNvPr id="658" name="TextBox 657"/>
            <p:cNvSpPr txBox="1"/>
            <p:nvPr/>
          </p:nvSpPr>
          <p:spPr>
            <a:xfrm>
              <a:off x="9172375" y="501957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7030A0"/>
                  </a:solidFill>
                </a:rPr>
                <a:t>t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AB3A726B-B56C-0E15-9842-174189670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648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" grpId="0" animBg="1"/>
      <p:bldP spid="68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/>
          <p:nvPr/>
        </p:nvGrpSpPr>
        <p:grpSpPr>
          <a:xfrm>
            <a:off x="355442" y="1033124"/>
            <a:ext cx="6991561" cy="204096"/>
            <a:chOff x="4645968" y="2879069"/>
            <a:chExt cx="6991561" cy="204096"/>
          </a:xfrm>
        </p:grpSpPr>
        <p:grpSp>
          <p:nvGrpSpPr>
            <p:cNvPr id="76" name="Group 75"/>
            <p:cNvGrpSpPr/>
            <p:nvPr/>
          </p:nvGrpSpPr>
          <p:grpSpPr>
            <a:xfrm>
              <a:off x="4645968" y="2879069"/>
              <a:ext cx="579645" cy="204096"/>
              <a:chOff x="4170379" y="4815833"/>
              <a:chExt cx="579645" cy="204096"/>
            </a:xfrm>
          </p:grpSpPr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4567144" y="4837049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>
                <a:spLocks noChangeAspect="1"/>
              </p:cNvSpPr>
              <p:nvPr/>
            </p:nvSpPr>
            <p:spPr>
              <a:xfrm rot="2700000">
                <a:off x="4170379" y="4834771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Curved Connector 78"/>
              <p:cNvCxnSpPr/>
              <p:nvPr/>
            </p:nvCxnSpPr>
            <p:spPr>
              <a:xfrm rot="13500000" flipH="1">
                <a:off x="4216099" y="4815833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>
                <a:off x="4353259" y="4926211"/>
                <a:ext cx="213885" cy="2278"/>
              </a:xfrm>
              <a:prstGeom prst="straightConnector1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/>
            <p:cNvGrpSpPr/>
            <p:nvPr/>
          </p:nvGrpSpPr>
          <p:grpSpPr>
            <a:xfrm>
              <a:off x="10256393" y="2879069"/>
              <a:ext cx="579645" cy="204096"/>
              <a:chOff x="4170379" y="2874110"/>
              <a:chExt cx="579645" cy="204096"/>
            </a:xfrm>
          </p:grpSpPr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Curved Connector 83"/>
              <p:cNvCxnSpPr>
                <a:stCxn id="82" idx="2"/>
                <a:endCxn id="82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82" idx="7"/>
                <a:endCxn id="83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/>
            <p:cNvGrpSpPr/>
            <p:nvPr/>
          </p:nvGrpSpPr>
          <p:grpSpPr>
            <a:xfrm>
              <a:off x="7050435" y="2879069"/>
              <a:ext cx="579645" cy="204096"/>
              <a:chOff x="4170379" y="2874110"/>
              <a:chExt cx="579645" cy="204096"/>
            </a:xfrm>
          </p:grpSpPr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" name="Curved Connector 88"/>
              <p:cNvCxnSpPr>
                <a:stCxn id="87" idx="2"/>
                <a:endCxn id="87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87" idx="7"/>
                <a:endCxn id="88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oup 90"/>
            <p:cNvGrpSpPr/>
            <p:nvPr/>
          </p:nvGrpSpPr>
          <p:grpSpPr>
            <a:xfrm>
              <a:off x="5447457" y="2879069"/>
              <a:ext cx="579645" cy="204096"/>
              <a:chOff x="4170379" y="2874110"/>
              <a:chExt cx="579645" cy="204096"/>
            </a:xfrm>
          </p:grpSpPr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4567144" y="2895326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 rot="2700000">
                <a:off x="4170379" y="2893048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Curved Connector 93"/>
              <p:cNvCxnSpPr>
                <a:stCxn id="92" idx="2"/>
                <a:endCxn id="92" idx="0"/>
              </p:cNvCxnSpPr>
              <p:nvPr/>
            </p:nvCxnSpPr>
            <p:spPr>
              <a:xfrm rot="13500000" flipH="1">
                <a:off x="4216099" y="2874110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92" idx="7"/>
                <a:endCxn id="93" idx="2"/>
              </p:cNvCxnSpPr>
              <p:nvPr/>
            </p:nvCxnSpPr>
            <p:spPr>
              <a:xfrm>
                <a:off x="4353259" y="2984488"/>
                <a:ext cx="213885" cy="2278"/>
              </a:xfrm>
              <a:prstGeom prst="straightConnector1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6248946" y="2879069"/>
              <a:ext cx="579645" cy="204096"/>
              <a:chOff x="4170379" y="6110317"/>
              <a:chExt cx="579645" cy="204096"/>
            </a:xfrm>
          </p:grpSpPr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9" name="Curved Connector 98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/>
            <p:cNvGrpSpPr/>
            <p:nvPr/>
          </p:nvGrpSpPr>
          <p:grpSpPr>
            <a:xfrm>
              <a:off x="7851924" y="2879069"/>
              <a:ext cx="579645" cy="204096"/>
              <a:chOff x="4170379" y="5463074"/>
              <a:chExt cx="579645" cy="204096"/>
            </a:xfrm>
          </p:grpSpPr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4567144" y="5484290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 rot="2700000">
                <a:off x="4170379" y="5482012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Curved Connector 103"/>
              <p:cNvCxnSpPr/>
              <p:nvPr/>
            </p:nvCxnSpPr>
            <p:spPr>
              <a:xfrm rot="13500000" flipH="1">
                <a:off x="4216099" y="5463074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4353259" y="5573452"/>
                <a:ext cx="213885" cy="2278"/>
              </a:xfrm>
              <a:prstGeom prst="straightConnector1">
                <a:avLst/>
              </a:prstGeom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6" name="Group 105"/>
            <p:cNvGrpSpPr/>
            <p:nvPr/>
          </p:nvGrpSpPr>
          <p:grpSpPr>
            <a:xfrm>
              <a:off x="8653413" y="2879069"/>
              <a:ext cx="579645" cy="204096"/>
              <a:chOff x="4170379" y="3521351"/>
              <a:chExt cx="579645" cy="204096"/>
            </a:xfrm>
          </p:grpSpPr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4567144" y="3542567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 rot="2700000">
                <a:off x="4170379" y="3540289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" name="Curved Connector 108"/>
              <p:cNvCxnSpPr/>
              <p:nvPr/>
            </p:nvCxnSpPr>
            <p:spPr>
              <a:xfrm rot="13500000" flipH="1">
                <a:off x="4216099" y="3521351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>
                <a:off x="4353259" y="3631729"/>
                <a:ext cx="213885" cy="2278"/>
              </a:xfrm>
              <a:prstGeom prst="straightConnector1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/>
            <p:cNvGrpSpPr/>
            <p:nvPr/>
          </p:nvGrpSpPr>
          <p:grpSpPr>
            <a:xfrm>
              <a:off x="9454903" y="2879069"/>
              <a:ext cx="579645" cy="204096"/>
              <a:chOff x="4170379" y="4168592"/>
              <a:chExt cx="579645" cy="204096"/>
            </a:xfrm>
          </p:grpSpPr>
          <p:sp>
            <p:nvSpPr>
              <p:cNvPr id="112" name="Oval 111"/>
              <p:cNvSpPr>
                <a:spLocks noChangeAspect="1"/>
              </p:cNvSpPr>
              <p:nvPr/>
            </p:nvSpPr>
            <p:spPr>
              <a:xfrm>
                <a:off x="4567144" y="4189808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>
              <a:xfrm rot="2700000">
                <a:off x="4170379" y="4187530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Curved Connector 113"/>
              <p:cNvCxnSpPr/>
              <p:nvPr/>
            </p:nvCxnSpPr>
            <p:spPr>
              <a:xfrm rot="13500000" flipH="1">
                <a:off x="4216099" y="4168592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/>
              <p:nvPr/>
            </p:nvCxnSpPr>
            <p:spPr>
              <a:xfrm>
                <a:off x="4353259" y="4278970"/>
                <a:ext cx="213885" cy="2278"/>
              </a:xfrm>
              <a:prstGeom prst="straightConnector1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11057884" y="2879069"/>
              <a:ext cx="579645" cy="204096"/>
              <a:chOff x="4170379" y="6110317"/>
              <a:chExt cx="579645" cy="204096"/>
            </a:xfrm>
          </p:grpSpPr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4567144" y="613153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 rot="2700000">
                <a:off x="4170379" y="6129255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9" name="Curved Connector 118"/>
              <p:cNvCxnSpPr/>
              <p:nvPr/>
            </p:nvCxnSpPr>
            <p:spPr>
              <a:xfrm rot="13500000" flipH="1">
                <a:off x="4216099" y="611031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4353259" y="6220695"/>
                <a:ext cx="213885" cy="2278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3" name="Straight Arrow Connector 122"/>
            <p:cNvCxnSpPr>
              <a:stCxn id="77" idx="6"/>
              <a:endCxn id="93" idx="3"/>
            </p:cNvCxnSpPr>
            <p:nvPr/>
          </p:nvCxnSpPr>
          <p:spPr>
            <a:xfrm flipV="1">
              <a:off x="5225613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92" idx="6"/>
              <a:endCxn id="98" idx="3"/>
            </p:cNvCxnSpPr>
            <p:nvPr/>
          </p:nvCxnSpPr>
          <p:spPr>
            <a:xfrm flipV="1">
              <a:off x="6027102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97" idx="6"/>
              <a:endCxn id="88" idx="3"/>
            </p:cNvCxnSpPr>
            <p:nvPr/>
          </p:nvCxnSpPr>
          <p:spPr>
            <a:xfrm flipV="1">
              <a:off x="6828591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87" idx="6"/>
              <a:endCxn id="103" idx="3"/>
            </p:cNvCxnSpPr>
            <p:nvPr/>
          </p:nvCxnSpPr>
          <p:spPr>
            <a:xfrm flipV="1">
              <a:off x="7630080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2" idx="6"/>
              <a:endCxn id="108" idx="3"/>
            </p:cNvCxnSpPr>
            <p:nvPr/>
          </p:nvCxnSpPr>
          <p:spPr>
            <a:xfrm flipV="1">
              <a:off x="8431569" y="2989447"/>
              <a:ext cx="221844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7" idx="6"/>
              <a:endCxn id="113" idx="3"/>
            </p:cNvCxnSpPr>
            <p:nvPr/>
          </p:nvCxnSpPr>
          <p:spPr>
            <a:xfrm flipV="1">
              <a:off x="9233058" y="2989447"/>
              <a:ext cx="221845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2" idx="6"/>
              <a:endCxn id="83" idx="3"/>
            </p:cNvCxnSpPr>
            <p:nvPr/>
          </p:nvCxnSpPr>
          <p:spPr>
            <a:xfrm flipV="1">
              <a:off x="10034548" y="2989447"/>
              <a:ext cx="221845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82" idx="6"/>
              <a:endCxn id="118" idx="3"/>
            </p:cNvCxnSpPr>
            <p:nvPr/>
          </p:nvCxnSpPr>
          <p:spPr>
            <a:xfrm flipV="1">
              <a:off x="10836038" y="2989447"/>
              <a:ext cx="221846" cy="2278"/>
            </a:xfrm>
            <a:prstGeom prst="straightConnector1">
              <a:avLst/>
            </a:prstGeom>
            <a:ln w="25400">
              <a:solidFill>
                <a:srgbClr val="92929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/>
          <p:cNvSpPr txBox="1"/>
          <p:nvPr/>
        </p:nvSpPr>
        <p:spPr>
          <a:xfrm>
            <a:off x="1847276" y="124790"/>
            <a:ext cx="4007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Calculating the CTC loss for “cat and hat”</a:t>
            </a:r>
          </a:p>
        </p:txBody>
      </p:sp>
      <p:grpSp>
        <p:nvGrpSpPr>
          <p:cNvPr id="1186" name="Group 1185"/>
          <p:cNvGrpSpPr/>
          <p:nvPr/>
        </p:nvGrpSpPr>
        <p:grpSpPr>
          <a:xfrm>
            <a:off x="191462" y="1626046"/>
            <a:ext cx="7319521" cy="4601630"/>
            <a:chOff x="4391713" y="1682003"/>
            <a:chExt cx="7319521" cy="4601630"/>
          </a:xfrm>
        </p:grpSpPr>
        <p:grpSp>
          <p:nvGrpSpPr>
            <p:cNvPr id="770" name="Group 769"/>
            <p:cNvGrpSpPr/>
            <p:nvPr/>
          </p:nvGrpSpPr>
          <p:grpSpPr>
            <a:xfrm>
              <a:off x="4795717" y="1711239"/>
              <a:ext cx="121080" cy="4571999"/>
              <a:chOff x="4825407" y="1692420"/>
              <a:chExt cx="121080" cy="4571999"/>
            </a:xfrm>
          </p:grpSpPr>
          <p:sp>
            <p:nvSpPr>
              <p:cNvPr id="199" name="Oval 198"/>
              <p:cNvSpPr>
                <a:spLocks noChangeAspect="1"/>
              </p:cNvSpPr>
              <p:nvPr/>
            </p:nvSpPr>
            <p:spPr>
              <a:xfrm rot="5400000">
                <a:off x="4825407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>
                <a:spLocks noChangeAspect="1"/>
              </p:cNvSpPr>
              <p:nvPr/>
            </p:nvSpPr>
            <p:spPr>
              <a:xfrm rot="8100000">
                <a:off x="4826896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>
                <a:spLocks noChangeAspect="1"/>
              </p:cNvSpPr>
              <p:nvPr/>
            </p:nvSpPr>
            <p:spPr>
              <a:xfrm rot="5400000">
                <a:off x="4825407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>
                <a:spLocks noChangeAspect="1"/>
              </p:cNvSpPr>
              <p:nvPr/>
            </p:nvSpPr>
            <p:spPr>
              <a:xfrm rot="8100000">
                <a:off x="4826896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>
                <a:spLocks noChangeAspect="1"/>
              </p:cNvSpPr>
              <p:nvPr/>
            </p:nvSpPr>
            <p:spPr>
              <a:xfrm rot="5400000">
                <a:off x="4825407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>
                <a:spLocks noChangeAspect="1"/>
              </p:cNvSpPr>
              <p:nvPr/>
            </p:nvSpPr>
            <p:spPr>
              <a:xfrm rot="8100000">
                <a:off x="4826896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/>
              <p:cNvSpPr>
                <a:spLocks noChangeAspect="1"/>
              </p:cNvSpPr>
              <p:nvPr/>
            </p:nvSpPr>
            <p:spPr>
              <a:xfrm rot="5400000">
                <a:off x="4825407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>
                <a:spLocks noChangeAspect="1"/>
              </p:cNvSpPr>
              <p:nvPr/>
            </p:nvSpPr>
            <p:spPr>
              <a:xfrm rot="8100000">
                <a:off x="4826896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>
                <a:spLocks noChangeAspect="1"/>
              </p:cNvSpPr>
              <p:nvPr/>
            </p:nvSpPr>
            <p:spPr>
              <a:xfrm rot="5400000">
                <a:off x="4825407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>
                <a:spLocks noChangeAspect="1"/>
              </p:cNvSpPr>
              <p:nvPr/>
            </p:nvSpPr>
            <p:spPr>
              <a:xfrm rot="8100000">
                <a:off x="4826896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>
                <a:spLocks noChangeAspect="1"/>
              </p:cNvSpPr>
              <p:nvPr/>
            </p:nvSpPr>
            <p:spPr>
              <a:xfrm rot="5400000">
                <a:off x="4825407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>
                <a:spLocks noChangeAspect="1"/>
              </p:cNvSpPr>
              <p:nvPr/>
            </p:nvSpPr>
            <p:spPr>
              <a:xfrm rot="8100000">
                <a:off x="4826896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>
                <a:spLocks noChangeAspect="1"/>
              </p:cNvSpPr>
              <p:nvPr/>
            </p:nvSpPr>
            <p:spPr>
              <a:xfrm rot="5400000">
                <a:off x="4825407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>
                <a:spLocks noChangeAspect="1"/>
              </p:cNvSpPr>
              <p:nvPr/>
            </p:nvSpPr>
            <p:spPr>
              <a:xfrm rot="8100000">
                <a:off x="4826896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/>
              <p:cNvSpPr>
                <a:spLocks noChangeAspect="1"/>
              </p:cNvSpPr>
              <p:nvPr/>
            </p:nvSpPr>
            <p:spPr>
              <a:xfrm rot="5400000">
                <a:off x="4825407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>
                <a:spLocks noChangeAspect="1"/>
              </p:cNvSpPr>
              <p:nvPr/>
            </p:nvSpPr>
            <p:spPr>
              <a:xfrm rot="8100000">
                <a:off x="4826896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>
                <a:spLocks noChangeAspect="1"/>
              </p:cNvSpPr>
              <p:nvPr/>
            </p:nvSpPr>
            <p:spPr>
              <a:xfrm rot="5400000">
                <a:off x="4825407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>
                <a:spLocks noChangeAspect="1"/>
              </p:cNvSpPr>
              <p:nvPr/>
            </p:nvSpPr>
            <p:spPr>
              <a:xfrm rot="8100000">
                <a:off x="4826896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Arrow Connector 158"/>
              <p:cNvCxnSpPr/>
              <p:nvPr/>
            </p:nvCxnSpPr>
            <p:spPr>
              <a:xfrm rot="5400000" flipV="1">
                <a:off x="4813412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/>
              <p:cNvCxnSpPr/>
              <p:nvPr/>
            </p:nvCxnSpPr>
            <p:spPr>
              <a:xfrm rot="5400000" flipV="1">
                <a:off x="4813412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 rot="5400000" flipV="1">
                <a:off x="4813412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rot="5400000" flipV="1">
                <a:off x="4813412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/>
              <p:cNvCxnSpPr/>
              <p:nvPr/>
            </p:nvCxnSpPr>
            <p:spPr>
              <a:xfrm rot="5400000" flipV="1">
                <a:off x="4813412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/>
              <p:cNvCxnSpPr/>
              <p:nvPr/>
            </p:nvCxnSpPr>
            <p:spPr>
              <a:xfrm rot="5400000" flipV="1">
                <a:off x="4813411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/>
              <p:cNvCxnSpPr/>
              <p:nvPr/>
            </p:nvCxnSpPr>
            <p:spPr>
              <a:xfrm rot="5400000" flipV="1">
                <a:off x="4813411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 rot="5400000" flipV="1">
                <a:off x="4813411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1" name="Group 770"/>
            <p:cNvGrpSpPr/>
            <p:nvPr/>
          </p:nvGrpSpPr>
          <p:grpSpPr>
            <a:xfrm>
              <a:off x="5250331" y="1711239"/>
              <a:ext cx="121080" cy="4571999"/>
              <a:chOff x="5308819" y="1692420"/>
              <a:chExt cx="121080" cy="4571999"/>
            </a:xfrm>
          </p:grpSpPr>
          <p:sp>
            <p:nvSpPr>
              <p:cNvPr id="206" name="Oval 205"/>
              <p:cNvSpPr>
                <a:spLocks noChangeAspect="1"/>
              </p:cNvSpPr>
              <p:nvPr/>
            </p:nvSpPr>
            <p:spPr>
              <a:xfrm rot="5400000">
                <a:off x="53088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>
                <a:spLocks noChangeAspect="1"/>
              </p:cNvSpPr>
              <p:nvPr/>
            </p:nvSpPr>
            <p:spPr>
              <a:xfrm rot="8100000">
                <a:off x="53103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>
                <a:spLocks noChangeAspect="1"/>
              </p:cNvSpPr>
              <p:nvPr/>
            </p:nvSpPr>
            <p:spPr>
              <a:xfrm rot="5400000">
                <a:off x="53088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>
                <a:spLocks noChangeAspect="1"/>
              </p:cNvSpPr>
              <p:nvPr/>
            </p:nvSpPr>
            <p:spPr>
              <a:xfrm rot="8100000">
                <a:off x="53103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>
                <a:spLocks noChangeAspect="1"/>
              </p:cNvSpPr>
              <p:nvPr/>
            </p:nvSpPr>
            <p:spPr>
              <a:xfrm rot="5400000">
                <a:off x="53088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>
                <a:spLocks noChangeAspect="1"/>
              </p:cNvSpPr>
              <p:nvPr/>
            </p:nvSpPr>
            <p:spPr>
              <a:xfrm rot="8100000">
                <a:off x="53103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>
                <a:spLocks noChangeAspect="1"/>
              </p:cNvSpPr>
              <p:nvPr/>
            </p:nvSpPr>
            <p:spPr>
              <a:xfrm rot="5400000">
                <a:off x="53088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>
                <a:spLocks noChangeAspect="1"/>
              </p:cNvSpPr>
              <p:nvPr/>
            </p:nvSpPr>
            <p:spPr>
              <a:xfrm rot="8100000">
                <a:off x="53103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>
                <a:spLocks noChangeAspect="1"/>
              </p:cNvSpPr>
              <p:nvPr/>
            </p:nvSpPr>
            <p:spPr>
              <a:xfrm rot="5400000">
                <a:off x="53088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>
                <a:spLocks noChangeAspect="1"/>
              </p:cNvSpPr>
              <p:nvPr/>
            </p:nvSpPr>
            <p:spPr>
              <a:xfrm rot="8100000">
                <a:off x="53103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>
                <a:spLocks noChangeAspect="1"/>
              </p:cNvSpPr>
              <p:nvPr/>
            </p:nvSpPr>
            <p:spPr>
              <a:xfrm rot="5400000">
                <a:off x="53088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>
                <a:spLocks noChangeAspect="1"/>
              </p:cNvSpPr>
              <p:nvPr/>
            </p:nvSpPr>
            <p:spPr>
              <a:xfrm rot="8100000">
                <a:off x="53103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>
                <a:spLocks noChangeAspect="1"/>
              </p:cNvSpPr>
              <p:nvPr/>
            </p:nvSpPr>
            <p:spPr>
              <a:xfrm rot="5400000">
                <a:off x="53088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/>
              <p:cNvSpPr>
                <a:spLocks noChangeAspect="1"/>
              </p:cNvSpPr>
              <p:nvPr/>
            </p:nvSpPr>
            <p:spPr>
              <a:xfrm rot="8100000">
                <a:off x="53103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>
                <a:spLocks noChangeAspect="1"/>
              </p:cNvSpPr>
              <p:nvPr/>
            </p:nvSpPr>
            <p:spPr>
              <a:xfrm rot="5400000">
                <a:off x="53088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/>
              <p:cNvSpPr>
                <a:spLocks noChangeAspect="1"/>
              </p:cNvSpPr>
              <p:nvPr/>
            </p:nvSpPr>
            <p:spPr>
              <a:xfrm rot="8100000">
                <a:off x="53103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>
                <a:spLocks noChangeAspect="1"/>
              </p:cNvSpPr>
              <p:nvPr/>
            </p:nvSpPr>
            <p:spPr>
              <a:xfrm rot="5400000">
                <a:off x="53088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/>
              <p:cNvSpPr>
                <a:spLocks noChangeAspect="1"/>
              </p:cNvSpPr>
              <p:nvPr/>
            </p:nvSpPr>
            <p:spPr>
              <a:xfrm rot="8100000">
                <a:off x="53103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4" name="Straight Arrow Connector 223"/>
              <p:cNvCxnSpPr/>
              <p:nvPr/>
            </p:nvCxnSpPr>
            <p:spPr>
              <a:xfrm rot="5400000" flipV="1">
                <a:off x="52968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 rot="5400000" flipV="1">
                <a:off x="52968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/>
              <p:cNvCxnSpPr/>
              <p:nvPr/>
            </p:nvCxnSpPr>
            <p:spPr>
              <a:xfrm rot="5400000" flipV="1">
                <a:off x="52968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 rot="5400000" flipV="1">
                <a:off x="52968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Arrow Connector 227"/>
              <p:cNvCxnSpPr/>
              <p:nvPr/>
            </p:nvCxnSpPr>
            <p:spPr>
              <a:xfrm rot="5400000" flipV="1">
                <a:off x="52968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Arrow Connector 228"/>
              <p:cNvCxnSpPr/>
              <p:nvPr/>
            </p:nvCxnSpPr>
            <p:spPr>
              <a:xfrm rot="5400000" flipV="1">
                <a:off x="52968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Arrow Connector 229"/>
              <p:cNvCxnSpPr/>
              <p:nvPr/>
            </p:nvCxnSpPr>
            <p:spPr>
              <a:xfrm rot="5400000" flipV="1">
                <a:off x="52968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/>
              <p:cNvCxnSpPr/>
              <p:nvPr/>
            </p:nvCxnSpPr>
            <p:spPr>
              <a:xfrm rot="5400000" flipV="1">
                <a:off x="52968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3" name="Straight Arrow Connector 232"/>
            <p:cNvCxnSpPr>
              <a:stCxn id="200" idx="1"/>
              <a:endCxn id="207" idx="5"/>
            </p:cNvCxnSpPr>
            <p:nvPr/>
          </p:nvCxnSpPr>
          <p:spPr>
            <a:xfrm>
              <a:off x="4916797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>
              <a:stCxn id="200" idx="0"/>
              <a:endCxn id="206" idx="4"/>
            </p:cNvCxnSpPr>
            <p:nvPr/>
          </p:nvCxnSpPr>
          <p:spPr>
            <a:xfrm>
              <a:off x="4899283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88" idx="1"/>
              <a:endCxn id="213" idx="5"/>
            </p:cNvCxnSpPr>
            <p:nvPr/>
          </p:nvCxnSpPr>
          <p:spPr>
            <a:xfrm>
              <a:off x="4916797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188" idx="0"/>
              <a:endCxn id="212" idx="4"/>
            </p:cNvCxnSpPr>
            <p:nvPr/>
          </p:nvCxnSpPr>
          <p:spPr>
            <a:xfrm>
              <a:off x="4899283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192" idx="1"/>
              <a:endCxn id="211" idx="5"/>
            </p:cNvCxnSpPr>
            <p:nvPr/>
          </p:nvCxnSpPr>
          <p:spPr>
            <a:xfrm>
              <a:off x="4916797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>
              <a:stCxn id="192" idx="0"/>
              <a:endCxn id="210" idx="4"/>
            </p:cNvCxnSpPr>
            <p:nvPr/>
          </p:nvCxnSpPr>
          <p:spPr>
            <a:xfrm>
              <a:off x="4899283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>
              <a:stCxn id="196" idx="1"/>
              <a:endCxn id="209" idx="5"/>
            </p:cNvCxnSpPr>
            <p:nvPr/>
          </p:nvCxnSpPr>
          <p:spPr>
            <a:xfrm>
              <a:off x="4916797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>
              <a:stCxn id="196" idx="0"/>
              <a:endCxn id="208" idx="4"/>
            </p:cNvCxnSpPr>
            <p:nvPr/>
          </p:nvCxnSpPr>
          <p:spPr>
            <a:xfrm>
              <a:off x="4899283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184" idx="1"/>
              <a:endCxn id="215" idx="5"/>
            </p:cNvCxnSpPr>
            <p:nvPr/>
          </p:nvCxnSpPr>
          <p:spPr>
            <a:xfrm>
              <a:off x="4916797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>
              <a:stCxn id="168" idx="1"/>
              <a:endCxn id="223" idx="5"/>
            </p:cNvCxnSpPr>
            <p:nvPr/>
          </p:nvCxnSpPr>
          <p:spPr>
            <a:xfrm>
              <a:off x="4916797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/>
            <p:cNvCxnSpPr>
              <a:stCxn id="184" idx="0"/>
              <a:endCxn id="214" idx="4"/>
            </p:cNvCxnSpPr>
            <p:nvPr/>
          </p:nvCxnSpPr>
          <p:spPr>
            <a:xfrm>
              <a:off x="4899283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168" idx="0"/>
              <a:endCxn id="222" idx="4"/>
            </p:cNvCxnSpPr>
            <p:nvPr/>
          </p:nvCxnSpPr>
          <p:spPr>
            <a:xfrm>
              <a:off x="4899283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180" idx="1"/>
              <a:endCxn id="217" idx="5"/>
            </p:cNvCxnSpPr>
            <p:nvPr/>
          </p:nvCxnSpPr>
          <p:spPr>
            <a:xfrm>
              <a:off x="4916797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>
              <a:stCxn id="180" idx="0"/>
              <a:endCxn id="216" idx="4"/>
            </p:cNvCxnSpPr>
            <p:nvPr/>
          </p:nvCxnSpPr>
          <p:spPr>
            <a:xfrm>
              <a:off x="4899283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76" idx="1"/>
              <a:endCxn id="219" idx="5"/>
            </p:cNvCxnSpPr>
            <p:nvPr/>
          </p:nvCxnSpPr>
          <p:spPr>
            <a:xfrm>
              <a:off x="4916797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176" idx="0"/>
              <a:endCxn id="218" idx="4"/>
            </p:cNvCxnSpPr>
            <p:nvPr/>
          </p:nvCxnSpPr>
          <p:spPr>
            <a:xfrm>
              <a:off x="4899283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>
              <a:stCxn id="172" idx="1"/>
              <a:endCxn id="221" idx="5"/>
            </p:cNvCxnSpPr>
            <p:nvPr/>
          </p:nvCxnSpPr>
          <p:spPr>
            <a:xfrm>
              <a:off x="4916797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172" idx="0"/>
              <a:endCxn id="220" idx="4"/>
            </p:cNvCxnSpPr>
            <p:nvPr/>
          </p:nvCxnSpPr>
          <p:spPr>
            <a:xfrm>
              <a:off x="4899283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2" name="Group 771"/>
            <p:cNvGrpSpPr/>
            <p:nvPr/>
          </p:nvGrpSpPr>
          <p:grpSpPr>
            <a:xfrm>
              <a:off x="5704945" y="1711239"/>
              <a:ext cx="121080" cy="4571999"/>
              <a:chOff x="5733907" y="1692420"/>
              <a:chExt cx="121080" cy="4571999"/>
            </a:xfrm>
          </p:grpSpPr>
          <p:sp>
            <p:nvSpPr>
              <p:cNvPr id="282" name="Oval 281"/>
              <p:cNvSpPr>
                <a:spLocks noChangeAspect="1"/>
              </p:cNvSpPr>
              <p:nvPr/>
            </p:nvSpPr>
            <p:spPr>
              <a:xfrm rot="5400000">
                <a:off x="5733907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/>
              <p:cNvSpPr>
                <a:spLocks noChangeAspect="1"/>
              </p:cNvSpPr>
              <p:nvPr/>
            </p:nvSpPr>
            <p:spPr>
              <a:xfrm rot="8100000">
                <a:off x="5735396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>
                <a:spLocks noChangeAspect="1"/>
              </p:cNvSpPr>
              <p:nvPr/>
            </p:nvSpPr>
            <p:spPr>
              <a:xfrm rot="5400000">
                <a:off x="5733907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>
                <a:spLocks noChangeAspect="1"/>
              </p:cNvSpPr>
              <p:nvPr/>
            </p:nvSpPr>
            <p:spPr>
              <a:xfrm rot="8100000">
                <a:off x="5735396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>
                <a:spLocks noChangeAspect="1"/>
              </p:cNvSpPr>
              <p:nvPr/>
            </p:nvSpPr>
            <p:spPr>
              <a:xfrm rot="5400000">
                <a:off x="5733907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>
                <a:spLocks noChangeAspect="1"/>
              </p:cNvSpPr>
              <p:nvPr/>
            </p:nvSpPr>
            <p:spPr>
              <a:xfrm rot="8100000">
                <a:off x="5735396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>
                <a:spLocks noChangeAspect="1"/>
              </p:cNvSpPr>
              <p:nvPr/>
            </p:nvSpPr>
            <p:spPr>
              <a:xfrm rot="5400000">
                <a:off x="5733907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>
                <a:spLocks noChangeAspect="1"/>
              </p:cNvSpPr>
              <p:nvPr/>
            </p:nvSpPr>
            <p:spPr>
              <a:xfrm rot="8100000">
                <a:off x="5735396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>
                <a:spLocks noChangeAspect="1"/>
              </p:cNvSpPr>
              <p:nvPr/>
            </p:nvSpPr>
            <p:spPr>
              <a:xfrm rot="5400000">
                <a:off x="5733907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/>
              <p:cNvSpPr>
                <a:spLocks noChangeAspect="1"/>
              </p:cNvSpPr>
              <p:nvPr/>
            </p:nvSpPr>
            <p:spPr>
              <a:xfrm rot="8100000">
                <a:off x="5735396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>
                <a:spLocks noChangeAspect="1"/>
              </p:cNvSpPr>
              <p:nvPr/>
            </p:nvSpPr>
            <p:spPr>
              <a:xfrm rot="5400000">
                <a:off x="5733907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/>
              <p:cNvSpPr>
                <a:spLocks noChangeAspect="1"/>
              </p:cNvSpPr>
              <p:nvPr/>
            </p:nvSpPr>
            <p:spPr>
              <a:xfrm rot="8100000">
                <a:off x="5735396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>
                <a:spLocks noChangeAspect="1"/>
              </p:cNvSpPr>
              <p:nvPr/>
            </p:nvSpPr>
            <p:spPr>
              <a:xfrm rot="5400000">
                <a:off x="5733907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>
                <a:spLocks noChangeAspect="1"/>
              </p:cNvSpPr>
              <p:nvPr/>
            </p:nvSpPr>
            <p:spPr>
              <a:xfrm rot="8100000">
                <a:off x="5735396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>
                <a:spLocks noChangeAspect="1"/>
              </p:cNvSpPr>
              <p:nvPr/>
            </p:nvSpPr>
            <p:spPr>
              <a:xfrm rot="5400000">
                <a:off x="5733907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>
                <a:spLocks noChangeAspect="1"/>
              </p:cNvSpPr>
              <p:nvPr/>
            </p:nvSpPr>
            <p:spPr>
              <a:xfrm rot="8100000">
                <a:off x="5735396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>
                <a:spLocks noChangeAspect="1"/>
              </p:cNvSpPr>
              <p:nvPr/>
            </p:nvSpPr>
            <p:spPr>
              <a:xfrm rot="5400000">
                <a:off x="5733907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/>
              <p:cNvSpPr>
                <a:spLocks noChangeAspect="1"/>
              </p:cNvSpPr>
              <p:nvPr/>
            </p:nvSpPr>
            <p:spPr>
              <a:xfrm rot="8100000">
                <a:off x="5735396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0" name="Straight Arrow Connector 299"/>
              <p:cNvCxnSpPr/>
              <p:nvPr/>
            </p:nvCxnSpPr>
            <p:spPr>
              <a:xfrm rot="5400000" flipV="1">
                <a:off x="5721912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/>
              <p:cNvCxnSpPr/>
              <p:nvPr/>
            </p:nvCxnSpPr>
            <p:spPr>
              <a:xfrm rot="5400000" flipV="1">
                <a:off x="5721912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/>
              <p:cNvCxnSpPr/>
              <p:nvPr/>
            </p:nvCxnSpPr>
            <p:spPr>
              <a:xfrm rot="5400000" flipV="1">
                <a:off x="5721912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/>
              <p:cNvCxnSpPr/>
              <p:nvPr/>
            </p:nvCxnSpPr>
            <p:spPr>
              <a:xfrm rot="5400000" flipV="1">
                <a:off x="5721912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/>
              <p:cNvCxnSpPr/>
              <p:nvPr/>
            </p:nvCxnSpPr>
            <p:spPr>
              <a:xfrm rot="5400000" flipV="1">
                <a:off x="5721912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/>
              <p:cNvCxnSpPr/>
              <p:nvPr/>
            </p:nvCxnSpPr>
            <p:spPr>
              <a:xfrm rot="5400000" flipV="1">
                <a:off x="5721911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/>
              <p:cNvCxnSpPr/>
              <p:nvPr/>
            </p:nvCxnSpPr>
            <p:spPr>
              <a:xfrm rot="5400000" flipV="1">
                <a:off x="5721911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/>
              <p:cNvCxnSpPr/>
              <p:nvPr/>
            </p:nvCxnSpPr>
            <p:spPr>
              <a:xfrm rot="5400000" flipV="1">
                <a:off x="5721911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3" name="Group 772"/>
            <p:cNvGrpSpPr/>
            <p:nvPr/>
          </p:nvGrpSpPr>
          <p:grpSpPr>
            <a:xfrm>
              <a:off x="6159559" y="1711239"/>
              <a:ext cx="121080" cy="4571999"/>
              <a:chOff x="6217319" y="1692420"/>
              <a:chExt cx="121080" cy="4571999"/>
            </a:xfrm>
          </p:grpSpPr>
          <p:sp>
            <p:nvSpPr>
              <p:cNvPr id="309" name="Oval 308"/>
              <p:cNvSpPr>
                <a:spLocks noChangeAspect="1"/>
              </p:cNvSpPr>
              <p:nvPr/>
            </p:nvSpPr>
            <p:spPr>
              <a:xfrm rot="5400000">
                <a:off x="62173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/>
              <p:cNvSpPr>
                <a:spLocks noChangeAspect="1"/>
              </p:cNvSpPr>
              <p:nvPr/>
            </p:nvSpPr>
            <p:spPr>
              <a:xfrm rot="8100000">
                <a:off x="62188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>
                <a:spLocks noChangeAspect="1"/>
              </p:cNvSpPr>
              <p:nvPr/>
            </p:nvSpPr>
            <p:spPr>
              <a:xfrm rot="5400000">
                <a:off x="62173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>
                <a:spLocks noChangeAspect="1"/>
              </p:cNvSpPr>
              <p:nvPr/>
            </p:nvSpPr>
            <p:spPr>
              <a:xfrm rot="8100000">
                <a:off x="62188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/>
              <p:cNvSpPr>
                <a:spLocks noChangeAspect="1"/>
              </p:cNvSpPr>
              <p:nvPr/>
            </p:nvSpPr>
            <p:spPr>
              <a:xfrm rot="5400000">
                <a:off x="62173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>
                <a:spLocks noChangeAspect="1"/>
              </p:cNvSpPr>
              <p:nvPr/>
            </p:nvSpPr>
            <p:spPr>
              <a:xfrm rot="8100000">
                <a:off x="62188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>
                <a:spLocks noChangeAspect="1"/>
              </p:cNvSpPr>
              <p:nvPr/>
            </p:nvSpPr>
            <p:spPr>
              <a:xfrm rot="5400000">
                <a:off x="62173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/>
              <p:cNvSpPr>
                <a:spLocks noChangeAspect="1"/>
              </p:cNvSpPr>
              <p:nvPr/>
            </p:nvSpPr>
            <p:spPr>
              <a:xfrm rot="8100000">
                <a:off x="62188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>
                <a:spLocks noChangeAspect="1"/>
              </p:cNvSpPr>
              <p:nvPr/>
            </p:nvSpPr>
            <p:spPr>
              <a:xfrm rot="5400000">
                <a:off x="62173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>
                <a:spLocks noChangeAspect="1"/>
              </p:cNvSpPr>
              <p:nvPr/>
            </p:nvSpPr>
            <p:spPr>
              <a:xfrm rot="8100000">
                <a:off x="62188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/>
              <p:cNvSpPr>
                <a:spLocks noChangeAspect="1"/>
              </p:cNvSpPr>
              <p:nvPr/>
            </p:nvSpPr>
            <p:spPr>
              <a:xfrm rot="5400000">
                <a:off x="62173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>
                <a:spLocks noChangeAspect="1"/>
              </p:cNvSpPr>
              <p:nvPr/>
            </p:nvSpPr>
            <p:spPr>
              <a:xfrm rot="8100000">
                <a:off x="62188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>
                <a:spLocks noChangeAspect="1"/>
              </p:cNvSpPr>
              <p:nvPr/>
            </p:nvSpPr>
            <p:spPr>
              <a:xfrm rot="5400000">
                <a:off x="62173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>
                <a:spLocks noChangeAspect="1"/>
              </p:cNvSpPr>
              <p:nvPr/>
            </p:nvSpPr>
            <p:spPr>
              <a:xfrm rot="8100000">
                <a:off x="62188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>
                <a:spLocks noChangeAspect="1"/>
              </p:cNvSpPr>
              <p:nvPr/>
            </p:nvSpPr>
            <p:spPr>
              <a:xfrm rot="5400000">
                <a:off x="62173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>
                <a:spLocks noChangeAspect="1"/>
              </p:cNvSpPr>
              <p:nvPr/>
            </p:nvSpPr>
            <p:spPr>
              <a:xfrm rot="8100000">
                <a:off x="62188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Oval 324"/>
              <p:cNvSpPr>
                <a:spLocks noChangeAspect="1"/>
              </p:cNvSpPr>
              <p:nvPr/>
            </p:nvSpPr>
            <p:spPr>
              <a:xfrm rot="5400000">
                <a:off x="62173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>
                <a:spLocks noChangeAspect="1"/>
              </p:cNvSpPr>
              <p:nvPr/>
            </p:nvSpPr>
            <p:spPr>
              <a:xfrm rot="8100000">
                <a:off x="62188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7" name="Straight Arrow Connector 326"/>
              <p:cNvCxnSpPr/>
              <p:nvPr/>
            </p:nvCxnSpPr>
            <p:spPr>
              <a:xfrm rot="5400000" flipV="1">
                <a:off x="62053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/>
              <p:cNvCxnSpPr/>
              <p:nvPr/>
            </p:nvCxnSpPr>
            <p:spPr>
              <a:xfrm rot="5400000" flipV="1">
                <a:off x="62053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/>
              <p:cNvCxnSpPr/>
              <p:nvPr/>
            </p:nvCxnSpPr>
            <p:spPr>
              <a:xfrm rot="5400000" flipV="1">
                <a:off x="62053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/>
              <p:cNvCxnSpPr/>
              <p:nvPr/>
            </p:nvCxnSpPr>
            <p:spPr>
              <a:xfrm rot="5400000" flipV="1">
                <a:off x="62053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/>
              <p:cNvCxnSpPr/>
              <p:nvPr/>
            </p:nvCxnSpPr>
            <p:spPr>
              <a:xfrm rot="5400000" flipV="1">
                <a:off x="62053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/>
              <p:cNvCxnSpPr/>
              <p:nvPr/>
            </p:nvCxnSpPr>
            <p:spPr>
              <a:xfrm rot="5400000" flipV="1">
                <a:off x="62053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/>
              <p:cNvCxnSpPr/>
              <p:nvPr/>
            </p:nvCxnSpPr>
            <p:spPr>
              <a:xfrm rot="5400000" flipV="1">
                <a:off x="62053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/>
              <p:cNvCxnSpPr/>
              <p:nvPr/>
            </p:nvCxnSpPr>
            <p:spPr>
              <a:xfrm rot="5400000" flipV="1">
                <a:off x="62053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5" name="Straight Arrow Connector 334"/>
            <p:cNvCxnSpPr>
              <a:stCxn id="283" idx="1"/>
              <a:endCxn id="310" idx="5"/>
            </p:cNvCxnSpPr>
            <p:nvPr/>
          </p:nvCxnSpPr>
          <p:spPr>
            <a:xfrm>
              <a:off x="5826025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/>
            <p:cNvCxnSpPr>
              <a:stCxn id="283" idx="0"/>
              <a:endCxn id="309" idx="4"/>
            </p:cNvCxnSpPr>
            <p:nvPr/>
          </p:nvCxnSpPr>
          <p:spPr>
            <a:xfrm>
              <a:off x="5808511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/>
            <p:cNvCxnSpPr>
              <a:stCxn id="289" idx="1"/>
              <a:endCxn id="316" idx="5"/>
            </p:cNvCxnSpPr>
            <p:nvPr/>
          </p:nvCxnSpPr>
          <p:spPr>
            <a:xfrm>
              <a:off x="5826025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stCxn id="289" idx="0"/>
              <a:endCxn id="315" idx="4"/>
            </p:cNvCxnSpPr>
            <p:nvPr/>
          </p:nvCxnSpPr>
          <p:spPr>
            <a:xfrm>
              <a:off x="5808511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stCxn id="287" idx="1"/>
              <a:endCxn id="314" idx="5"/>
            </p:cNvCxnSpPr>
            <p:nvPr/>
          </p:nvCxnSpPr>
          <p:spPr>
            <a:xfrm>
              <a:off x="5826025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287" idx="0"/>
              <a:endCxn id="313" idx="4"/>
            </p:cNvCxnSpPr>
            <p:nvPr/>
          </p:nvCxnSpPr>
          <p:spPr>
            <a:xfrm>
              <a:off x="5808511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285" idx="1"/>
              <a:endCxn id="312" idx="5"/>
            </p:cNvCxnSpPr>
            <p:nvPr/>
          </p:nvCxnSpPr>
          <p:spPr>
            <a:xfrm>
              <a:off x="5826025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/>
            <p:cNvCxnSpPr>
              <a:stCxn id="285" idx="0"/>
              <a:endCxn id="311" idx="4"/>
            </p:cNvCxnSpPr>
            <p:nvPr/>
          </p:nvCxnSpPr>
          <p:spPr>
            <a:xfrm>
              <a:off x="5808511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>
              <a:stCxn id="291" idx="1"/>
              <a:endCxn id="318" idx="5"/>
            </p:cNvCxnSpPr>
            <p:nvPr/>
          </p:nvCxnSpPr>
          <p:spPr>
            <a:xfrm>
              <a:off x="5826025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stCxn id="299" idx="1"/>
              <a:endCxn id="326" idx="5"/>
            </p:cNvCxnSpPr>
            <p:nvPr/>
          </p:nvCxnSpPr>
          <p:spPr>
            <a:xfrm>
              <a:off x="5826025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stCxn id="291" idx="0"/>
              <a:endCxn id="317" idx="4"/>
            </p:cNvCxnSpPr>
            <p:nvPr/>
          </p:nvCxnSpPr>
          <p:spPr>
            <a:xfrm>
              <a:off x="5808511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299" idx="0"/>
              <a:endCxn id="325" idx="4"/>
            </p:cNvCxnSpPr>
            <p:nvPr/>
          </p:nvCxnSpPr>
          <p:spPr>
            <a:xfrm>
              <a:off x="5808511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stCxn id="293" idx="1"/>
              <a:endCxn id="320" idx="5"/>
            </p:cNvCxnSpPr>
            <p:nvPr/>
          </p:nvCxnSpPr>
          <p:spPr>
            <a:xfrm>
              <a:off x="5826025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Arrow Connector 347"/>
            <p:cNvCxnSpPr>
              <a:stCxn id="293" idx="0"/>
              <a:endCxn id="319" idx="4"/>
            </p:cNvCxnSpPr>
            <p:nvPr/>
          </p:nvCxnSpPr>
          <p:spPr>
            <a:xfrm>
              <a:off x="5808511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295" idx="1"/>
              <a:endCxn id="322" idx="5"/>
            </p:cNvCxnSpPr>
            <p:nvPr/>
          </p:nvCxnSpPr>
          <p:spPr>
            <a:xfrm>
              <a:off x="5826025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295" idx="0"/>
              <a:endCxn id="321" idx="4"/>
            </p:cNvCxnSpPr>
            <p:nvPr/>
          </p:nvCxnSpPr>
          <p:spPr>
            <a:xfrm>
              <a:off x="5808511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297" idx="1"/>
              <a:endCxn id="324" idx="5"/>
            </p:cNvCxnSpPr>
            <p:nvPr/>
          </p:nvCxnSpPr>
          <p:spPr>
            <a:xfrm>
              <a:off x="5826025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297" idx="0"/>
              <a:endCxn id="323" idx="4"/>
            </p:cNvCxnSpPr>
            <p:nvPr/>
          </p:nvCxnSpPr>
          <p:spPr>
            <a:xfrm>
              <a:off x="5808511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207" idx="1"/>
              <a:endCxn id="283" idx="5"/>
            </p:cNvCxnSpPr>
            <p:nvPr/>
          </p:nvCxnSpPr>
          <p:spPr>
            <a:xfrm>
              <a:off x="5371411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Arrow Connector 355"/>
            <p:cNvCxnSpPr>
              <a:stCxn id="207" idx="0"/>
              <a:endCxn id="282" idx="4"/>
            </p:cNvCxnSpPr>
            <p:nvPr/>
          </p:nvCxnSpPr>
          <p:spPr>
            <a:xfrm>
              <a:off x="5353897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Arrow Connector 358"/>
            <p:cNvCxnSpPr>
              <a:stCxn id="213" idx="1"/>
              <a:endCxn id="289" idx="5"/>
            </p:cNvCxnSpPr>
            <p:nvPr/>
          </p:nvCxnSpPr>
          <p:spPr>
            <a:xfrm>
              <a:off x="5371411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213" idx="0"/>
              <a:endCxn id="288" idx="4"/>
            </p:cNvCxnSpPr>
            <p:nvPr/>
          </p:nvCxnSpPr>
          <p:spPr>
            <a:xfrm>
              <a:off x="5353897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211" idx="1"/>
              <a:endCxn id="287" idx="5"/>
            </p:cNvCxnSpPr>
            <p:nvPr/>
          </p:nvCxnSpPr>
          <p:spPr>
            <a:xfrm>
              <a:off x="5371411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211" idx="0"/>
              <a:endCxn id="286" idx="4"/>
            </p:cNvCxnSpPr>
            <p:nvPr/>
          </p:nvCxnSpPr>
          <p:spPr>
            <a:xfrm>
              <a:off x="5353897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209" idx="1"/>
              <a:endCxn id="285" idx="5"/>
            </p:cNvCxnSpPr>
            <p:nvPr/>
          </p:nvCxnSpPr>
          <p:spPr>
            <a:xfrm>
              <a:off x="5371411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>
              <a:stCxn id="209" idx="0"/>
              <a:endCxn id="284" idx="4"/>
            </p:cNvCxnSpPr>
            <p:nvPr/>
          </p:nvCxnSpPr>
          <p:spPr>
            <a:xfrm>
              <a:off x="5353897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>
              <a:stCxn id="215" idx="1"/>
              <a:endCxn id="291" idx="5"/>
            </p:cNvCxnSpPr>
            <p:nvPr/>
          </p:nvCxnSpPr>
          <p:spPr>
            <a:xfrm>
              <a:off x="5371411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>
              <a:stCxn id="215" idx="0"/>
              <a:endCxn id="290" idx="4"/>
            </p:cNvCxnSpPr>
            <p:nvPr/>
          </p:nvCxnSpPr>
          <p:spPr>
            <a:xfrm>
              <a:off x="5353897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stCxn id="223" idx="1"/>
              <a:endCxn id="299" idx="5"/>
            </p:cNvCxnSpPr>
            <p:nvPr/>
          </p:nvCxnSpPr>
          <p:spPr>
            <a:xfrm>
              <a:off x="5371411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223" idx="0"/>
              <a:endCxn id="298" idx="4"/>
            </p:cNvCxnSpPr>
            <p:nvPr/>
          </p:nvCxnSpPr>
          <p:spPr>
            <a:xfrm>
              <a:off x="5353897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217" idx="1"/>
              <a:endCxn id="293" idx="5"/>
            </p:cNvCxnSpPr>
            <p:nvPr/>
          </p:nvCxnSpPr>
          <p:spPr>
            <a:xfrm>
              <a:off x="5371411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>
              <a:stCxn id="217" idx="0"/>
              <a:endCxn id="292" idx="4"/>
            </p:cNvCxnSpPr>
            <p:nvPr/>
          </p:nvCxnSpPr>
          <p:spPr>
            <a:xfrm>
              <a:off x="5353897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stCxn id="219" idx="1"/>
              <a:endCxn id="295" idx="5"/>
            </p:cNvCxnSpPr>
            <p:nvPr/>
          </p:nvCxnSpPr>
          <p:spPr>
            <a:xfrm>
              <a:off x="5371411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/>
            <p:cNvCxnSpPr>
              <a:stCxn id="219" idx="0"/>
              <a:endCxn id="294" idx="4"/>
            </p:cNvCxnSpPr>
            <p:nvPr/>
          </p:nvCxnSpPr>
          <p:spPr>
            <a:xfrm>
              <a:off x="5353897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>
              <a:stCxn id="221" idx="1"/>
              <a:endCxn id="297" idx="5"/>
            </p:cNvCxnSpPr>
            <p:nvPr/>
          </p:nvCxnSpPr>
          <p:spPr>
            <a:xfrm>
              <a:off x="5371411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/>
            <p:cNvCxnSpPr>
              <a:stCxn id="221" idx="0"/>
              <a:endCxn id="296" idx="4"/>
            </p:cNvCxnSpPr>
            <p:nvPr/>
          </p:nvCxnSpPr>
          <p:spPr>
            <a:xfrm>
              <a:off x="5353897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4" name="Group 773"/>
            <p:cNvGrpSpPr/>
            <p:nvPr/>
          </p:nvGrpSpPr>
          <p:grpSpPr>
            <a:xfrm>
              <a:off x="6614173" y="1711239"/>
              <a:ext cx="121080" cy="4571999"/>
              <a:chOff x="6615792" y="1693425"/>
              <a:chExt cx="121080" cy="4571999"/>
            </a:xfrm>
          </p:grpSpPr>
          <p:sp>
            <p:nvSpPr>
              <p:cNvPr id="408" name="Oval 407"/>
              <p:cNvSpPr>
                <a:spLocks noChangeAspect="1"/>
              </p:cNvSpPr>
              <p:nvPr/>
            </p:nvSpPr>
            <p:spPr>
              <a:xfrm rot="5400000">
                <a:off x="66157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/>
              <p:cNvSpPr>
                <a:spLocks noChangeAspect="1"/>
              </p:cNvSpPr>
              <p:nvPr/>
            </p:nvSpPr>
            <p:spPr>
              <a:xfrm rot="8100000">
                <a:off x="66172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>
                <a:spLocks noChangeAspect="1"/>
              </p:cNvSpPr>
              <p:nvPr/>
            </p:nvSpPr>
            <p:spPr>
              <a:xfrm rot="5400000">
                <a:off x="66157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/>
              <p:cNvSpPr>
                <a:spLocks noChangeAspect="1"/>
              </p:cNvSpPr>
              <p:nvPr/>
            </p:nvSpPr>
            <p:spPr>
              <a:xfrm rot="8100000">
                <a:off x="66172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>
                <a:spLocks noChangeAspect="1"/>
              </p:cNvSpPr>
              <p:nvPr/>
            </p:nvSpPr>
            <p:spPr>
              <a:xfrm rot="5400000">
                <a:off x="66157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/>
              <p:cNvSpPr>
                <a:spLocks noChangeAspect="1"/>
              </p:cNvSpPr>
              <p:nvPr/>
            </p:nvSpPr>
            <p:spPr>
              <a:xfrm rot="8100000">
                <a:off x="66172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>
                <a:spLocks noChangeAspect="1"/>
              </p:cNvSpPr>
              <p:nvPr/>
            </p:nvSpPr>
            <p:spPr>
              <a:xfrm rot="5400000">
                <a:off x="66157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Oval 414"/>
              <p:cNvSpPr>
                <a:spLocks noChangeAspect="1"/>
              </p:cNvSpPr>
              <p:nvPr/>
            </p:nvSpPr>
            <p:spPr>
              <a:xfrm rot="8100000">
                <a:off x="66172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>
                <a:spLocks noChangeAspect="1"/>
              </p:cNvSpPr>
              <p:nvPr/>
            </p:nvSpPr>
            <p:spPr>
              <a:xfrm rot="5400000">
                <a:off x="66157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/>
              <p:cNvSpPr>
                <a:spLocks noChangeAspect="1"/>
              </p:cNvSpPr>
              <p:nvPr/>
            </p:nvSpPr>
            <p:spPr>
              <a:xfrm rot="8100000">
                <a:off x="66172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>
                <a:spLocks noChangeAspect="1"/>
              </p:cNvSpPr>
              <p:nvPr/>
            </p:nvSpPr>
            <p:spPr>
              <a:xfrm rot="5400000">
                <a:off x="66157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/>
              <p:cNvSpPr>
                <a:spLocks noChangeAspect="1"/>
              </p:cNvSpPr>
              <p:nvPr/>
            </p:nvSpPr>
            <p:spPr>
              <a:xfrm rot="8100000">
                <a:off x="66172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>
                <a:spLocks noChangeAspect="1"/>
              </p:cNvSpPr>
              <p:nvPr/>
            </p:nvSpPr>
            <p:spPr>
              <a:xfrm rot="5400000">
                <a:off x="66157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Oval 420"/>
              <p:cNvSpPr>
                <a:spLocks noChangeAspect="1"/>
              </p:cNvSpPr>
              <p:nvPr/>
            </p:nvSpPr>
            <p:spPr>
              <a:xfrm rot="8100000">
                <a:off x="66172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>
                <a:spLocks noChangeAspect="1"/>
              </p:cNvSpPr>
              <p:nvPr/>
            </p:nvSpPr>
            <p:spPr>
              <a:xfrm rot="5400000">
                <a:off x="66157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Oval 422"/>
              <p:cNvSpPr>
                <a:spLocks noChangeAspect="1"/>
              </p:cNvSpPr>
              <p:nvPr/>
            </p:nvSpPr>
            <p:spPr>
              <a:xfrm rot="8100000">
                <a:off x="66172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>
                <a:spLocks noChangeAspect="1"/>
              </p:cNvSpPr>
              <p:nvPr/>
            </p:nvSpPr>
            <p:spPr>
              <a:xfrm rot="5400000">
                <a:off x="66157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Oval 424"/>
              <p:cNvSpPr>
                <a:spLocks noChangeAspect="1"/>
              </p:cNvSpPr>
              <p:nvPr/>
            </p:nvSpPr>
            <p:spPr>
              <a:xfrm rot="8100000">
                <a:off x="66172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6" name="Straight Arrow Connector 425"/>
              <p:cNvCxnSpPr/>
              <p:nvPr/>
            </p:nvCxnSpPr>
            <p:spPr>
              <a:xfrm rot="5400000" flipV="1">
                <a:off x="66037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/>
              <p:cNvCxnSpPr/>
              <p:nvPr/>
            </p:nvCxnSpPr>
            <p:spPr>
              <a:xfrm rot="5400000" flipV="1">
                <a:off x="66037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/>
              <p:cNvCxnSpPr/>
              <p:nvPr/>
            </p:nvCxnSpPr>
            <p:spPr>
              <a:xfrm rot="5400000" flipV="1">
                <a:off x="66037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Arrow Connector 428"/>
              <p:cNvCxnSpPr/>
              <p:nvPr/>
            </p:nvCxnSpPr>
            <p:spPr>
              <a:xfrm rot="5400000" flipV="1">
                <a:off x="66037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Arrow Connector 429"/>
              <p:cNvCxnSpPr/>
              <p:nvPr/>
            </p:nvCxnSpPr>
            <p:spPr>
              <a:xfrm rot="5400000" flipV="1">
                <a:off x="66037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Arrow Connector 430"/>
              <p:cNvCxnSpPr/>
              <p:nvPr/>
            </p:nvCxnSpPr>
            <p:spPr>
              <a:xfrm rot="5400000" flipV="1">
                <a:off x="66037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Arrow Connector 431"/>
              <p:cNvCxnSpPr/>
              <p:nvPr/>
            </p:nvCxnSpPr>
            <p:spPr>
              <a:xfrm rot="5400000" flipV="1">
                <a:off x="66037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Arrow Connector 432"/>
              <p:cNvCxnSpPr/>
              <p:nvPr/>
            </p:nvCxnSpPr>
            <p:spPr>
              <a:xfrm rot="5400000" flipV="1">
                <a:off x="66037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5" name="Group 774"/>
            <p:cNvGrpSpPr/>
            <p:nvPr/>
          </p:nvGrpSpPr>
          <p:grpSpPr>
            <a:xfrm>
              <a:off x="7068787" y="1711239"/>
              <a:ext cx="121080" cy="4571999"/>
              <a:chOff x="7099204" y="1693425"/>
              <a:chExt cx="121080" cy="4571999"/>
            </a:xfrm>
          </p:grpSpPr>
          <p:sp>
            <p:nvSpPr>
              <p:cNvPr id="435" name="Oval 434"/>
              <p:cNvSpPr>
                <a:spLocks noChangeAspect="1"/>
              </p:cNvSpPr>
              <p:nvPr/>
            </p:nvSpPr>
            <p:spPr>
              <a:xfrm rot="5400000">
                <a:off x="70992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Oval 435"/>
              <p:cNvSpPr>
                <a:spLocks noChangeAspect="1"/>
              </p:cNvSpPr>
              <p:nvPr/>
            </p:nvSpPr>
            <p:spPr>
              <a:xfrm rot="8100000">
                <a:off x="71006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Oval 436"/>
              <p:cNvSpPr>
                <a:spLocks noChangeAspect="1"/>
              </p:cNvSpPr>
              <p:nvPr/>
            </p:nvSpPr>
            <p:spPr>
              <a:xfrm rot="5400000">
                <a:off x="70992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/>
              <p:cNvSpPr>
                <a:spLocks noChangeAspect="1"/>
              </p:cNvSpPr>
              <p:nvPr/>
            </p:nvSpPr>
            <p:spPr>
              <a:xfrm rot="8100000">
                <a:off x="71006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/>
              <p:cNvSpPr>
                <a:spLocks noChangeAspect="1"/>
              </p:cNvSpPr>
              <p:nvPr/>
            </p:nvSpPr>
            <p:spPr>
              <a:xfrm rot="5400000">
                <a:off x="70992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/>
              <p:cNvSpPr>
                <a:spLocks noChangeAspect="1"/>
              </p:cNvSpPr>
              <p:nvPr/>
            </p:nvSpPr>
            <p:spPr>
              <a:xfrm rot="8100000">
                <a:off x="71006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Oval 440"/>
              <p:cNvSpPr>
                <a:spLocks noChangeAspect="1"/>
              </p:cNvSpPr>
              <p:nvPr/>
            </p:nvSpPr>
            <p:spPr>
              <a:xfrm rot="5400000">
                <a:off x="70992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Oval 441"/>
              <p:cNvSpPr>
                <a:spLocks noChangeAspect="1"/>
              </p:cNvSpPr>
              <p:nvPr/>
            </p:nvSpPr>
            <p:spPr>
              <a:xfrm rot="8100000">
                <a:off x="71006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/>
              <p:cNvSpPr>
                <a:spLocks noChangeAspect="1"/>
              </p:cNvSpPr>
              <p:nvPr/>
            </p:nvSpPr>
            <p:spPr>
              <a:xfrm rot="5400000">
                <a:off x="70992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/>
              <p:cNvSpPr>
                <a:spLocks noChangeAspect="1"/>
              </p:cNvSpPr>
              <p:nvPr/>
            </p:nvSpPr>
            <p:spPr>
              <a:xfrm rot="8100000">
                <a:off x="71006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/>
              <p:cNvSpPr>
                <a:spLocks noChangeAspect="1"/>
              </p:cNvSpPr>
              <p:nvPr/>
            </p:nvSpPr>
            <p:spPr>
              <a:xfrm rot="5400000">
                <a:off x="70992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/>
              <p:cNvSpPr>
                <a:spLocks noChangeAspect="1"/>
              </p:cNvSpPr>
              <p:nvPr/>
            </p:nvSpPr>
            <p:spPr>
              <a:xfrm rot="8100000">
                <a:off x="71006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Oval 446"/>
              <p:cNvSpPr>
                <a:spLocks noChangeAspect="1"/>
              </p:cNvSpPr>
              <p:nvPr/>
            </p:nvSpPr>
            <p:spPr>
              <a:xfrm rot="5400000">
                <a:off x="70992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/>
              <p:cNvSpPr>
                <a:spLocks noChangeAspect="1"/>
              </p:cNvSpPr>
              <p:nvPr/>
            </p:nvSpPr>
            <p:spPr>
              <a:xfrm rot="8100000">
                <a:off x="71006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/>
              <p:cNvSpPr>
                <a:spLocks noChangeAspect="1"/>
              </p:cNvSpPr>
              <p:nvPr/>
            </p:nvSpPr>
            <p:spPr>
              <a:xfrm rot="5400000">
                <a:off x="70992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/>
              <p:cNvSpPr>
                <a:spLocks noChangeAspect="1"/>
              </p:cNvSpPr>
              <p:nvPr/>
            </p:nvSpPr>
            <p:spPr>
              <a:xfrm rot="8100000">
                <a:off x="71006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/>
              <p:cNvSpPr>
                <a:spLocks noChangeAspect="1"/>
              </p:cNvSpPr>
              <p:nvPr/>
            </p:nvSpPr>
            <p:spPr>
              <a:xfrm rot="5400000">
                <a:off x="70992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Oval 451"/>
              <p:cNvSpPr>
                <a:spLocks noChangeAspect="1"/>
              </p:cNvSpPr>
              <p:nvPr/>
            </p:nvSpPr>
            <p:spPr>
              <a:xfrm rot="8100000">
                <a:off x="71006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3" name="Straight Arrow Connector 452"/>
              <p:cNvCxnSpPr/>
              <p:nvPr/>
            </p:nvCxnSpPr>
            <p:spPr>
              <a:xfrm rot="5400000" flipV="1">
                <a:off x="70872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/>
              <p:cNvCxnSpPr/>
              <p:nvPr/>
            </p:nvCxnSpPr>
            <p:spPr>
              <a:xfrm rot="5400000" flipV="1">
                <a:off x="70872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/>
              <p:cNvCxnSpPr/>
              <p:nvPr/>
            </p:nvCxnSpPr>
            <p:spPr>
              <a:xfrm rot="5400000" flipV="1">
                <a:off x="70872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/>
              <p:cNvCxnSpPr/>
              <p:nvPr/>
            </p:nvCxnSpPr>
            <p:spPr>
              <a:xfrm rot="5400000" flipV="1">
                <a:off x="70872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/>
              <p:cNvCxnSpPr/>
              <p:nvPr/>
            </p:nvCxnSpPr>
            <p:spPr>
              <a:xfrm rot="5400000" flipV="1">
                <a:off x="70872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/>
              <p:cNvCxnSpPr/>
              <p:nvPr/>
            </p:nvCxnSpPr>
            <p:spPr>
              <a:xfrm rot="5400000" flipV="1">
                <a:off x="70872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/>
              <p:cNvCxnSpPr/>
              <p:nvPr/>
            </p:nvCxnSpPr>
            <p:spPr>
              <a:xfrm rot="5400000" flipV="1">
                <a:off x="70872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/>
              <p:cNvCxnSpPr/>
              <p:nvPr/>
            </p:nvCxnSpPr>
            <p:spPr>
              <a:xfrm rot="5400000" flipV="1">
                <a:off x="70872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1" name="Straight Arrow Connector 460"/>
            <p:cNvCxnSpPr>
              <a:stCxn id="409" idx="1"/>
              <a:endCxn id="436" idx="5"/>
            </p:cNvCxnSpPr>
            <p:nvPr/>
          </p:nvCxnSpPr>
          <p:spPr>
            <a:xfrm>
              <a:off x="6735253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/>
            <p:cNvCxnSpPr>
              <a:stCxn id="409" idx="0"/>
              <a:endCxn id="435" idx="4"/>
            </p:cNvCxnSpPr>
            <p:nvPr/>
          </p:nvCxnSpPr>
          <p:spPr>
            <a:xfrm>
              <a:off x="6717739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Arrow Connector 462"/>
            <p:cNvCxnSpPr>
              <a:stCxn id="415" idx="1"/>
              <a:endCxn id="442" idx="5"/>
            </p:cNvCxnSpPr>
            <p:nvPr/>
          </p:nvCxnSpPr>
          <p:spPr>
            <a:xfrm>
              <a:off x="6735253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/>
            <p:cNvCxnSpPr>
              <a:stCxn id="415" idx="0"/>
              <a:endCxn id="441" idx="4"/>
            </p:cNvCxnSpPr>
            <p:nvPr/>
          </p:nvCxnSpPr>
          <p:spPr>
            <a:xfrm>
              <a:off x="6717739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/>
            <p:cNvCxnSpPr>
              <a:stCxn id="413" idx="1"/>
              <a:endCxn id="440" idx="5"/>
            </p:cNvCxnSpPr>
            <p:nvPr/>
          </p:nvCxnSpPr>
          <p:spPr>
            <a:xfrm>
              <a:off x="6735253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/>
            <p:cNvCxnSpPr>
              <a:stCxn id="413" idx="0"/>
              <a:endCxn id="439" idx="4"/>
            </p:cNvCxnSpPr>
            <p:nvPr/>
          </p:nvCxnSpPr>
          <p:spPr>
            <a:xfrm>
              <a:off x="6717739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411" idx="1"/>
              <a:endCxn id="438" idx="5"/>
            </p:cNvCxnSpPr>
            <p:nvPr/>
          </p:nvCxnSpPr>
          <p:spPr>
            <a:xfrm>
              <a:off x="6735253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411" idx="0"/>
              <a:endCxn id="437" idx="4"/>
            </p:cNvCxnSpPr>
            <p:nvPr/>
          </p:nvCxnSpPr>
          <p:spPr>
            <a:xfrm>
              <a:off x="6717739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417" idx="1"/>
              <a:endCxn id="444" idx="5"/>
            </p:cNvCxnSpPr>
            <p:nvPr/>
          </p:nvCxnSpPr>
          <p:spPr>
            <a:xfrm>
              <a:off x="6735253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425" idx="1"/>
              <a:endCxn id="452" idx="5"/>
            </p:cNvCxnSpPr>
            <p:nvPr/>
          </p:nvCxnSpPr>
          <p:spPr>
            <a:xfrm>
              <a:off x="6735253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417" idx="0"/>
              <a:endCxn id="443" idx="4"/>
            </p:cNvCxnSpPr>
            <p:nvPr/>
          </p:nvCxnSpPr>
          <p:spPr>
            <a:xfrm>
              <a:off x="6717739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425" idx="0"/>
              <a:endCxn id="451" idx="4"/>
            </p:cNvCxnSpPr>
            <p:nvPr/>
          </p:nvCxnSpPr>
          <p:spPr>
            <a:xfrm>
              <a:off x="6717739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419" idx="1"/>
              <a:endCxn id="446" idx="5"/>
            </p:cNvCxnSpPr>
            <p:nvPr/>
          </p:nvCxnSpPr>
          <p:spPr>
            <a:xfrm>
              <a:off x="6735253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419" idx="0"/>
              <a:endCxn id="445" idx="4"/>
            </p:cNvCxnSpPr>
            <p:nvPr/>
          </p:nvCxnSpPr>
          <p:spPr>
            <a:xfrm>
              <a:off x="6717739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>
              <a:stCxn id="421" idx="1"/>
              <a:endCxn id="448" idx="5"/>
            </p:cNvCxnSpPr>
            <p:nvPr/>
          </p:nvCxnSpPr>
          <p:spPr>
            <a:xfrm>
              <a:off x="6735253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/>
            <p:cNvCxnSpPr>
              <a:stCxn id="421" idx="0"/>
              <a:endCxn id="447" idx="4"/>
            </p:cNvCxnSpPr>
            <p:nvPr/>
          </p:nvCxnSpPr>
          <p:spPr>
            <a:xfrm>
              <a:off x="6717739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>
              <a:stCxn id="423" idx="1"/>
              <a:endCxn id="450" idx="5"/>
            </p:cNvCxnSpPr>
            <p:nvPr/>
          </p:nvCxnSpPr>
          <p:spPr>
            <a:xfrm>
              <a:off x="6735253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>
              <a:stCxn id="423" idx="0"/>
              <a:endCxn id="449" idx="4"/>
            </p:cNvCxnSpPr>
            <p:nvPr/>
          </p:nvCxnSpPr>
          <p:spPr>
            <a:xfrm>
              <a:off x="6717739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6" name="Group 775"/>
            <p:cNvGrpSpPr/>
            <p:nvPr/>
          </p:nvGrpSpPr>
          <p:grpSpPr>
            <a:xfrm>
              <a:off x="7523401" y="1711239"/>
              <a:ext cx="121080" cy="4571999"/>
              <a:chOff x="7524292" y="1693425"/>
              <a:chExt cx="121080" cy="4571999"/>
            </a:xfrm>
          </p:grpSpPr>
          <p:sp>
            <p:nvSpPr>
              <p:cNvPr id="480" name="Oval 479"/>
              <p:cNvSpPr>
                <a:spLocks noChangeAspect="1"/>
              </p:cNvSpPr>
              <p:nvPr/>
            </p:nvSpPr>
            <p:spPr>
              <a:xfrm rot="5400000">
                <a:off x="75242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/>
              <p:cNvSpPr>
                <a:spLocks noChangeAspect="1"/>
              </p:cNvSpPr>
              <p:nvPr/>
            </p:nvSpPr>
            <p:spPr>
              <a:xfrm rot="8100000">
                <a:off x="75257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Oval 481"/>
              <p:cNvSpPr>
                <a:spLocks noChangeAspect="1"/>
              </p:cNvSpPr>
              <p:nvPr/>
            </p:nvSpPr>
            <p:spPr>
              <a:xfrm rot="5400000">
                <a:off x="75242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Oval 482"/>
              <p:cNvSpPr>
                <a:spLocks noChangeAspect="1"/>
              </p:cNvSpPr>
              <p:nvPr/>
            </p:nvSpPr>
            <p:spPr>
              <a:xfrm rot="8100000">
                <a:off x="75257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/>
              <p:cNvSpPr>
                <a:spLocks noChangeAspect="1"/>
              </p:cNvSpPr>
              <p:nvPr/>
            </p:nvSpPr>
            <p:spPr>
              <a:xfrm rot="5400000">
                <a:off x="75242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/>
              <p:cNvSpPr>
                <a:spLocks noChangeAspect="1"/>
              </p:cNvSpPr>
              <p:nvPr/>
            </p:nvSpPr>
            <p:spPr>
              <a:xfrm rot="8100000">
                <a:off x="75257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Oval 485"/>
              <p:cNvSpPr>
                <a:spLocks noChangeAspect="1"/>
              </p:cNvSpPr>
              <p:nvPr/>
            </p:nvSpPr>
            <p:spPr>
              <a:xfrm rot="5400000">
                <a:off x="75242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Oval 486"/>
              <p:cNvSpPr>
                <a:spLocks noChangeAspect="1"/>
              </p:cNvSpPr>
              <p:nvPr/>
            </p:nvSpPr>
            <p:spPr>
              <a:xfrm rot="8100000">
                <a:off x="75257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Oval 487"/>
              <p:cNvSpPr>
                <a:spLocks noChangeAspect="1"/>
              </p:cNvSpPr>
              <p:nvPr/>
            </p:nvSpPr>
            <p:spPr>
              <a:xfrm rot="5400000">
                <a:off x="75242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Oval 488"/>
              <p:cNvSpPr>
                <a:spLocks noChangeAspect="1"/>
              </p:cNvSpPr>
              <p:nvPr/>
            </p:nvSpPr>
            <p:spPr>
              <a:xfrm rot="8100000">
                <a:off x="75257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/>
              <p:cNvSpPr>
                <a:spLocks noChangeAspect="1"/>
              </p:cNvSpPr>
              <p:nvPr/>
            </p:nvSpPr>
            <p:spPr>
              <a:xfrm rot="5400000">
                <a:off x="75242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Oval 490"/>
              <p:cNvSpPr>
                <a:spLocks noChangeAspect="1"/>
              </p:cNvSpPr>
              <p:nvPr/>
            </p:nvSpPr>
            <p:spPr>
              <a:xfrm rot="8100000">
                <a:off x="75257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Oval 491"/>
              <p:cNvSpPr>
                <a:spLocks noChangeAspect="1"/>
              </p:cNvSpPr>
              <p:nvPr/>
            </p:nvSpPr>
            <p:spPr>
              <a:xfrm rot="5400000">
                <a:off x="75242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Oval 492"/>
              <p:cNvSpPr>
                <a:spLocks noChangeAspect="1"/>
              </p:cNvSpPr>
              <p:nvPr/>
            </p:nvSpPr>
            <p:spPr>
              <a:xfrm rot="8100000">
                <a:off x="75257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Oval 493"/>
              <p:cNvSpPr>
                <a:spLocks noChangeAspect="1"/>
              </p:cNvSpPr>
              <p:nvPr/>
            </p:nvSpPr>
            <p:spPr>
              <a:xfrm rot="5400000">
                <a:off x="75242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Oval 494"/>
              <p:cNvSpPr>
                <a:spLocks noChangeAspect="1"/>
              </p:cNvSpPr>
              <p:nvPr/>
            </p:nvSpPr>
            <p:spPr>
              <a:xfrm rot="8100000">
                <a:off x="75257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Oval 495"/>
              <p:cNvSpPr>
                <a:spLocks noChangeAspect="1"/>
              </p:cNvSpPr>
              <p:nvPr/>
            </p:nvSpPr>
            <p:spPr>
              <a:xfrm rot="5400000">
                <a:off x="75242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Oval 496"/>
              <p:cNvSpPr>
                <a:spLocks noChangeAspect="1"/>
              </p:cNvSpPr>
              <p:nvPr/>
            </p:nvSpPr>
            <p:spPr>
              <a:xfrm rot="8100000">
                <a:off x="75257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8" name="Straight Arrow Connector 497"/>
              <p:cNvCxnSpPr/>
              <p:nvPr/>
            </p:nvCxnSpPr>
            <p:spPr>
              <a:xfrm rot="5400000" flipV="1">
                <a:off x="75122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/>
              <p:cNvCxnSpPr/>
              <p:nvPr/>
            </p:nvCxnSpPr>
            <p:spPr>
              <a:xfrm rot="5400000" flipV="1">
                <a:off x="75122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/>
              <p:cNvCxnSpPr/>
              <p:nvPr/>
            </p:nvCxnSpPr>
            <p:spPr>
              <a:xfrm rot="5400000" flipV="1">
                <a:off x="75122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Arrow Connector 500"/>
              <p:cNvCxnSpPr/>
              <p:nvPr/>
            </p:nvCxnSpPr>
            <p:spPr>
              <a:xfrm rot="5400000" flipV="1">
                <a:off x="75122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Arrow Connector 501"/>
              <p:cNvCxnSpPr/>
              <p:nvPr/>
            </p:nvCxnSpPr>
            <p:spPr>
              <a:xfrm rot="5400000" flipV="1">
                <a:off x="75122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Arrow Connector 502"/>
              <p:cNvCxnSpPr/>
              <p:nvPr/>
            </p:nvCxnSpPr>
            <p:spPr>
              <a:xfrm rot="5400000" flipV="1">
                <a:off x="75122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Arrow Connector 503"/>
              <p:cNvCxnSpPr/>
              <p:nvPr/>
            </p:nvCxnSpPr>
            <p:spPr>
              <a:xfrm rot="5400000" flipV="1">
                <a:off x="75122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/>
              <p:cNvCxnSpPr/>
              <p:nvPr/>
            </p:nvCxnSpPr>
            <p:spPr>
              <a:xfrm rot="5400000" flipV="1">
                <a:off x="75122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4" name="Group 1173"/>
            <p:cNvGrpSpPr/>
            <p:nvPr/>
          </p:nvGrpSpPr>
          <p:grpSpPr>
            <a:xfrm>
              <a:off x="7978014" y="1711239"/>
              <a:ext cx="121080" cy="4571999"/>
              <a:chOff x="8007704" y="1693425"/>
              <a:chExt cx="121080" cy="4571999"/>
            </a:xfrm>
          </p:grpSpPr>
          <p:sp>
            <p:nvSpPr>
              <p:cNvPr id="507" name="Oval 506"/>
              <p:cNvSpPr>
                <a:spLocks noChangeAspect="1"/>
              </p:cNvSpPr>
              <p:nvPr/>
            </p:nvSpPr>
            <p:spPr>
              <a:xfrm rot="5400000">
                <a:off x="80077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Oval 507"/>
              <p:cNvSpPr>
                <a:spLocks noChangeAspect="1"/>
              </p:cNvSpPr>
              <p:nvPr/>
            </p:nvSpPr>
            <p:spPr>
              <a:xfrm rot="8100000">
                <a:off x="80091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Oval 508"/>
              <p:cNvSpPr>
                <a:spLocks noChangeAspect="1"/>
              </p:cNvSpPr>
              <p:nvPr/>
            </p:nvSpPr>
            <p:spPr>
              <a:xfrm rot="5400000">
                <a:off x="80077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Oval 509"/>
              <p:cNvSpPr>
                <a:spLocks noChangeAspect="1"/>
              </p:cNvSpPr>
              <p:nvPr/>
            </p:nvSpPr>
            <p:spPr>
              <a:xfrm rot="8100000">
                <a:off x="80091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Oval 510"/>
              <p:cNvSpPr>
                <a:spLocks noChangeAspect="1"/>
              </p:cNvSpPr>
              <p:nvPr/>
            </p:nvSpPr>
            <p:spPr>
              <a:xfrm rot="5400000">
                <a:off x="80077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Oval 511"/>
              <p:cNvSpPr>
                <a:spLocks noChangeAspect="1"/>
              </p:cNvSpPr>
              <p:nvPr/>
            </p:nvSpPr>
            <p:spPr>
              <a:xfrm rot="8100000">
                <a:off x="80091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Oval 512"/>
              <p:cNvSpPr>
                <a:spLocks noChangeAspect="1"/>
              </p:cNvSpPr>
              <p:nvPr/>
            </p:nvSpPr>
            <p:spPr>
              <a:xfrm rot="5400000">
                <a:off x="80077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Oval 513"/>
              <p:cNvSpPr>
                <a:spLocks noChangeAspect="1"/>
              </p:cNvSpPr>
              <p:nvPr/>
            </p:nvSpPr>
            <p:spPr>
              <a:xfrm rot="8100000">
                <a:off x="80091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Oval 514"/>
              <p:cNvSpPr>
                <a:spLocks noChangeAspect="1"/>
              </p:cNvSpPr>
              <p:nvPr/>
            </p:nvSpPr>
            <p:spPr>
              <a:xfrm rot="5400000">
                <a:off x="80077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Oval 515"/>
              <p:cNvSpPr>
                <a:spLocks noChangeAspect="1"/>
              </p:cNvSpPr>
              <p:nvPr/>
            </p:nvSpPr>
            <p:spPr>
              <a:xfrm rot="8100000">
                <a:off x="80091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Oval 516"/>
              <p:cNvSpPr>
                <a:spLocks noChangeAspect="1"/>
              </p:cNvSpPr>
              <p:nvPr/>
            </p:nvSpPr>
            <p:spPr>
              <a:xfrm rot="5400000">
                <a:off x="80077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Oval 517"/>
              <p:cNvSpPr>
                <a:spLocks noChangeAspect="1"/>
              </p:cNvSpPr>
              <p:nvPr/>
            </p:nvSpPr>
            <p:spPr>
              <a:xfrm rot="8100000">
                <a:off x="80091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Oval 518"/>
              <p:cNvSpPr>
                <a:spLocks noChangeAspect="1"/>
              </p:cNvSpPr>
              <p:nvPr/>
            </p:nvSpPr>
            <p:spPr>
              <a:xfrm rot="5400000">
                <a:off x="80077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Oval 519"/>
              <p:cNvSpPr>
                <a:spLocks noChangeAspect="1"/>
              </p:cNvSpPr>
              <p:nvPr/>
            </p:nvSpPr>
            <p:spPr>
              <a:xfrm rot="8100000">
                <a:off x="80091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Oval 520"/>
              <p:cNvSpPr>
                <a:spLocks noChangeAspect="1"/>
              </p:cNvSpPr>
              <p:nvPr/>
            </p:nvSpPr>
            <p:spPr>
              <a:xfrm rot="5400000">
                <a:off x="80077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Oval 521"/>
              <p:cNvSpPr>
                <a:spLocks noChangeAspect="1"/>
              </p:cNvSpPr>
              <p:nvPr/>
            </p:nvSpPr>
            <p:spPr>
              <a:xfrm rot="8100000">
                <a:off x="80091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Oval 522"/>
              <p:cNvSpPr>
                <a:spLocks noChangeAspect="1"/>
              </p:cNvSpPr>
              <p:nvPr/>
            </p:nvSpPr>
            <p:spPr>
              <a:xfrm rot="5400000">
                <a:off x="80077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Oval 523"/>
              <p:cNvSpPr>
                <a:spLocks noChangeAspect="1"/>
              </p:cNvSpPr>
              <p:nvPr/>
            </p:nvSpPr>
            <p:spPr>
              <a:xfrm rot="8100000">
                <a:off x="80091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5" name="Straight Arrow Connector 524"/>
              <p:cNvCxnSpPr/>
              <p:nvPr/>
            </p:nvCxnSpPr>
            <p:spPr>
              <a:xfrm rot="5400000" flipV="1">
                <a:off x="79957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Arrow Connector 525"/>
              <p:cNvCxnSpPr/>
              <p:nvPr/>
            </p:nvCxnSpPr>
            <p:spPr>
              <a:xfrm rot="5400000" flipV="1">
                <a:off x="79957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Arrow Connector 526"/>
              <p:cNvCxnSpPr/>
              <p:nvPr/>
            </p:nvCxnSpPr>
            <p:spPr>
              <a:xfrm rot="5400000" flipV="1">
                <a:off x="79957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Arrow Connector 527"/>
              <p:cNvCxnSpPr/>
              <p:nvPr/>
            </p:nvCxnSpPr>
            <p:spPr>
              <a:xfrm rot="5400000" flipV="1">
                <a:off x="79957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Arrow Connector 528"/>
              <p:cNvCxnSpPr/>
              <p:nvPr/>
            </p:nvCxnSpPr>
            <p:spPr>
              <a:xfrm rot="5400000" flipV="1">
                <a:off x="79957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Arrow Connector 529"/>
              <p:cNvCxnSpPr/>
              <p:nvPr/>
            </p:nvCxnSpPr>
            <p:spPr>
              <a:xfrm rot="5400000" flipV="1">
                <a:off x="79957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Arrow Connector 530"/>
              <p:cNvCxnSpPr/>
              <p:nvPr/>
            </p:nvCxnSpPr>
            <p:spPr>
              <a:xfrm rot="5400000" flipV="1">
                <a:off x="79957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Straight Arrow Connector 531"/>
              <p:cNvCxnSpPr/>
              <p:nvPr/>
            </p:nvCxnSpPr>
            <p:spPr>
              <a:xfrm rot="5400000" flipV="1">
                <a:off x="79957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3" name="Straight Arrow Connector 532"/>
            <p:cNvCxnSpPr>
              <a:stCxn id="481" idx="1"/>
              <a:endCxn id="508" idx="5"/>
            </p:cNvCxnSpPr>
            <p:nvPr/>
          </p:nvCxnSpPr>
          <p:spPr>
            <a:xfrm>
              <a:off x="7644481" y="1771035"/>
              <a:ext cx="33502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/>
            <p:cNvCxnSpPr>
              <a:stCxn id="481" idx="0"/>
              <a:endCxn id="507" idx="4"/>
            </p:cNvCxnSpPr>
            <p:nvPr/>
          </p:nvCxnSpPr>
          <p:spPr>
            <a:xfrm>
              <a:off x="7626967" y="1813317"/>
              <a:ext cx="351047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/>
            <p:cNvCxnSpPr>
              <a:stCxn id="487" idx="1"/>
              <a:endCxn id="514" idx="5"/>
            </p:cNvCxnSpPr>
            <p:nvPr/>
          </p:nvCxnSpPr>
          <p:spPr>
            <a:xfrm>
              <a:off x="7644481" y="2295153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/>
            <p:cNvCxnSpPr>
              <a:stCxn id="487" idx="0"/>
              <a:endCxn id="513" idx="4"/>
            </p:cNvCxnSpPr>
            <p:nvPr/>
          </p:nvCxnSpPr>
          <p:spPr>
            <a:xfrm>
              <a:off x="7626967" y="2337435"/>
              <a:ext cx="351047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/>
            <p:cNvCxnSpPr>
              <a:stCxn id="485" idx="1"/>
              <a:endCxn id="512" idx="5"/>
            </p:cNvCxnSpPr>
            <p:nvPr/>
          </p:nvCxnSpPr>
          <p:spPr>
            <a:xfrm>
              <a:off x="7644481" y="3343391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>
              <a:stCxn id="485" idx="0"/>
              <a:endCxn id="511" idx="4"/>
            </p:cNvCxnSpPr>
            <p:nvPr/>
          </p:nvCxnSpPr>
          <p:spPr>
            <a:xfrm>
              <a:off x="7626967" y="3385673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/>
            <p:cNvCxnSpPr>
              <a:stCxn id="483" idx="1"/>
              <a:endCxn id="510" idx="5"/>
            </p:cNvCxnSpPr>
            <p:nvPr/>
          </p:nvCxnSpPr>
          <p:spPr>
            <a:xfrm>
              <a:off x="7644481" y="5439867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/>
            <p:cNvCxnSpPr>
              <a:stCxn id="483" idx="0"/>
              <a:endCxn id="509" idx="4"/>
            </p:cNvCxnSpPr>
            <p:nvPr/>
          </p:nvCxnSpPr>
          <p:spPr>
            <a:xfrm>
              <a:off x="7626967" y="5482149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>
              <a:stCxn id="489" idx="1"/>
              <a:endCxn id="516" idx="5"/>
            </p:cNvCxnSpPr>
            <p:nvPr/>
          </p:nvCxnSpPr>
          <p:spPr>
            <a:xfrm>
              <a:off x="7644481" y="2819272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>
              <a:stCxn id="497" idx="1"/>
              <a:endCxn id="524" idx="5"/>
            </p:cNvCxnSpPr>
            <p:nvPr/>
          </p:nvCxnSpPr>
          <p:spPr>
            <a:xfrm>
              <a:off x="7644481" y="5963987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Arrow Connector 542"/>
            <p:cNvCxnSpPr>
              <a:stCxn id="489" idx="0"/>
              <a:endCxn id="515" idx="4"/>
            </p:cNvCxnSpPr>
            <p:nvPr/>
          </p:nvCxnSpPr>
          <p:spPr>
            <a:xfrm>
              <a:off x="7626967" y="2861554"/>
              <a:ext cx="351047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Arrow Connector 543"/>
            <p:cNvCxnSpPr>
              <a:stCxn id="497" idx="0"/>
              <a:endCxn id="523" idx="4"/>
            </p:cNvCxnSpPr>
            <p:nvPr/>
          </p:nvCxnSpPr>
          <p:spPr>
            <a:xfrm>
              <a:off x="7626967" y="6006269"/>
              <a:ext cx="351047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Arrow Connector 544"/>
            <p:cNvCxnSpPr>
              <a:stCxn id="491" idx="1"/>
              <a:endCxn id="518" idx="5"/>
            </p:cNvCxnSpPr>
            <p:nvPr/>
          </p:nvCxnSpPr>
          <p:spPr>
            <a:xfrm>
              <a:off x="7644481" y="3867509"/>
              <a:ext cx="33502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Arrow Connector 545"/>
            <p:cNvCxnSpPr>
              <a:stCxn id="491" idx="0"/>
              <a:endCxn id="517" idx="4"/>
            </p:cNvCxnSpPr>
            <p:nvPr/>
          </p:nvCxnSpPr>
          <p:spPr>
            <a:xfrm>
              <a:off x="7626967" y="3909791"/>
              <a:ext cx="351047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Arrow Connector 546"/>
            <p:cNvCxnSpPr>
              <a:stCxn id="493" idx="1"/>
              <a:endCxn id="520" idx="5"/>
            </p:cNvCxnSpPr>
            <p:nvPr/>
          </p:nvCxnSpPr>
          <p:spPr>
            <a:xfrm>
              <a:off x="7644481" y="4391628"/>
              <a:ext cx="335022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Arrow Connector 547"/>
            <p:cNvCxnSpPr>
              <a:stCxn id="493" idx="0"/>
              <a:endCxn id="519" idx="4"/>
            </p:cNvCxnSpPr>
            <p:nvPr/>
          </p:nvCxnSpPr>
          <p:spPr>
            <a:xfrm>
              <a:off x="7626967" y="4433910"/>
              <a:ext cx="351047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Arrow Connector 548"/>
            <p:cNvCxnSpPr>
              <a:stCxn id="495" idx="1"/>
              <a:endCxn id="522" idx="5"/>
            </p:cNvCxnSpPr>
            <p:nvPr/>
          </p:nvCxnSpPr>
          <p:spPr>
            <a:xfrm>
              <a:off x="7644481" y="4915747"/>
              <a:ext cx="33502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Arrow Connector 549"/>
            <p:cNvCxnSpPr>
              <a:stCxn id="495" idx="0"/>
              <a:endCxn id="521" idx="4"/>
            </p:cNvCxnSpPr>
            <p:nvPr/>
          </p:nvCxnSpPr>
          <p:spPr>
            <a:xfrm>
              <a:off x="7626967" y="4958029"/>
              <a:ext cx="351047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Arrow Connector 550"/>
            <p:cNvCxnSpPr>
              <a:stCxn id="436" idx="1"/>
              <a:endCxn id="481" idx="5"/>
            </p:cNvCxnSpPr>
            <p:nvPr/>
          </p:nvCxnSpPr>
          <p:spPr>
            <a:xfrm>
              <a:off x="7189867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Arrow Connector 551"/>
            <p:cNvCxnSpPr>
              <a:stCxn id="436" idx="0"/>
              <a:endCxn id="480" idx="4"/>
            </p:cNvCxnSpPr>
            <p:nvPr/>
          </p:nvCxnSpPr>
          <p:spPr>
            <a:xfrm>
              <a:off x="7172353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Arrow Connector 552"/>
            <p:cNvCxnSpPr>
              <a:stCxn id="442" idx="1"/>
              <a:endCxn id="487" idx="5"/>
            </p:cNvCxnSpPr>
            <p:nvPr/>
          </p:nvCxnSpPr>
          <p:spPr>
            <a:xfrm>
              <a:off x="7189867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Arrow Connector 553"/>
            <p:cNvCxnSpPr>
              <a:stCxn id="442" idx="0"/>
              <a:endCxn id="486" idx="4"/>
            </p:cNvCxnSpPr>
            <p:nvPr/>
          </p:nvCxnSpPr>
          <p:spPr>
            <a:xfrm>
              <a:off x="7172353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/>
            <p:cNvCxnSpPr>
              <a:stCxn id="440" idx="1"/>
              <a:endCxn id="485" idx="5"/>
            </p:cNvCxnSpPr>
            <p:nvPr/>
          </p:nvCxnSpPr>
          <p:spPr>
            <a:xfrm>
              <a:off x="7189867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/>
            <p:cNvCxnSpPr>
              <a:stCxn id="440" idx="0"/>
              <a:endCxn id="484" idx="4"/>
            </p:cNvCxnSpPr>
            <p:nvPr/>
          </p:nvCxnSpPr>
          <p:spPr>
            <a:xfrm>
              <a:off x="7172353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/>
            <p:cNvCxnSpPr>
              <a:stCxn id="438" idx="1"/>
              <a:endCxn id="483" idx="5"/>
            </p:cNvCxnSpPr>
            <p:nvPr/>
          </p:nvCxnSpPr>
          <p:spPr>
            <a:xfrm>
              <a:off x="7189867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/>
            <p:cNvCxnSpPr>
              <a:stCxn id="438" idx="0"/>
              <a:endCxn id="482" idx="4"/>
            </p:cNvCxnSpPr>
            <p:nvPr/>
          </p:nvCxnSpPr>
          <p:spPr>
            <a:xfrm>
              <a:off x="7172353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/>
            <p:cNvCxnSpPr>
              <a:stCxn id="444" idx="1"/>
              <a:endCxn id="489" idx="5"/>
            </p:cNvCxnSpPr>
            <p:nvPr/>
          </p:nvCxnSpPr>
          <p:spPr>
            <a:xfrm>
              <a:off x="7189867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Arrow Connector 559"/>
            <p:cNvCxnSpPr>
              <a:stCxn id="444" idx="0"/>
              <a:endCxn id="488" idx="4"/>
            </p:cNvCxnSpPr>
            <p:nvPr/>
          </p:nvCxnSpPr>
          <p:spPr>
            <a:xfrm>
              <a:off x="7172353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Arrow Connector 560"/>
            <p:cNvCxnSpPr>
              <a:stCxn id="452" idx="1"/>
              <a:endCxn id="497" idx="5"/>
            </p:cNvCxnSpPr>
            <p:nvPr/>
          </p:nvCxnSpPr>
          <p:spPr>
            <a:xfrm>
              <a:off x="7189867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Arrow Connector 561"/>
            <p:cNvCxnSpPr>
              <a:stCxn id="452" idx="0"/>
              <a:endCxn id="496" idx="4"/>
            </p:cNvCxnSpPr>
            <p:nvPr/>
          </p:nvCxnSpPr>
          <p:spPr>
            <a:xfrm>
              <a:off x="7172353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Arrow Connector 562"/>
            <p:cNvCxnSpPr>
              <a:stCxn id="446" idx="1"/>
              <a:endCxn id="491" idx="5"/>
            </p:cNvCxnSpPr>
            <p:nvPr/>
          </p:nvCxnSpPr>
          <p:spPr>
            <a:xfrm>
              <a:off x="7189867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Arrow Connector 563"/>
            <p:cNvCxnSpPr>
              <a:stCxn id="446" idx="0"/>
              <a:endCxn id="490" idx="4"/>
            </p:cNvCxnSpPr>
            <p:nvPr/>
          </p:nvCxnSpPr>
          <p:spPr>
            <a:xfrm>
              <a:off x="7172353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Arrow Connector 564"/>
            <p:cNvCxnSpPr>
              <a:stCxn id="448" idx="1"/>
              <a:endCxn id="493" idx="5"/>
            </p:cNvCxnSpPr>
            <p:nvPr/>
          </p:nvCxnSpPr>
          <p:spPr>
            <a:xfrm>
              <a:off x="7189867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Arrow Connector 565"/>
            <p:cNvCxnSpPr>
              <a:stCxn id="448" idx="0"/>
              <a:endCxn id="492" idx="4"/>
            </p:cNvCxnSpPr>
            <p:nvPr/>
          </p:nvCxnSpPr>
          <p:spPr>
            <a:xfrm>
              <a:off x="7172353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Arrow Connector 566"/>
            <p:cNvCxnSpPr>
              <a:stCxn id="450" idx="1"/>
              <a:endCxn id="495" idx="5"/>
            </p:cNvCxnSpPr>
            <p:nvPr/>
          </p:nvCxnSpPr>
          <p:spPr>
            <a:xfrm>
              <a:off x="7189867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Arrow Connector 567"/>
            <p:cNvCxnSpPr>
              <a:stCxn id="450" idx="0"/>
              <a:endCxn id="494" idx="4"/>
            </p:cNvCxnSpPr>
            <p:nvPr/>
          </p:nvCxnSpPr>
          <p:spPr>
            <a:xfrm>
              <a:off x="7172353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Arrow Connector 568"/>
            <p:cNvCxnSpPr>
              <a:stCxn id="310" idx="1"/>
              <a:endCxn id="409" idx="5"/>
            </p:cNvCxnSpPr>
            <p:nvPr/>
          </p:nvCxnSpPr>
          <p:spPr>
            <a:xfrm>
              <a:off x="6280639" y="1771035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Arrow Connector 571"/>
            <p:cNvCxnSpPr>
              <a:stCxn id="310" idx="0"/>
              <a:endCxn id="408" idx="4"/>
            </p:cNvCxnSpPr>
            <p:nvPr/>
          </p:nvCxnSpPr>
          <p:spPr>
            <a:xfrm>
              <a:off x="6263125" y="1813317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Arrow Connector 574"/>
            <p:cNvCxnSpPr>
              <a:stCxn id="316" idx="1"/>
              <a:endCxn id="415" idx="5"/>
            </p:cNvCxnSpPr>
            <p:nvPr/>
          </p:nvCxnSpPr>
          <p:spPr>
            <a:xfrm>
              <a:off x="6280639" y="2295153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Arrow Connector 577"/>
            <p:cNvCxnSpPr>
              <a:stCxn id="316" idx="0"/>
              <a:endCxn id="414" idx="4"/>
            </p:cNvCxnSpPr>
            <p:nvPr/>
          </p:nvCxnSpPr>
          <p:spPr>
            <a:xfrm>
              <a:off x="6263125" y="2337435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stCxn id="314" idx="1"/>
              <a:endCxn id="413" idx="5"/>
            </p:cNvCxnSpPr>
            <p:nvPr/>
          </p:nvCxnSpPr>
          <p:spPr>
            <a:xfrm>
              <a:off x="6280639" y="334339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stCxn id="314" idx="0"/>
              <a:endCxn id="412" idx="4"/>
            </p:cNvCxnSpPr>
            <p:nvPr/>
          </p:nvCxnSpPr>
          <p:spPr>
            <a:xfrm>
              <a:off x="6263125" y="338567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Arrow Connector 586"/>
            <p:cNvCxnSpPr>
              <a:stCxn id="312" idx="1"/>
              <a:endCxn id="411" idx="5"/>
            </p:cNvCxnSpPr>
            <p:nvPr/>
          </p:nvCxnSpPr>
          <p:spPr>
            <a:xfrm>
              <a:off x="6280639" y="543986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Arrow Connector 589"/>
            <p:cNvCxnSpPr>
              <a:stCxn id="312" idx="0"/>
              <a:endCxn id="410" idx="4"/>
            </p:cNvCxnSpPr>
            <p:nvPr/>
          </p:nvCxnSpPr>
          <p:spPr>
            <a:xfrm>
              <a:off x="6263125" y="5482149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Arrow Connector 592"/>
            <p:cNvCxnSpPr>
              <a:stCxn id="318" idx="1"/>
              <a:endCxn id="417" idx="5"/>
            </p:cNvCxnSpPr>
            <p:nvPr/>
          </p:nvCxnSpPr>
          <p:spPr>
            <a:xfrm>
              <a:off x="6280639" y="2819272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Arrow Connector 595"/>
            <p:cNvCxnSpPr>
              <a:stCxn id="318" idx="0"/>
              <a:endCxn id="416" idx="4"/>
            </p:cNvCxnSpPr>
            <p:nvPr/>
          </p:nvCxnSpPr>
          <p:spPr>
            <a:xfrm>
              <a:off x="6263125" y="2861554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Arrow Connector 598"/>
            <p:cNvCxnSpPr>
              <a:stCxn id="326" idx="1"/>
              <a:endCxn id="425" idx="5"/>
            </p:cNvCxnSpPr>
            <p:nvPr/>
          </p:nvCxnSpPr>
          <p:spPr>
            <a:xfrm>
              <a:off x="6280639" y="5963987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>
              <a:stCxn id="326" idx="0"/>
              <a:endCxn id="424" idx="4"/>
            </p:cNvCxnSpPr>
            <p:nvPr/>
          </p:nvCxnSpPr>
          <p:spPr>
            <a:xfrm>
              <a:off x="6263125" y="6006269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Arrow Connector 604"/>
            <p:cNvCxnSpPr>
              <a:stCxn id="320" idx="1"/>
              <a:endCxn id="419" idx="5"/>
            </p:cNvCxnSpPr>
            <p:nvPr/>
          </p:nvCxnSpPr>
          <p:spPr>
            <a:xfrm>
              <a:off x="6280639" y="3867509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Arrow Connector 607"/>
            <p:cNvCxnSpPr>
              <a:stCxn id="320" idx="0"/>
              <a:endCxn id="418" idx="4"/>
            </p:cNvCxnSpPr>
            <p:nvPr/>
          </p:nvCxnSpPr>
          <p:spPr>
            <a:xfrm>
              <a:off x="6263125" y="3909791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Arrow Connector 610"/>
            <p:cNvCxnSpPr>
              <a:stCxn id="322" idx="1"/>
              <a:endCxn id="421" idx="5"/>
            </p:cNvCxnSpPr>
            <p:nvPr/>
          </p:nvCxnSpPr>
          <p:spPr>
            <a:xfrm>
              <a:off x="6280639" y="4391628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Arrow Connector 613"/>
            <p:cNvCxnSpPr>
              <a:stCxn id="322" idx="0"/>
              <a:endCxn id="420" idx="4"/>
            </p:cNvCxnSpPr>
            <p:nvPr/>
          </p:nvCxnSpPr>
          <p:spPr>
            <a:xfrm>
              <a:off x="6263125" y="4433910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Arrow Connector 616"/>
            <p:cNvCxnSpPr>
              <a:stCxn id="324" idx="1"/>
              <a:endCxn id="423" idx="5"/>
            </p:cNvCxnSpPr>
            <p:nvPr/>
          </p:nvCxnSpPr>
          <p:spPr>
            <a:xfrm>
              <a:off x="6280639" y="4915747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Arrow Connector 619"/>
            <p:cNvCxnSpPr>
              <a:stCxn id="324" idx="0"/>
              <a:endCxn id="422" idx="4"/>
            </p:cNvCxnSpPr>
            <p:nvPr/>
          </p:nvCxnSpPr>
          <p:spPr>
            <a:xfrm>
              <a:off x="6263125" y="4958029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76" name="Group 1175"/>
            <p:cNvGrpSpPr/>
            <p:nvPr/>
          </p:nvGrpSpPr>
          <p:grpSpPr>
            <a:xfrm>
              <a:off x="8407857" y="1711634"/>
              <a:ext cx="121080" cy="4571999"/>
              <a:chOff x="8437547" y="1664189"/>
              <a:chExt cx="121080" cy="4571999"/>
            </a:xfrm>
          </p:grpSpPr>
          <p:sp>
            <p:nvSpPr>
              <p:cNvPr id="779" name="Oval 778"/>
              <p:cNvSpPr>
                <a:spLocks noChangeAspect="1"/>
              </p:cNvSpPr>
              <p:nvPr/>
            </p:nvSpPr>
            <p:spPr>
              <a:xfrm rot="5400000">
                <a:off x="8437547" y="192364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Oval 779"/>
              <p:cNvSpPr>
                <a:spLocks noChangeAspect="1"/>
              </p:cNvSpPr>
              <p:nvPr/>
            </p:nvSpPr>
            <p:spPr>
              <a:xfrm rot="8100000">
                <a:off x="8439036" y="1664189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Oval 780"/>
              <p:cNvSpPr>
                <a:spLocks noChangeAspect="1"/>
              </p:cNvSpPr>
              <p:nvPr/>
            </p:nvSpPr>
            <p:spPr>
              <a:xfrm rot="5400000">
                <a:off x="8437547" y="559247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Oval 781"/>
              <p:cNvSpPr>
                <a:spLocks noChangeAspect="1"/>
              </p:cNvSpPr>
              <p:nvPr/>
            </p:nvSpPr>
            <p:spPr>
              <a:xfrm rot="8100000">
                <a:off x="8439036" y="533302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3" name="Oval 782"/>
              <p:cNvSpPr>
                <a:spLocks noChangeAspect="1"/>
              </p:cNvSpPr>
              <p:nvPr/>
            </p:nvSpPr>
            <p:spPr>
              <a:xfrm rot="5400000">
                <a:off x="8437547" y="349600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Oval 783"/>
              <p:cNvSpPr>
                <a:spLocks noChangeAspect="1"/>
              </p:cNvSpPr>
              <p:nvPr/>
            </p:nvSpPr>
            <p:spPr>
              <a:xfrm rot="8100000">
                <a:off x="8439036" y="323654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Oval 784"/>
              <p:cNvSpPr>
                <a:spLocks noChangeAspect="1"/>
              </p:cNvSpPr>
              <p:nvPr/>
            </p:nvSpPr>
            <p:spPr>
              <a:xfrm rot="5400000">
                <a:off x="8437547" y="2447764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Oval 785"/>
              <p:cNvSpPr>
                <a:spLocks noChangeAspect="1"/>
              </p:cNvSpPr>
              <p:nvPr/>
            </p:nvSpPr>
            <p:spPr>
              <a:xfrm rot="8100000">
                <a:off x="8439036" y="218830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Oval 786"/>
              <p:cNvSpPr>
                <a:spLocks noChangeAspect="1"/>
              </p:cNvSpPr>
              <p:nvPr/>
            </p:nvSpPr>
            <p:spPr>
              <a:xfrm rot="5400000">
                <a:off x="8437547" y="297188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8" name="Oval 787"/>
              <p:cNvSpPr>
                <a:spLocks noChangeAspect="1"/>
              </p:cNvSpPr>
              <p:nvPr/>
            </p:nvSpPr>
            <p:spPr>
              <a:xfrm rot="8100000">
                <a:off x="8439036" y="2712426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Oval 788"/>
              <p:cNvSpPr>
                <a:spLocks noChangeAspect="1"/>
              </p:cNvSpPr>
              <p:nvPr/>
            </p:nvSpPr>
            <p:spPr>
              <a:xfrm rot="5400000">
                <a:off x="8437547" y="4020120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Oval 789"/>
              <p:cNvSpPr>
                <a:spLocks noChangeAspect="1"/>
              </p:cNvSpPr>
              <p:nvPr/>
            </p:nvSpPr>
            <p:spPr>
              <a:xfrm rot="8100000">
                <a:off x="8439036" y="3760663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Oval 790"/>
              <p:cNvSpPr>
                <a:spLocks noChangeAspect="1"/>
              </p:cNvSpPr>
              <p:nvPr/>
            </p:nvSpPr>
            <p:spPr>
              <a:xfrm rot="5400000">
                <a:off x="8437547" y="4544239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Oval 791"/>
              <p:cNvSpPr>
                <a:spLocks noChangeAspect="1"/>
              </p:cNvSpPr>
              <p:nvPr/>
            </p:nvSpPr>
            <p:spPr>
              <a:xfrm rot="8100000">
                <a:off x="8439036" y="4284782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Oval 792"/>
              <p:cNvSpPr>
                <a:spLocks noChangeAspect="1"/>
              </p:cNvSpPr>
              <p:nvPr/>
            </p:nvSpPr>
            <p:spPr>
              <a:xfrm rot="5400000">
                <a:off x="8437547" y="5068358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Oval 793"/>
              <p:cNvSpPr>
                <a:spLocks noChangeAspect="1"/>
              </p:cNvSpPr>
              <p:nvPr/>
            </p:nvSpPr>
            <p:spPr>
              <a:xfrm rot="8100000">
                <a:off x="8439036" y="4808901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Oval 794"/>
              <p:cNvSpPr>
                <a:spLocks noChangeAspect="1"/>
              </p:cNvSpPr>
              <p:nvPr/>
            </p:nvSpPr>
            <p:spPr>
              <a:xfrm rot="5400000">
                <a:off x="8437547" y="611659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Oval 795"/>
              <p:cNvSpPr>
                <a:spLocks noChangeAspect="1"/>
              </p:cNvSpPr>
              <p:nvPr/>
            </p:nvSpPr>
            <p:spPr>
              <a:xfrm rot="8100000">
                <a:off x="8439036" y="5857141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7" name="Straight Arrow Connector 796"/>
              <p:cNvCxnSpPr/>
              <p:nvPr/>
            </p:nvCxnSpPr>
            <p:spPr>
              <a:xfrm rot="5400000" flipV="1">
                <a:off x="8425552" y="211502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Straight Arrow Connector 797"/>
              <p:cNvCxnSpPr/>
              <p:nvPr/>
            </p:nvCxnSpPr>
            <p:spPr>
              <a:xfrm rot="5400000" flipV="1">
                <a:off x="8425552" y="263914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Straight Arrow Connector 798"/>
              <p:cNvCxnSpPr/>
              <p:nvPr/>
            </p:nvCxnSpPr>
            <p:spPr>
              <a:xfrm rot="5400000" flipV="1">
                <a:off x="8425552" y="316326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Arrow Connector 799"/>
              <p:cNvCxnSpPr/>
              <p:nvPr/>
            </p:nvCxnSpPr>
            <p:spPr>
              <a:xfrm rot="5400000" flipV="1">
                <a:off x="8425552" y="368738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1" name="Straight Arrow Connector 800"/>
              <p:cNvCxnSpPr/>
              <p:nvPr/>
            </p:nvCxnSpPr>
            <p:spPr>
              <a:xfrm rot="5400000" flipV="1">
                <a:off x="8425552" y="421150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2" name="Straight Arrow Connector 801"/>
              <p:cNvCxnSpPr/>
              <p:nvPr/>
            </p:nvCxnSpPr>
            <p:spPr>
              <a:xfrm rot="5400000" flipV="1">
                <a:off x="8425551" y="473562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3" name="Straight Arrow Connector 802"/>
              <p:cNvCxnSpPr/>
              <p:nvPr/>
            </p:nvCxnSpPr>
            <p:spPr>
              <a:xfrm rot="5400000" flipV="1">
                <a:off x="8425551" y="525974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4" name="Straight Arrow Connector 803"/>
              <p:cNvCxnSpPr/>
              <p:nvPr/>
            </p:nvCxnSpPr>
            <p:spPr>
              <a:xfrm rot="5400000" flipV="1">
                <a:off x="8425551" y="5783860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5" name="Group 804"/>
            <p:cNvGrpSpPr/>
            <p:nvPr/>
          </p:nvGrpSpPr>
          <p:grpSpPr>
            <a:xfrm>
              <a:off x="8862471" y="1686236"/>
              <a:ext cx="121080" cy="4571999"/>
              <a:chOff x="5308819" y="1692420"/>
              <a:chExt cx="121080" cy="4571999"/>
            </a:xfrm>
          </p:grpSpPr>
          <p:sp>
            <p:nvSpPr>
              <p:cNvPr id="806" name="Oval 805"/>
              <p:cNvSpPr>
                <a:spLocks noChangeAspect="1"/>
              </p:cNvSpPr>
              <p:nvPr/>
            </p:nvSpPr>
            <p:spPr>
              <a:xfrm rot="5400000">
                <a:off x="53088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Oval 806"/>
              <p:cNvSpPr>
                <a:spLocks noChangeAspect="1"/>
              </p:cNvSpPr>
              <p:nvPr/>
            </p:nvSpPr>
            <p:spPr>
              <a:xfrm rot="8100000">
                <a:off x="53103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Oval 807"/>
              <p:cNvSpPr>
                <a:spLocks noChangeAspect="1"/>
              </p:cNvSpPr>
              <p:nvPr/>
            </p:nvSpPr>
            <p:spPr>
              <a:xfrm rot="5400000">
                <a:off x="53088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Oval 808"/>
              <p:cNvSpPr>
                <a:spLocks noChangeAspect="1"/>
              </p:cNvSpPr>
              <p:nvPr/>
            </p:nvSpPr>
            <p:spPr>
              <a:xfrm rot="8100000">
                <a:off x="53103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Oval 809"/>
              <p:cNvSpPr>
                <a:spLocks noChangeAspect="1"/>
              </p:cNvSpPr>
              <p:nvPr/>
            </p:nvSpPr>
            <p:spPr>
              <a:xfrm rot="5400000">
                <a:off x="53088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Oval 810"/>
              <p:cNvSpPr>
                <a:spLocks noChangeAspect="1"/>
              </p:cNvSpPr>
              <p:nvPr/>
            </p:nvSpPr>
            <p:spPr>
              <a:xfrm rot="8100000">
                <a:off x="53103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Oval 811"/>
              <p:cNvSpPr>
                <a:spLocks noChangeAspect="1"/>
              </p:cNvSpPr>
              <p:nvPr/>
            </p:nvSpPr>
            <p:spPr>
              <a:xfrm rot="5400000">
                <a:off x="53088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Oval 812"/>
              <p:cNvSpPr>
                <a:spLocks noChangeAspect="1"/>
              </p:cNvSpPr>
              <p:nvPr/>
            </p:nvSpPr>
            <p:spPr>
              <a:xfrm rot="8100000">
                <a:off x="53103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Oval 813"/>
              <p:cNvSpPr>
                <a:spLocks noChangeAspect="1"/>
              </p:cNvSpPr>
              <p:nvPr/>
            </p:nvSpPr>
            <p:spPr>
              <a:xfrm rot="5400000">
                <a:off x="53088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Oval 814"/>
              <p:cNvSpPr>
                <a:spLocks noChangeAspect="1"/>
              </p:cNvSpPr>
              <p:nvPr/>
            </p:nvSpPr>
            <p:spPr>
              <a:xfrm rot="8100000">
                <a:off x="53103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Oval 815"/>
              <p:cNvSpPr>
                <a:spLocks noChangeAspect="1"/>
              </p:cNvSpPr>
              <p:nvPr/>
            </p:nvSpPr>
            <p:spPr>
              <a:xfrm rot="5400000">
                <a:off x="53088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Oval 816"/>
              <p:cNvSpPr>
                <a:spLocks noChangeAspect="1"/>
              </p:cNvSpPr>
              <p:nvPr/>
            </p:nvSpPr>
            <p:spPr>
              <a:xfrm rot="8100000">
                <a:off x="53103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Oval 817"/>
              <p:cNvSpPr>
                <a:spLocks noChangeAspect="1"/>
              </p:cNvSpPr>
              <p:nvPr/>
            </p:nvSpPr>
            <p:spPr>
              <a:xfrm rot="5400000">
                <a:off x="53088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Oval 818"/>
              <p:cNvSpPr>
                <a:spLocks noChangeAspect="1"/>
              </p:cNvSpPr>
              <p:nvPr/>
            </p:nvSpPr>
            <p:spPr>
              <a:xfrm rot="8100000">
                <a:off x="53103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Oval 819"/>
              <p:cNvSpPr>
                <a:spLocks noChangeAspect="1"/>
              </p:cNvSpPr>
              <p:nvPr/>
            </p:nvSpPr>
            <p:spPr>
              <a:xfrm rot="5400000">
                <a:off x="53088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1" name="Oval 820"/>
              <p:cNvSpPr>
                <a:spLocks noChangeAspect="1"/>
              </p:cNvSpPr>
              <p:nvPr/>
            </p:nvSpPr>
            <p:spPr>
              <a:xfrm rot="8100000">
                <a:off x="53103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Oval 821"/>
              <p:cNvSpPr>
                <a:spLocks noChangeAspect="1"/>
              </p:cNvSpPr>
              <p:nvPr/>
            </p:nvSpPr>
            <p:spPr>
              <a:xfrm rot="5400000">
                <a:off x="53088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Oval 822"/>
              <p:cNvSpPr>
                <a:spLocks noChangeAspect="1"/>
              </p:cNvSpPr>
              <p:nvPr/>
            </p:nvSpPr>
            <p:spPr>
              <a:xfrm rot="8100000">
                <a:off x="53103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4" name="Straight Arrow Connector 823"/>
              <p:cNvCxnSpPr/>
              <p:nvPr/>
            </p:nvCxnSpPr>
            <p:spPr>
              <a:xfrm rot="5400000" flipV="1">
                <a:off x="52968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Arrow Connector 824"/>
              <p:cNvCxnSpPr/>
              <p:nvPr/>
            </p:nvCxnSpPr>
            <p:spPr>
              <a:xfrm rot="5400000" flipV="1">
                <a:off x="52968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Arrow Connector 825"/>
              <p:cNvCxnSpPr/>
              <p:nvPr/>
            </p:nvCxnSpPr>
            <p:spPr>
              <a:xfrm rot="5400000" flipV="1">
                <a:off x="52968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Arrow Connector 826"/>
              <p:cNvCxnSpPr/>
              <p:nvPr/>
            </p:nvCxnSpPr>
            <p:spPr>
              <a:xfrm rot="5400000" flipV="1">
                <a:off x="52968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Arrow Connector 827"/>
              <p:cNvCxnSpPr/>
              <p:nvPr/>
            </p:nvCxnSpPr>
            <p:spPr>
              <a:xfrm rot="5400000" flipV="1">
                <a:off x="52968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Arrow Connector 828"/>
              <p:cNvCxnSpPr/>
              <p:nvPr/>
            </p:nvCxnSpPr>
            <p:spPr>
              <a:xfrm rot="5400000" flipV="1">
                <a:off x="52968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Arrow Connector 829"/>
              <p:cNvCxnSpPr/>
              <p:nvPr/>
            </p:nvCxnSpPr>
            <p:spPr>
              <a:xfrm rot="5400000" flipV="1">
                <a:off x="52968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Arrow Connector 830"/>
              <p:cNvCxnSpPr/>
              <p:nvPr/>
            </p:nvCxnSpPr>
            <p:spPr>
              <a:xfrm rot="5400000" flipV="1">
                <a:off x="52968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32" name="Straight Arrow Connector 831"/>
            <p:cNvCxnSpPr>
              <a:stCxn id="976" idx="1"/>
              <a:endCxn id="983" idx="5"/>
            </p:cNvCxnSpPr>
            <p:nvPr/>
          </p:nvCxnSpPr>
          <p:spPr>
            <a:xfrm>
              <a:off x="8528937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Straight Arrow Connector 832"/>
            <p:cNvCxnSpPr>
              <a:stCxn id="976" idx="0"/>
              <a:endCxn id="982" idx="4"/>
            </p:cNvCxnSpPr>
            <p:nvPr/>
          </p:nvCxnSpPr>
          <p:spPr>
            <a:xfrm>
              <a:off x="8511423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Straight Arrow Connector 833"/>
            <p:cNvCxnSpPr>
              <a:stCxn id="964" idx="1"/>
              <a:endCxn id="989" idx="5"/>
            </p:cNvCxnSpPr>
            <p:nvPr/>
          </p:nvCxnSpPr>
          <p:spPr>
            <a:xfrm>
              <a:off x="8528937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Straight Arrow Connector 834"/>
            <p:cNvCxnSpPr>
              <a:stCxn id="964" idx="0"/>
              <a:endCxn id="988" idx="4"/>
            </p:cNvCxnSpPr>
            <p:nvPr/>
          </p:nvCxnSpPr>
          <p:spPr>
            <a:xfrm>
              <a:off x="8511423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Straight Arrow Connector 835"/>
            <p:cNvCxnSpPr>
              <a:stCxn id="968" idx="1"/>
              <a:endCxn id="987" idx="5"/>
            </p:cNvCxnSpPr>
            <p:nvPr/>
          </p:nvCxnSpPr>
          <p:spPr>
            <a:xfrm>
              <a:off x="8528937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Straight Arrow Connector 836"/>
            <p:cNvCxnSpPr>
              <a:stCxn id="968" idx="0"/>
              <a:endCxn id="986" idx="4"/>
            </p:cNvCxnSpPr>
            <p:nvPr/>
          </p:nvCxnSpPr>
          <p:spPr>
            <a:xfrm>
              <a:off x="8511423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Straight Arrow Connector 837"/>
            <p:cNvCxnSpPr>
              <a:stCxn id="972" idx="1"/>
              <a:endCxn id="985" idx="5"/>
            </p:cNvCxnSpPr>
            <p:nvPr/>
          </p:nvCxnSpPr>
          <p:spPr>
            <a:xfrm>
              <a:off x="8528937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Straight Arrow Connector 838"/>
            <p:cNvCxnSpPr>
              <a:stCxn id="972" idx="0"/>
              <a:endCxn id="984" idx="4"/>
            </p:cNvCxnSpPr>
            <p:nvPr/>
          </p:nvCxnSpPr>
          <p:spPr>
            <a:xfrm>
              <a:off x="8511423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Straight Arrow Connector 839"/>
            <p:cNvCxnSpPr>
              <a:stCxn id="960" idx="1"/>
              <a:endCxn id="991" idx="5"/>
            </p:cNvCxnSpPr>
            <p:nvPr/>
          </p:nvCxnSpPr>
          <p:spPr>
            <a:xfrm>
              <a:off x="8528937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Straight Arrow Connector 840"/>
            <p:cNvCxnSpPr>
              <a:stCxn id="944" idx="1"/>
              <a:endCxn id="999" idx="5"/>
            </p:cNvCxnSpPr>
            <p:nvPr/>
          </p:nvCxnSpPr>
          <p:spPr>
            <a:xfrm>
              <a:off x="8528937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Straight Arrow Connector 841"/>
            <p:cNvCxnSpPr>
              <a:stCxn id="960" idx="0"/>
              <a:endCxn id="990" idx="4"/>
            </p:cNvCxnSpPr>
            <p:nvPr/>
          </p:nvCxnSpPr>
          <p:spPr>
            <a:xfrm>
              <a:off x="8511423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Straight Arrow Connector 842"/>
            <p:cNvCxnSpPr>
              <a:stCxn id="944" idx="0"/>
              <a:endCxn id="998" idx="4"/>
            </p:cNvCxnSpPr>
            <p:nvPr/>
          </p:nvCxnSpPr>
          <p:spPr>
            <a:xfrm>
              <a:off x="8511423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Straight Arrow Connector 843"/>
            <p:cNvCxnSpPr>
              <a:stCxn id="956" idx="1"/>
              <a:endCxn id="993" idx="5"/>
            </p:cNvCxnSpPr>
            <p:nvPr/>
          </p:nvCxnSpPr>
          <p:spPr>
            <a:xfrm>
              <a:off x="8528937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Straight Arrow Connector 844"/>
            <p:cNvCxnSpPr>
              <a:stCxn id="956" idx="0"/>
              <a:endCxn id="992" idx="4"/>
            </p:cNvCxnSpPr>
            <p:nvPr/>
          </p:nvCxnSpPr>
          <p:spPr>
            <a:xfrm>
              <a:off x="8511423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Straight Arrow Connector 845"/>
            <p:cNvCxnSpPr>
              <a:stCxn id="952" idx="1"/>
              <a:endCxn id="995" idx="5"/>
            </p:cNvCxnSpPr>
            <p:nvPr/>
          </p:nvCxnSpPr>
          <p:spPr>
            <a:xfrm>
              <a:off x="8528937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Arrow Connector 846"/>
            <p:cNvCxnSpPr>
              <a:stCxn id="952" idx="0"/>
              <a:endCxn id="994" idx="4"/>
            </p:cNvCxnSpPr>
            <p:nvPr/>
          </p:nvCxnSpPr>
          <p:spPr>
            <a:xfrm>
              <a:off x="8511423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Straight Arrow Connector 847"/>
            <p:cNvCxnSpPr>
              <a:stCxn id="948" idx="1"/>
              <a:endCxn id="997" idx="5"/>
            </p:cNvCxnSpPr>
            <p:nvPr/>
          </p:nvCxnSpPr>
          <p:spPr>
            <a:xfrm>
              <a:off x="8528937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Straight Arrow Connector 848"/>
            <p:cNvCxnSpPr>
              <a:stCxn id="948" idx="0"/>
              <a:endCxn id="996" idx="4"/>
            </p:cNvCxnSpPr>
            <p:nvPr/>
          </p:nvCxnSpPr>
          <p:spPr>
            <a:xfrm>
              <a:off x="8511423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0" name="Group 849"/>
            <p:cNvGrpSpPr/>
            <p:nvPr/>
          </p:nvGrpSpPr>
          <p:grpSpPr>
            <a:xfrm>
              <a:off x="9317085" y="1682003"/>
              <a:ext cx="121080" cy="4571999"/>
              <a:chOff x="5733907" y="1692420"/>
              <a:chExt cx="121080" cy="4571999"/>
            </a:xfrm>
          </p:grpSpPr>
          <p:sp>
            <p:nvSpPr>
              <p:cNvPr id="851" name="Oval 850"/>
              <p:cNvSpPr>
                <a:spLocks noChangeAspect="1"/>
              </p:cNvSpPr>
              <p:nvPr/>
            </p:nvSpPr>
            <p:spPr>
              <a:xfrm rot="5400000">
                <a:off x="5733907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Oval 851"/>
              <p:cNvSpPr>
                <a:spLocks noChangeAspect="1"/>
              </p:cNvSpPr>
              <p:nvPr/>
            </p:nvSpPr>
            <p:spPr>
              <a:xfrm rot="8100000">
                <a:off x="5735396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Oval 852"/>
              <p:cNvSpPr>
                <a:spLocks noChangeAspect="1"/>
              </p:cNvSpPr>
              <p:nvPr/>
            </p:nvSpPr>
            <p:spPr>
              <a:xfrm rot="5400000">
                <a:off x="5733907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Oval 853"/>
              <p:cNvSpPr>
                <a:spLocks noChangeAspect="1"/>
              </p:cNvSpPr>
              <p:nvPr/>
            </p:nvSpPr>
            <p:spPr>
              <a:xfrm rot="8100000">
                <a:off x="5735396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Oval 854"/>
              <p:cNvSpPr>
                <a:spLocks noChangeAspect="1"/>
              </p:cNvSpPr>
              <p:nvPr/>
            </p:nvSpPr>
            <p:spPr>
              <a:xfrm rot="5400000">
                <a:off x="5733907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Oval 855"/>
              <p:cNvSpPr>
                <a:spLocks noChangeAspect="1"/>
              </p:cNvSpPr>
              <p:nvPr/>
            </p:nvSpPr>
            <p:spPr>
              <a:xfrm rot="8100000">
                <a:off x="5735396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Oval 856"/>
              <p:cNvSpPr>
                <a:spLocks noChangeAspect="1"/>
              </p:cNvSpPr>
              <p:nvPr/>
            </p:nvSpPr>
            <p:spPr>
              <a:xfrm rot="5400000">
                <a:off x="5733907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Oval 857"/>
              <p:cNvSpPr>
                <a:spLocks noChangeAspect="1"/>
              </p:cNvSpPr>
              <p:nvPr/>
            </p:nvSpPr>
            <p:spPr>
              <a:xfrm rot="8100000">
                <a:off x="5735396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Oval 858"/>
              <p:cNvSpPr>
                <a:spLocks noChangeAspect="1"/>
              </p:cNvSpPr>
              <p:nvPr/>
            </p:nvSpPr>
            <p:spPr>
              <a:xfrm rot="5400000">
                <a:off x="5733907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Oval 859"/>
              <p:cNvSpPr>
                <a:spLocks noChangeAspect="1"/>
              </p:cNvSpPr>
              <p:nvPr/>
            </p:nvSpPr>
            <p:spPr>
              <a:xfrm rot="8100000">
                <a:off x="5735396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Oval 860"/>
              <p:cNvSpPr>
                <a:spLocks noChangeAspect="1"/>
              </p:cNvSpPr>
              <p:nvPr/>
            </p:nvSpPr>
            <p:spPr>
              <a:xfrm rot="5400000">
                <a:off x="5733907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Oval 861"/>
              <p:cNvSpPr>
                <a:spLocks noChangeAspect="1"/>
              </p:cNvSpPr>
              <p:nvPr/>
            </p:nvSpPr>
            <p:spPr>
              <a:xfrm rot="8100000">
                <a:off x="5735396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Oval 862"/>
              <p:cNvSpPr>
                <a:spLocks noChangeAspect="1"/>
              </p:cNvSpPr>
              <p:nvPr/>
            </p:nvSpPr>
            <p:spPr>
              <a:xfrm rot="5400000">
                <a:off x="5733907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Oval 863"/>
              <p:cNvSpPr>
                <a:spLocks noChangeAspect="1"/>
              </p:cNvSpPr>
              <p:nvPr/>
            </p:nvSpPr>
            <p:spPr>
              <a:xfrm rot="8100000">
                <a:off x="5735396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Oval 864"/>
              <p:cNvSpPr>
                <a:spLocks noChangeAspect="1"/>
              </p:cNvSpPr>
              <p:nvPr/>
            </p:nvSpPr>
            <p:spPr>
              <a:xfrm rot="5400000">
                <a:off x="5733907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Oval 865"/>
              <p:cNvSpPr>
                <a:spLocks noChangeAspect="1"/>
              </p:cNvSpPr>
              <p:nvPr/>
            </p:nvSpPr>
            <p:spPr>
              <a:xfrm rot="8100000">
                <a:off x="5735396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Oval 866"/>
              <p:cNvSpPr>
                <a:spLocks noChangeAspect="1"/>
              </p:cNvSpPr>
              <p:nvPr/>
            </p:nvSpPr>
            <p:spPr>
              <a:xfrm rot="5400000">
                <a:off x="5733907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Oval 867"/>
              <p:cNvSpPr>
                <a:spLocks noChangeAspect="1"/>
              </p:cNvSpPr>
              <p:nvPr/>
            </p:nvSpPr>
            <p:spPr>
              <a:xfrm rot="8100000">
                <a:off x="5735396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9" name="Straight Arrow Connector 868"/>
              <p:cNvCxnSpPr/>
              <p:nvPr/>
            </p:nvCxnSpPr>
            <p:spPr>
              <a:xfrm rot="5400000" flipV="1">
                <a:off x="5721912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0" name="Straight Arrow Connector 869"/>
              <p:cNvCxnSpPr/>
              <p:nvPr/>
            </p:nvCxnSpPr>
            <p:spPr>
              <a:xfrm rot="5400000" flipV="1">
                <a:off x="5721912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1" name="Straight Arrow Connector 870"/>
              <p:cNvCxnSpPr/>
              <p:nvPr/>
            </p:nvCxnSpPr>
            <p:spPr>
              <a:xfrm rot="5400000" flipV="1">
                <a:off x="5721912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2" name="Straight Arrow Connector 871"/>
              <p:cNvCxnSpPr/>
              <p:nvPr/>
            </p:nvCxnSpPr>
            <p:spPr>
              <a:xfrm rot="5400000" flipV="1">
                <a:off x="5721912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3" name="Straight Arrow Connector 872"/>
              <p:cNvCxnSpPr/>
              <p:nvPr/>
            </p:nvCxnSpPr>
            <p:spPr>
              <a:xfrm rot="5400000" flipV="1">
                <a:off x="5721912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4" name="Straight Arrow Connector 873"/>
              <p:cNvCxnSpPr/>
              <p:nvPr/>
            </p:nvCxnSpPr>
            <p:spPr>
              <a:xfrm rot="5400000" flipV="1">
                <a:off x="5721911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5" name="Straight Arrow Connector 874"/>
              <p:cNvCxnSpPr/>
              <p:nvPr/>
            </p:nvCxnSpPr>
            <p:spPr>
              <a:xfrm rot="5400000" flipV="1">
                <a:off x="5721911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6" name="Straight Arrow Connector 875"/>
              <p:cNvCxnSpPr/>
              <p:nvPr/>
            </p:nvCxnSpPr>
            <p:spPr>
              <a:xfrm rot="5400000" flipV="1">
                <a:off x="5721911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7" name="Group 876"/>
            <p:cNvGrpSpPr/>
            <p:nvPr/>
          </p:nvGrpSpPr>
          <p:grpSpPr>
            <a:xfrm>
              <a:off x="9771699" y="1682003"/>
              <a:ext cx="121080" cy="4571999"/>
              <a:chOff x="6217319" y="1692420"/>
              <a:chExt cx="121080" cy="4571999"/>
            </a:xfrm>
          </p:grpSpPr>
          <p:sp>
            <p:nvSpPr>
              <p:cNvPr id="878" name="Oval 877"/>
              <p:cNvSpPr>
                <a:spLocks noChangeAspect="1"/>
              </p:cNvSpPr>
              <p:nvPr/>
            </p:nvSpPr>
            <p:spPr>
              <a:xfrm rot="5400000">
                <a:off x="6217319" y="1951876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Oval 878"/>
              <p:cNvSpPr>
                <a:spLocks noChangeAspect="1"/>
              </p:cNvSpPr>
              <p:nvPr/>
            </p:nvSpPr>
            <p:spPr>
              <a:xfrm rot="8100000">
                <a:off x="6218808" y="1692420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Oval 879"/>
              <p:cNvSpPr>
                <a:spLocks noChangeAspect="1"/>
              </p:cNvSpPr>
              <p:nvPr/>
            </p:nvSpPr>
            <p:spPr>
              <a:xfrm rot="5400000">
                <a:off x="6217319" y="562070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Oval 880"/>
              <p:cNvSpPr>
                <a:spLocks noChangeAspect="1"/>
              </p:cNvSpPr>
              <p:nvPr/>
            </p:nvSpPr>
            <p:spPr>
              <a:xfrm rot="8100000">
                <a:off x="6218808" y="536125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Oval 881"/>
              <p:cNvSpPr>
                <a:spLocks noChangeAspect="1"/>
              </p:cNvSpPr>
              <p:nvPr/>
            </p:nvSpPr>
            <p:spPr>
              <a:xfrm rot="5400000">
                <a:off x="6217319" y="3524232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Oval 882"/>
              <p:cNvSpPr>
                <a:spLocks noChangeAspect="1"/>
              </p:cNvSpPr>
              <p:nvPr/>
            </p:nvSpPr>
            <p:spPr>
              <a:xfrm rot="8100000">
                <a:off x="6218808" y="3264776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Oval 883"/>
              <p:cNvSpPr>
                <a:spLocks noChangeAspect="1"/>
              </p:cNvSpPr>
              <p:nvPr/>
            </p:nvSpPr>
            <p:spPr>
              <a:xfrm rot="5400000">
                <a:off x="6217319" y="2475995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Oval 884"/>
              <p:cNvSpPr>
                <a:spLocks noChangeAspect="1"/>
              </p:cNvSpPr>
              <p:nvPr/>
            </p:nvSpPr>
            <p:spPr>
              <a:xfrm rot="8100000">
                <a:off x="6218808" y="2216538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Oval 885"/>
              <p:cNvSpPr>
                <a:spLocks noChangeAspect="1"/>
              </p:cNvSpPr>
              <p:nvPr/>
            </p:nvSpPr>
            <p:spPr>
              <a:xfrm rot="5400000">
                <a:off x="6217319" y="3000114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Oval 886"/>
              <p:cNvSpPr>
                <a:spLocks noChangeAspect="1"/>
              </p:cNvSpPr>
              <p:nvPr/>
            </p:nvSpPr>
            <p:spPr>
              <a:xfrm rot="8100000">
                <a:off x="6218808" y="274065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Oval 887"/>
              <p:cNvSpPr>
                <a:spLocks noChangeAspect="1"/>
              </p:cNvSpPr>
              <p:nvPr/>
            </p:nvSpPr>
            <p:spPr>
              <a:xfrm rot="5400000">
                <a:off x="6217319" y="4048351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Oval 888"/>
              <p:cNvSpPr>
                <a:spLocks noChangeAspect="1"/>
              </p:cNvSpPr>
              <p:nvPr/>
            </p:nvSpPr>
            <p:spPr>
              <a:xfrm rot="8100000">
                <a:off x="6218808" y="3788894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Oval 889"/>
              <p:cNvSpPr>
                <a:spLocks noChangeAspect="1"/>
              </p:cNvSpPr>
              <p:nvPr/>
            </p:nvSpPr>
            <p:spPr>
              <a:xfrm rot="5400000">
                <a:off x="6217319" y="4572470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Oval 890"/>
              <p:cNvSpPr>
                <a:spLocks noChangeAspect="1"/>
              </p:cNvSpPr>
              <p:nvPr/>
            </p:nvSpPr>
            <p:spPr>
              <a:xfrm rot="8100000">
                <a:off x="6218808" y="4313013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Oval 891"/>
              <p:cNvSpPr>
                <a:spLocks noChangeAspect="1"/>
              </p:cNvSpPr>
              <p:nvPr/>
            </p:nvSpPr>
            <p:spPr>
              <a:xfrm rot="5400000">
                <a:off x="6217319" y="5096589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Oval 892"/>
              <p:cNvSpPr>
                <a:spLocks noChangeAspect="1"/>
              </p:cNvSpPr>
              <p:nvPr/>
            </p:nvSpPr>
            <p:spPr>
              <a:xfrm rot="8100000">
                <a:off x="6218808" y="4837132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Oval 893"/>
              <p:cNvSpPr>
                <a:spLocks noChangeAspect="1"/>
              </p:cNvSpPr>
              <p:nvPr/>
            </p:nvSpPr>
            <p:spPr>
              <a:xfrm rot="5400000">
                <a:off x="6217319" y="6144828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Oval 894"/>
              <p:cNvSpPr>
                <a:spLocks noChangeAspect="1"/>
              </p:cNvSpPr>
              <p:nvPr/>
            </p:nvSpPr>
            <p:spPr>
              <a:xfrm rot="8100000">
                <a:off x="6218808" y="588537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96" name="Straight Arrow Connector 895"/>
              <p:cNvCxnSpPr/>
              <p:nvPr/>
            </p:nvCxnSpPr>
            <p:spPr>
              <a:xfrm rot="5400000" flipV="1">
                <a:off x="6205324" y="214325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Arrow Connector 896"/>
              <p:cNvCxnSpPr/>
              <p:nvPr/>
            </p:nvCxnSpPr>
            <p:spPr>
              <a:xfrm rot="5400000" flipV="1">
                <a:off x="6205324" y="266737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Arrow Connector 897"/>
              <p:cNvCxnSpPr/>
              <p:nvPr/>
            </p:nvCxnSpPr>
            <p:spPr>
              <a:xfrm rot="5400000" flipV="1">
                <a:off x="6205324" y="3191495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Arrow Connector 898"/>
              <p:cNvCxnSpPr/>
              <p:nvPr/>
            </p:nvCxnSpPr>
            <p:spPr>
              <a:xfrm rot="5400000" flipV="1">
                <a:off x="6205324" y="3715614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0" name="Straight Arrow Connector 899"/>
              <p:cNvCxnSpPr/>
              <p:nvPr/>
            </p:nvCxnSpPr>
            <p:spPr>
              <a:xfrm rot="5400000" flipV="1">
                <a:off x="6205324" y="423973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1" name="Straight Arrow Connector 900"/>
              <p:cNvCxnSpPr/>
              <p:nvPr/>
            </p:nvCxnSpPr>
            <p:spPr>
              <a:xfrm rot="5400000" flipV="1">
                <a:off x="6205323" y="476385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2" name="Straight Arrow Connector 901"/>
              <p:cNvCxnSpPr/>
              <p:nvPr/>
            </p:nvCxnSpPr>
            <p:spPr>
              <a:xfrm rot="5400000" flipV="1">
                <a:off x="6205323" y="5287971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3" name="Straight Arrow Connector 902"/>
              <p:cNvCxnSpPr/>
              <p:nvPr/>
            </p:nvCxnSpPr>
            <p:spPr>
              <a:xfrm rot="5400000" flipV="1">
                <a:off x="6205323" y="5812091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4" name="Straight Arrow Connector 903"/>
            <p:cNvCxnSpPr>
              <a:stCxn id="1059" idx="1"/>
              <a:endCxn id="1086" idx="5"/>
            </p:cNvCxnSpPr>
            <p:nvPr/>
          </p:nvCxnSpPr>
          <p:spPr>
            <a:xfrm>
              <a:off x="9438165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Straight Arrow Connector 904"/>
            <p:cNvCxnSpPr>
              <a:stCxn id="1059" idx="0"/>
              <a:endCxn id="1085" idx="4"/>
            </p:cNvCxnSpPr>
            <p:nvPr/>
          </p:nvCxnSpPr>
          <p:spPr>
            <a:xfrm>
              <a:off x="9420651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Straight Arrow Connector 905"/>
            <p:cNvCxnSpPr>
              <a:stCxn id="1065" idx="1"/>
              <a:endCxn id="1092" idx="5"/>
            </p:cNvCxnSpPr>
            <p:nvPr/>
          </p:nvCxnSpPr>
          <p:spPr>
            <a:xfrm>
              <a:off x="9438165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Straight Arrow Connector 906"/>
            <p:cNvCxnSpPr>
              <a:stCxn id="1065" idx="0"/>
              <a:endCxn id="1091" idx="4"/>
            </p:cNvCxnSpPr>
            <p:nvPr/>
          </p:nvCxnSpPr>
          <p:spPr>
            <a:xfrm>
              <a:off x="9420651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Straight Arrow Connector 907"/>
            <p:cNvCxnSpPr>
              <a:stCxn id="1063" idx="1"/>
              <a:endCxn id="1090" idx="5"/>
            </p:cNvCxnSpPr>
            <p:nvPr/>
          </p:nvCxnSpPr>
          <p:spPr>
            <a:xfrm>
              <a:off x="9438165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Straight Arrow Connector 908"/>
            <p:cNvCxnSpPr>
              <a:stCxn id="1063" idx="0"/>
              <a:endCxn id="1089" idx="4"/>
            </p:cNvCxnSpPr>
            <p:nvPr/>
          </p:nvCxnSpPr>
          <p:spPr>
            <a:xfrm>
              <a:off x="9420651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Straight Arrow Connector 909"/>
            <p:cNvCxnSpPr>
              <a:stCxn id="1061" idx="1"/>
              <a:endCxn id="1088" idx="5"/>
            </p:cNvCxnSpPr>
            <p:nvPr/>
          </p:nvCxnSpPr>
          <p:spPr>
            <a:xfrm>
              <a:off x="9438165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Straight Arrow Connector 910"/>
            <p:cNvCxnSpPr>
              <a:stCxn id="1061" idx="0"/>
              <a:endCxn id="1087" idx="4"/>
            </p:cNvCxnSpPr>
            <p:nvPr/>
          </p:nvCxnSpPr>
          <p:spPr>
            <a:xfrm>
              <a:off x="9420651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Straight Arrow Connector 911"/>
            <p:cNvCxnSpPr>
              <a:stCxn id="1067" idx="1"/>
              <a:endCxn id="1094" idx="5"/>
            </p:cNvCxnSpPr>
            <p:nvPr/>
          </p:nvCxnSpPr>
          <p:spPr>
            <a:xfrm>
              <a:off x="9438165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Straight Arrow Connector 912"/>
            <p:cNvCxnSpPr>
              <a:stCxn id="1075" idx="1"/>
              <a:endCxn id="1102" idx="5"/>
            </p:cNvCxnSpPr>
            <p:nvPr/>
          </p:nvCxnSpPr>
          <p:spPr>
            <a:xfrm>
              <a:off x="9438165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Straight Arrow Connector 913"/>
            <p:cNvCxnSpPr>
              <a:stCxn id="1067" idx="0"/>
              <a:endCxn id="1093" idx="4"/>
            </p:cNvCxnSpPr>
            <p:nvPr/>
          </p:nvCxnSpPr>
          <p:spPr>
            <a:xfrm>
              <a:off x="9420651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Straight Arrow Connector 914"/>
            <p:cNvCxnSpPr>
              <a:stCxn id="1075" idx="0"/>
              <a:endCxn id="1101" idx="4"/>
            </p:cNvCxnSpPr>
            <p:nvPr/>
          </p:nvCxnSpPr>
          <p:spPr>
            <a:xfrm>
              <a:off x="9420651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Straight Arrow Connector 915"/>
            <p:cNvCxnSpPr>
              <a:stCxn id="1069" idx="1"/>
              <a:endCxn id="1096" idx="5"/>
            </p:cNvCxnSpPr>
            <p:nvPr/>
          </p:nvCxnSpPr>
          <p:spPr>
            <a:xfrm>
              <a:off x="9438165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Straight Arrow Connector 916"/>
            <p:cNvCxnSpPr>
              <a:stCxn id="1069" idx="0"/>
              <a:endCxn id="1095" idx="4"/>
            </p:cNvCxnSpPr>
            <p:nvPr/>
          </p:nvCxnSpPr>
          <p:spPr>
            <a:xfrm>
              <a:off x="9420651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Straight Arrow Connector 917"/>
            <p:cNvCxnSpPr>
              <a:stCxn id="1071" idx="1"/>
              <a:endCxn id="1098" idx="5"/>
            </p:cNvCxnSpPr>
            <p:nvPr/>
          </p:nvCxnSpPr>
          <p:spPr>
            <a:xfrm>
              <a:off x="9438165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Straight Arrow Connector 918"/>
            <p:cNvCxnSpPr>
              <a:stCxn id="1071" idx="0"/>
              <a:endCxn id="1097" idx="4"/>
            </p:cNvCxnSpPr>
            <p:nvPr/>
          </p:nvCxnSpPr>
          <p:spPr>
            <a:xfrm>
              <a:off x="9420651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Straight Arrow Connector 919"/>
            <p:cNvCxnSpPr>
              <a:stCxn id="1073" idx="1"/>
              <a:endCxn id="1100" idx="5"/>
            </p:cNvCxnSpPr>
            <p:nvPr/>
          </p:nvCxnSpPr>
          <p:spPr>
            <a:xfrm>
              <a:off x="9438165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Straight Arrow Connector 920"/>
            <p:cNvCxnSpPr>
              <a:stCxn id="1073" idx="0"/>
              <a:endCxn id="1099" idx="4"/>
            </p:cNvCxnSpPr>
            <p:nvPr/>
          </p:nvCxnSpPr>
          <p:spPr>
            <a:xfrm>
              <a:off x="9420651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Straight Arrow Connector 921"/>
            <p:cNvCxnSpPr>
              <a:stCxn id="983" idx="1"/>
              <a:endCxn id="1059" idx="5"/>
            </p:cNvCxnSpPr>
            <p:nvPr/>
          </p:nvCxnSpPr>
          <p:spPr>
            <a:xfrm>
              <a:off x="8983551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Straight Arrow Connector 922"/>
            <p:cNvCxnSpPr>
              <a:stCxn id="983" idx="0"/>
              <a:endCxn id="1058" idx="4"/>
            </p:cNvCxnSpPr>
            <p:nvPr/>
          </p:nvCxnSpPr>
          <p:spPr>
            <a:xfrm>
              <a:off x="8966037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Straight Arrow Connector 923"/>
            <p:cNvCxnSpPr>
              <a:stCxn id="989" idx="1"/>
              <a:endCxn id="1065" idx="5"/>
            </p:cNvCxnSpPr>
            <p:nvPr/>
          </p:nvCxnSpPr>
          <p:spPr>
            <a:xfrm>
              <a:off x="8983551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Straight Arrow Connector 924"/>
            <p:cNvCxnSpPr>
              <a:stCxn id="989" idx="0"/>
              <a:endCxn id="1064" idx="4"/>
            </p:cNvCxnSpPr>
            <p:nvPr/>
          </p:nvCxnSpPr>
          <p:spPr>
            <a:xfrm>
              <a:off x="8966037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Straight Arrow Connector 925"/>
            <p:cNvCxnSpPr>
              <a:stCxn id="987" idx="1"/>
              <a:endCxn id="1063" idx="5"/>
            </p:cNvCxnSpPr>
            <p:nvPr/>
          </p:nvCxnSpPr>
          <p:spPr>
            <a:xfrm>
              <a:off x="8983551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Straight Arrow Connector 926"/>
            <p:cNvCxnSpPr>
              <a:stCxn id="987" idx="0"/>
              <a:endCxn id="1062" idx="4"/>
            </p:cNvCxnSpPr>
            <p:nvPr/>
          </p:nvCxnSpPr>
          <p:spPr>
            <a:xfrm>
              <a:off x="8966037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Straight Arrow Connector 927"/>
            <p:cNvCxnSpPr>
              <a:stCxn id="985" idx="1"/>
              <a:endCxn id="1061" idx="5"/>
            </p:cNvCxnSpPr>
            <p:nvPr/>
          </p:nvCxnSpPr>
          <p:spPr>
            <a:xfrm>
              <a:off x="8983551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Straight Arrow Connector 928"/>
            <p:cNvCxnSpPr>
              <a:stCxn id="985" idx="0"/>
              <a:endCxn id="1060" idx="4"/>
            </p:cNvCxnSpPr>
            <p:nvPr/>
          </p:nvCxnSpPr>
          <p:spPr>
            <a:xfrm>
              <a:off x="8966037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Straight Arrow Connector 929"/>
            <p:cNvCxnSpPr>
              <a:stCxn id="991" idx="1"/>
              <a:endCxn id="1067" idx="5"/>
            </p:cNvCxnSpPr>
            <p:nvPr/>
          </p:nvCxnSpPr>
          <p:spPr>
            <a:xfrm>
              <a:off x="8983551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1" name="Straight Arrow Connector 930"/>
            <p:cNvCxnSpPr>
              <a:stCxn id="991" idx="0"/>
              <a:endCxn id="1066" idx="4"/>
            </p:cNvCxnSpPr>
            <p:nvPr/>
          </p:nvCxnSpPr>
          <p:spPr>
            <a:xfrm>
              <a:off x="8966037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" name="Straight Arrow Connector 931"/>
            <p:cNvCxnSpPr>
              <a:stCxn id="999" idx="1"/>
              <a:endCxn id="1075" idx="5"/>
            </p:cNvCxnSpPr>
            <p:nvPr/>
          </p:nvCxnSpPr>
          <p:spPr>
            <a:xfrm>
              <a:off x="8983551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3" name="Straight Arrow Connector 932"/>
            <p:cNvCxnSpPr>
              <a:stCxn id="999" idx="0"/>
              <a:endCxn id="1074" idx="4"/>
            </p:cNvCxnSpPr>
            <p:nvPr/>
          </p:nvCxnSpPr>
          <p:spPr>
            <a:xfrm>
              <a:off x="8966037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4" name="Straight Arrow Connector 933"/>
            <p:cNvCxnSpPr>
              <a:stCxn id="993" idx="1"/>
              <a:endCxn id="1069" idx="5"/>
            </p:cNvCxnSpPr>
            <p:nvPr/>
          </p:nvCxnSpPr>
          <p:spPr>
            <a:xfrm>
              <a:off x="8983551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5" name="Straight Arrow Connector 934"/>
            <p:cNvCxnSpPr>
              <a:stCxn id="993" idx="0"/>
              <a:endCxn id="1068" idx="4"/>
            </p:cNvCxnSpPr>
            <p:nvPr/>
          </p:nvCxnSpPr>
          <p:spPr>
            <a:xfrm>
              <a:off x="8966037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6" name="Straight Arrow Connector 935"/>
            <p:cNvCxnSpPr>
              <a:stCxn id="995" idx="1"/>
              <a:endCxn id="1071" idx="5"/>
            </p:cNvCxnSpPr>
            <p:nvPr/>
          </p:nvCxnSpPr>
          <p:spPr>
            <a:xfrm>
              <a:off x="8983551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7" name="Straight Arrow Connector 936"/>
            <p:cNvCxnSpPr>
              <a:stCxn id="995" idx="0"/>
              <a:endCxn id="1070" idx="4"/>
            </p:cNvCxnSpPr>
            <p:nvPr/>
          </p:nvCxnSpPr>
          <p:spPr>
            <a:xfrm>
              <a:off x="8966037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8" name="Straight Arrow Connector 937"/>
            <p:cNvCxnSpPr>
              <a:stCxn id="997" idx="1"/>
              <a:endCxn id="1073" idx="5"/>
            </p:cNvCxnSpPr>
            <p:nvPr/>
          </p:nvCxnSpPr>
          <p:spPr>
            <a:xfrm>
              <a:off x="8983551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9" name="Straight Arrow Connector 938"/>
            <p:cNvCxnSpPr>
              <a:stCxn id="997" idx="0"/>
              <a:endCxn id="1072" idx="4"/>
            </p:cNvCxnSpPr>
            <p:nvPr/>
          </p:nvCxnSpPr>
          <p:spPr>
            <a:xfrm>
              <a:off x="8966037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0" name="Group 939"/>
            <p:cNvGrpSpPr/>
            <p:nvPr/>
          </p:nvGrpSpPr>
          <p:grpSpPr>
            <a:xfrm>
              <a:off x="10226313" y="1682003"/>
              <a:ext cx="121080" cy="4571999"/>
              <a:chOff x="6615792" y="1693425"/>
              <a:chExt cx="121080" cy="4571999"/>
            </a:xfrm>
          </p:grpSpPr>
          <p:sp>
            <p:nvSpPr>
              <p:cNvPr id="941" name="Oval 940"/>
              <p:cNvSpPr>
                <a:spLocks noChangeAspect="1"/>
              </p:cNvSpPr>
              <p:nvPr/>
            </p:nvSpPr>
            <p:spPr>
              <a:xfrm rot="5400000">
                <a:off x="66157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Oval 941"/>
              <p:cNvSpPr>
                <a:spLocks noChangeAspect="1"/>
              </p:cNvSpPr>
              <p:nvPr/>
            </p:nvSpPr>
            <p:spPr>
              <a:xfrm rot="8100000">
                <a:off x="66172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Oval 942"/>
              <p:cNvSpPr>
                <a:spLocks noChangeAspect="1"/>
              </p:cNvSpPr>
              <p:nvPr/>
            </p:nvSpPr>
            <p:spPr>
              <a:xfrm rot="5400000">
                <a:off x="66157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Oval 943"/>
              <p:cNvSpPr>
                <a:spLocks noChangeAspect="1"/>
              </p:cNvSpPr>
              <p:nvPr/>
            </p:nvSpPr>
            <p:spPr>
              <a:xfrm rot="8100000">
                <a:off x="66172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Oval 944"/>
              <p:cNvSpPr>
                <a:spLocks noChangeAspect="1"/>
              </p:cNvSpPr>
              <p:nvPr/>
            </p:nvSpPr>
            <p:spPr>
              <a:xfrm rot="5400000">
                <a:off x="66157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Oval 945"/>
              <p:cNvSpPr>
                <a:spLocks noChangeAspect="1"/>
              </p:cNvSpPr>
              <p:nvPr/>
            </p:nvSpPr>
            <p:spPr>
              <a:xfrm rot="8100000">
                <a:off x="66172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Oval 946"/>
              <p:cNvSpPr>
                <a:spLocks noChangeAspect="1"/>
              </p:cNvSpPr>
              <p:nvPr/>
            </p:nvSpPr>
            <p:spPr>
              <a:xfrm rot="5400000">
                <a:off x="66157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Oval 947"/>
              <p:cNvSpPr>
                <a:spLocks noChangeAspect="1"/>
              </p:cNvSpPr>
              <p:nvPr/>
            </p:nvSpPr>
            <p:spPr>
              <a:xfrm rot="8100000">
                <a:off x="66172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Oval 948"/>
              <p:cNvSpPr>
                <a:spLocks noChangeAspect="1"/>
              </p:cNvSpPr>
              <p:nvPr/>
            </p:nvSpPr>
            <p:spPr>
              <a:xfrm rot="5400000">
                <a:off x="66157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Oval 949"/>
              <p:cNvSpPr>
                <a:spLocks noChangeAspect="1"/>
              </p:cNvSpPr>
              <p:nvPr/>
            </p:nvSpPr>
            <p:spPr>
              <a:xfrm rot="8100000">
                <a:off x="66172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Oval 950"/>
              <p:cNvSpPr>
                <a:spLocks noChangeAspect="1"/>
              </p:cNvSpPr>
              <p:nvPr/>
            </p:nvSpPr>
            <p:spPr>
              <a:xfrm rot="5400000">
                <a:off x="66157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Oval 951"/>
              <p:cNvSpPr>
                <a:spLocks noChangeAspect="1"/>
              </p:cNvSpPr>
              <p:nvPr/>
            </p:nvSpPr>
            <p:spPr>
              <a:xfrm rot="8100000">
                <a:off x="66172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Oval 952"/>
              <p:cNvSpPr>
                <a:spLocks noChangeAspect="1"/>
              </p:cNvSpPr>
              <p:nvPr/>
            </p:nvSpPr>
            <p:spPr>
              <a:xfrm rot="5400000">
                <a:off x="66157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Oval 953"/>
              <p:cNvSpPr>
                <a:spLocks noChangeAspect="1"/>
              </p:cNvSpPr>
              <p:nvPr/>
            </p:nvSpPr>
            <p:spPr>
              <a:xfrm rot="8100000">
                <a:off x="66172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Oval 954"/>
              <p:cNvSpPr>
                <a:spLocks noChangeAspect="1"/>
              </p:cNvSpPr>
              <p:nvPr/>
            </p:nvSpPr>
            <p:spPr>
              <a:xfrm rot="5400000">
                <a:off x="66157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Oval 955"/>
              <p:cNvSpPr>
                <a:spLocks noChangeAspect="1"/>
              </p:cNvSpPr>
              <p:nvPr/>
            </p:nvSpPr>
            <p:spPr>
              <a:xfrm rot="8100000">
                <a:off x="66172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Oval 956"/>
              <p:cNvSpPr>
                <a:spLocks noChangeAspect="1"/>
              </p:cNvSpPr>
              <p:nvPr/>
            </p:nvSpPr>
            <p:spPr>
              <a:xfrm rot="5400000">
                <a:off x="66157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Oval 957"/>
              <p:cNvSpPr>
                <a:spLocks noChangeAspect="1"/>
              </p:cNvSpPr>
              <p:nvPr/>
            </p:nvSpPr>
            <p:spPr>
              <a:xfrm rot="8100000">
                <a:off x="66172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9" name="Straight Arrow Connector 958"/>
              <p:cNvCxnSpPr/>
              <p:nvPr/>
            </p:nvCxnSpPr>
            <p:spPr>
              <a:xfrm rot="5400000" flipV="1">
                <a:off x="66037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0" name="Straight Arrow Connector 959"/>
              <p:cNvCxnSpPr/>
              <p:nvPr/>
            </p:nvCxnSpPr>
            <p:spPr>
              <a:xfrm rot="5400000" flipV="1">
                <a:off x="66037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1" name="Straight Arrow Connector 960"/>
              <p:cNvCxnSpPr/>
              <p:nvPr/>
            </p:nvCxnSpPr>
            <p:spPr>
              <a:xfrm rot="5400000" flipV="1">
                <a:off x="66037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2" name="Straight Arrow Connector 961"/>
              <p:cNvCxnSpPr/>
              <p:nvPr/>
            </p:nvCxnSpPr>
            <p:spPr>
              <a:xfrm rot="5400000" flipV="1">
                <a:off x="66037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3" name="Straight Arrow Connector 962"/>
              <p:cNvCxnSpPr/>
              <p:nvPr/>
            </p:nvCxnSpPr>
            <p:spPr>
              <a:xfrm rot="5400000" flipV="1">
                <a:off x="66037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4" name="Straight Arrow Connector 963"/>
              <p:cNvCxnSpPr/>
              <p:nvPr/>
            </p:nvCxnSpPr>
            <p:spPr>
              <a:xfrm rot="5400000" flipV="1">
                <a:off x="66037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5" name="Straight Arrow Connector 964"/>
              <p:cNvCxnSpPr/>
              <p:nvPr/>
            </p:nvCxnSpPr>
            <p:spPr>
              <a:xfrm rot="5400000" flipV="1">
                <a:off x="66037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6" name="Straight Arrow Connector 965"/>
              <p:cNvCxnSpPr/>
              <p:nvPr/>
            </p:nvCxnSpPr>
            <p:spPr>
              <a:xfrm rot="5400000" flipV="1">
                <a:off x="66037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7" name="Group 966"/>
            <p:cNvGrpSpPr/>
            <p:nvPr/>
          </p:nvGrpSpPr>
          <p:grpSpPr>
            <a:xfrm>
              <a:off x="10680927" y="1682003"/>
              <a:ext cx="121080" cy="4571999"/>
              <a:chOff x="7099204" y="1693425"/>
              <a:chExt cx="121080" cy="4571999"/>
            </a:xfrm>
          </p:grpSpPr>
          <p:sp>
            <p:nvSpPr>
              <p:cNvPr id="968" name="Oval 967"/>
              <p:cNvSpPr>
                <a:spLocks noChangeAspect="1"/>
              </p:cNvSpPr>
              <p:nvPr/>
            </p:nvSpPr>
            <p:spPr>
              <a:xfrm rot="5400000">
                <a:off x="70992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Oval 968"/>
              <p:cNvSpPr>
                <a:spLocks noChangeAspect="1"/>
              </p:cNvSpPr>
              <p:nvPr/>
            </p:nvSpPr>
            <p:spPr>
              <a:xfrm rot="8100000">
                <a:off x="71006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Oval 969"/>
              <p:cNvSpPr>
                <a:spLocks noChangeAspect="1"/>
              </p:cNvSpPr>
              <p:nvPr/>
            </p:nvSpPr>
            <p:spPr>
              <a:xfrm rot="5400000">
                <a:off x="70992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Oval 970"/>
              <p:cNvSpPr>
                <a:spLocks noChangeAspect="1"/>
              </p:cNvSpPr>
              <p:nvPr/>
            </p:nvSpPr>
            <p:spPr>
              <a:xfrm rot="8100000">
                <a:off x="71006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Oval 971"/>
              <p:cNvSpPr>
                <a:spLocks noChangeAspect="1"/>
              </p:cNvSpPr>
              <p:nvPr/>
            </p:nvSpPr>
            <p:spPr>
              <a:xfrm rot="5400000">
                <a:off x="70992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Oval 972"/>
              <p:cNvSpPr>
                <a:spLocks noChangeAspect="1"/>
              </p:cNvSpPr>
              <p:nvPr/>
            </p:nvSpPr>
            <p:spPr>
              <a:xfrm rot="8100000">
                <a:off x="71006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Oval 973"/>
              <p:cNvSpPr>
                <a:spLocks noChangeAspect="1"/>
              </p:cNvSpPr>
              <p:nvPr/>
            </p:nvSpPr>
            <p:spPr>
              <a:xfrm rot="5400000">
                <a:off x="70992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Oval 974"/>
              <p:cNvSpPr>
                <a:spLocks noChangeAspect="1"/>
              </p:cNvSpPr>
              <p:nvPr/>
            </p:nvSpPr>
            <p:spPr>
              <a:xfrm rot="8100000">
                <a:off x="71006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Oval 975"/>
              <p:cNvSpPr>
                <a:spLocks noChangeAspect="1"/>
              </p:cNvSpPr>
              <p:nvPr/>
            </p:nvSpPr>
            <p:spPr>
              <a:xfrm rot="5400000">
                <a:off x="70992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Oval 976"/>
              <p:cNvSpPr>
                <a:spLocks noChangeAspect="1"/>
              </p:cNvSpPr>
              <p:nvPr/>
            </p:nvSpPr>
            <p:spPr>
              <a:xfrm rot="8100000">
                <a:off x="71006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Oval 977"/>
              <p:cNvSpPr>
                <a:spLocks noChangeAspect="1"/>
              </p:cNvSpPr>
              <p:nvPr/>
            </p:nvSpPr>
            <p:spPr>
              <a:xfrm rot="5400000">
                <a:off x="70992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Oval 978"/>
              <p:cNvSpPr>
                <a:spLocks noChangeAspect="1"/>
              </p:cNvSpPr>
              <p:nvPr/>
            </p:nvSpPr>
            <p:spPr>
              <a:xfrm rot="8100000">
                <a:off x="71006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Oval 979"/>
              <p:cNvSpPr>
                <a:spLocks noChangeAspect="1"/>
              </p:cNvSpPr>
              <p:nvPr/>
            </p:nvSpPr>
            <p:spPr>
              <a:xfrm rot="5400000">
                <a:off x="70992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Oval 980"/>
              <p:cNvSpPr>
                <a:spLocks noChangeAspect="1"/>
              </p:cNvSpPr>
              <p:nvPr/>
            </p:nvSpPr>
            <p:spPr>
              <a:xfrm rot="8100000">
                <a:off x="71006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2" name="Oval 981"/>
              <p:cNvSpPr>
                <a:spLocks noChangeAspect="1"/>
              </p:cNvSpPr>
              <p:nvPr/>
            </p:nvSpPr>
            <p:spPr>
              <a:xfrm rot="5400000">
                <a:off x="70992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3" name="Oval 982"/>
              <p:cNvSpPr>
                <a:spLocks noChangeAspect="1"/>
              </p:cNvSpPr>
              <p:nvPr/>
            </p:nvSpPr>
            <p:spPr>
              <a:xfrm rot="8100000">
                <a:off x="71006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4" name="Oval 983"/>
              <p:cNvSpPr>
                <a:spLocks noChangeAspect="1"/>
              </p:cNvSpPr>
              <p:nvPr/>
            </p:nvSpPr>
            <p:spPr>
              <a:xfrm rot="5400000">
                <a:off x="70992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5" name="Oval 984"/>
              <p:cNvSpPr>
                <a:spLocks noChangeAspect="1"/>
              </p:cNvSpPr>
              <p:nvPr/>
            </p:nvSpPr>
            <p:spPr>
              <a:xfrm rot="8100000">
                <a:off x="71006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6" name="Straight Arrow Connector 985"/>
              <p:cNvCxnSpPr/>
              <p:nvPr/>
            </p:nvCxnSpPr>
            <p:spPr>
              <a:xfrm rot="5400000" flipV="1">
                <a:off x="70872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7" name="Straight Arrow Connector 986"/>
              <p:cNvCxnSpPr/>
              <p:nvPr/>
            </p:nvCxnSpPr>
            <p:spPr>
              <a:xfrm rot="5400000" flipV="1">
                <a:off x="70872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8" name="Straight Arrow Connector 987"/>
              <p:cNvCxnSpPr/>
              <p:nvPr/>
            </p:nvCxnSpPr>
            <p:spPr>
              <a:xfrm rot="5400000" flipV="1">
                <a:off x="70872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Straight Arrow Connector 988"/>
              <p:cNvCxnSpPr/>
              <p:nvPr/>
            </p:nvCxnSpPr>
            <p:spPr>
              <a:xfrm rot="5400000" flipV="1">
                <a:off x="70872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0" name="Straight Arrow Connector 989"/>
              <p:cNvCxnSpPr/>
              <p:nvPr/>
            </p:nvCxnSpPr>
            <p:spPr>
              <a:xfrm rot="5400000" flipV="1">
                <a:off x="70872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1" name="Straight Arrow Connector 990"/>
              <p:cNvCxnSpPr/>
              <p:nvPr/>
            </p:nvCxnSpPr>
            <p:spPr>
              <a:xfrm rot="5400000" flipV="1">
                <a:off x="70872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2" name="Straight Arrow Connector 991"/>
              <p:cNvCxnSpPr/>
              <p:nvPr/>
            </p:nvCxnSpPr>
            <p:spPr>
              <a:xfrm rot="5400000" flipV="1">
                <a:off x="70872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3" name="Straight Arrow Connector 992"/>
              <p:cNvCxnSpPr/>
              <p:nvPr/>
            </p:nvCxnSpPr>
            <p:spPr>
              <a:xfrm rot="5400000" flipV="1">
                <a:off x="70872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94" name="Straight Arrow Connector 993"/>
            <p:cNvCxnSpPr/>
            <p:nvPr/>
          </p:nvCxnSpPr>
          <p:spPr>
            <a:xfrm>
              <a:off x="10347393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5" name="Straight Arrow Connector 994"/>
            <p:cNvCxnSpPr/>
            <p:nvPr/>
          </p:nvCxnSpPr>
          <p:spPr>
            <a:xfrm>
              <a:off x="10329879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6" name="Straight Arrow Connector 995"/>
            <p:cNvCxnSpPr/>
            <p:nvPr/>
          </p:nvCxnSpPr>
          <p:spPr>
            <a:xfrm>
              <a:off x="10347393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" name="Straight Arrow Connector 996"/>
            <p:cNvCxnSpPr/>
            <p:nvPr/>
          </p:nvCxnSpPr>
          <p:spPr>
            <a:xfrm>
              <a:off x="10329879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8" name="Straight Arrow Connector 997"/>
            <p:cNvCxnSpPr/>
            <p:nvPr/>
          </p:nvCxnSpPr>
          <p:spPr>
            <a:xfrm>
              <a:off x="10347393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9" name="Straight Arrow Connector 998"/>
            <p:cNvCxnSpPr/>
            <p:nvPr/>
          </p:nvCxnSpPr>
          <p:spPr>
            <a:xfrm>
              <a:off x="10329879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Straight Arrow Connector 999"/>
            <p:cNvCxnSpPr/>
            <p:nvPr/>
          </p:nvCxnSpPr>
          <p:spPr>
            <a:xfrm>
              <a:off x="10347393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1" name="Straight Arrow Connector 1000"/>
            <p:cNvCxnSpPr/>
            <p:nvPr/>
          </p:nvCxnSpPr>
          <p:spPr>
            <a:xfrm>
              <a:off x="10329879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2" name="Straight Arrow Connector 1001"/>
            <p:cNvCxnSpPr/>
            <p:nvPr/>
          </p:nvCxnSpPr>
          <p:spPr>
            <a:xfrm>
              <a:off x="10347393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3" name="Straight Arrow Connector 1002"/>
            <p:cNvCxnSpPr/>
            <p:nvPr/>
          </p:nvCxnSpPr>
          <p:spPr>
            <a:xfrm>
              <a:off x="10347393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Straight Arrow Connector 1003"/>
            <p:cNvCxnSpPr/>
            <p:nvPr/>
          </p:nvCxnSpPr>
          <p:spPr>
            <a:xfrm>
              <a:off x="10329879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5" name="Straight Arrow Connector 1004"/>
            <p:cNvCxnSpPr/>
            <p:nvPr/>
          </p:nvCxnSpPr>
          <p:spPr>
            <a:xfrm>
              <a:off x="10329879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6" name="Straight Arrow Connector 1005"/>
            <p:cNvCxnSpPr/>
            <p:nvPr/>
          </p:nvCxnSpPr>
          <p:spPr>
            <a:xfrm>
              <a:off x="10347393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7" name="Straight Arrow Connector 1006"/>
            <p:cNvCxnSpPr/>
            <p:nvPr/>
          </p:nvCxnSpPr>
          <p:spPr>
            <a:xfrm>
              <a:off x="10329879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8" name="Straight Arrow Connector 1007"/>
            <p:cNvCxnSpPr/>
            <p:nvPr/>
          </p:nvCxnSpPr>
          <p:spPr>
            <a:xfrm>
              <a:off x="10347393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9" name="Straight Arrow Connector 1008"/>
            <p:cNvCxnSpPr/>
            <p:nvPr/>
          </p:nvCxnSpPr>
          <p:spPr>
            <a:xfrm>
              <a:off x="10329879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Arrow Connector 1009"/>
            <p:cNvCxnSpPr/>
            <p:nvPr/>
          </p:nvCxnSpPr>
          <p:spPr>
            <a:xfrm>
              <a:off x="10347393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1" name="Straight Arrow Connector 1010"/>
            <p:cNvCxnSpPr/>
            <p:nvPr/>
          </p:nvCxnSpPr>
          <p:spPr>
            <a:xfrm>
              <a:off x="10329879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2" name="Group 1011"/>
            <p:cNvGrpSpPr/>
            <p:nvPr/>
          </p:nvGrpSpPr>
          <p:grpSpPr>
            <a:xfrm>
              <a:off x="11135541" y="1682003"/>
              <a:ext cx="121080" cy="4571999"/>
              <a:chOff x="7524292" y="1693425"/>
              <a:chExt cx="121080" cy="4571999"/>
            </a:xfrm>
          </p:grpSpPr>
          <p:sp>
            <p:nvSpPr>
              <p:cNvPr id="1013" name="Oval 1012"/>
              <p:cNvSpPr>
                <a:spLocks noChangeAspect="1"/>
              </p:cNvSpPr>
              <p:nvPr/>
            </p:nvSpPr>
            <p:spPr>
              <a:xfrm rot="5400000">
                <a:off x="7524292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4" name="Oval 1013"/>
              <p:cNvSpPr>
                <a:spLocks noChangeAspect="1"/>
              </p:cNvSpPr>
              <p:nvPr/>
            </p:nvSpPr>
            <p:spPr>
              <a:xfrm rot="8100000">
                <a:off x="7525781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Oval 1014"/>
              <p:cNvSpPr>
                <a:spLocks noChangeAspect="1"/>
              </p:cNvSpPr>
              <p:nvPr/>
            </p:nvSpPr>
            <p:spPr>
              <a:xfrm rot="5400000">
                <a:off x="7524292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Oval 1015"/>
              <p:cNvSpPr>
                <a:spLocks noChangeAspect="1"/>
              </p:cNvSpPr>
              <p:nvPr/>
            </p:nvSpPr>
            <p:spPr>
              <a:xfrm rot="8100000">
                <a:off x="7525781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7" name="Oval 1016"/>
              <p:cNvSpPr>
                <a:spLocks noChangeAspect="1"/>
              </p:cNvSpPr>
              <p:nvPr/>
            </p:nvSpPr>
            <p:spPr>
              <a:xfrm rot="5400000">
                <a:off x="7524292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8" name="Oval 1017"/>
              <p:cNvSpPr>
                <a:spLocks noChangeAspect="1"/>
              </p:cNvSpPr>
              <p:nvPr/>
            </p:nvSpPr>
            <p:spPr>
              <a:xfrm rot="8100000">
                <a:off x="7525781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9" name="Oval 1018"/>
              <p:cNvSpPr>
                <a:spLocks noChangeAspect="1"/>
              </p:cNvSpPr>
              <p:nvPr/>
            </p:nvSpPr>
            <p:spPr>
              <a:xfrm rot="5400000">
                <a:off x="7524292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0" name="Oval 1019"/>
              <p:cNvSpPr>
                <a:spLocks noChangeAspect="1"/>
              </p:cNvSpPr>
              <p:nvPr/>
            </p:nvSpPr>
            <p:spPr>
              <a:xfrm rot="8100000">
                <a:off x="7525781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Oval 1020"/>
              <p:cNvSpPr>
                <a:spLocks noChangeAspect="1"/>
              </p:cNvSpPr>
              <p:nvPr/>
            </p:nvSpPr>
            <p:spPr>
              <a:xfrm rot="5400000">
                <a:off x="7524292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2" name="Oval 1021"/>
              <p:cNvSpPr>
                <a:spLocks noChangeAspect="1"/>
              </p:cNvSpPr>
              <p:nvPr/>
            </p:nvSpPr>
            <p:spPr>
              <a:xfrm rot="8100000">
                <a:off x="7525781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3" name="Oval 1022"/>
              <p:cNvSpPr>
                <a:spLocks noChangeAspect="1"/>
              </p:cNvSpPr>
              <p:nvPr/>
            </p:nvSpPr>
            <p:spPr>
              <a:xfrm rot="5400000">
                <a:off x="7524292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Oval 1023"/>
              <p:cNvSpPr>
                <a:spLocks noChangeAspect="1"/>
              </p:cNvSpPr>
              <p:nvPr/>
            </p:nvSpPr>
            <p:spPr>
              <a:xfrm rot="8100000">
                <a:off x="7525781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5" name="Oval 1024"/>
              <p:cNvSpPr>
                <a:spLocks noChangeAspect="1"/>
              </p:cNvSpPr>
              <p:nvPr/>
            </p:nvSpPr>
            <p:spPr>
              <a:xfrm rot="5400000">
                <a:off x="7524292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6" name="Oval 1025"/>
              <p:cNvSpPr>
                <a:spLocks noChangeAspect="1"/>
              </p:cNvSpPr>
              <p:nvPr/>
            </p:nvSpPr>
            <p:spPr>
              <a:xfrm rot="8100000">
                <a:off x="7525781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Oval 1026"/>
              <p:cNvSpPr>
                <a:spLocks noChangeAspect="1"/>
              </p:cNvSpPr>
              <p:nvPr/>
            </p:nvSpPr>
            <p:spPr>
              <a:xfrm rot="5400000">
                <a:off x="7524292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Oval 1027"/>
              <p:cNvSpPr>
                <a:spLocks noChangeAspect="1"/>
              </p:cNvSpPr>
              <p:nvPr/>
            </p:nvSpPr>
            <p:spPr>
              <a:xfrm rot="8100000">
                <a:off x="7525781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Oval 1028"/>
              <p:cNvSpPr>
                <a:spLocks noChangeAspect="1"/>
              </p:cNvSpPr>
              <p:nvPr/>
            </p:nvSpPr>
            <p:spPr>
              <a:xfrm rot="5400000">
                <a:off x="7524292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0" name="Oval 1029"/>
              <p:cNvSpPr>
                <a:spLocks noChangeAspect="1"/>
              </p:cNvSpPr>
              <p:nvPr/>
            </p:nvSpPr>
            <p:spPr>
              <a:xfrm rot="8100000">
                <a:off x="7525781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1" name="Straight Arrow Connector 1030"/>
              <p:cNvCxnSpPr/>
              <p:nvPr/>
            </p:nvCxnSpPr>
            <p:spPr>
              <a:xfrm rot="5400000" flipV="1">
                <a:off x="7512297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Arrow Connector 1031"/>
              <p:cNvCxnSpPr/>
              <p:nvPr/>
            </p:nvCxnSpPr>
            <p:spPr>
              <a:xfrm rot="5400000" flipV="1">
                <a:off x="7512297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Arrow Connector 1032"/>
              <p:cNvCxnSpPr/>
              <p:nvPr/>
            </p:nvCxnSpPr>
            <p:spPr>
              <a:xfrm rot="5400000" flipV="1">
                <a:off x="7512297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Arrow Connector 1033"/>
              <p:cNvCxnSpPr/>
              <p:nvPr/>
            </p:nvCxnSpPr>
            <p:spPr>
              <a:xfrm rot="5400000" flipV="1">
                <a:off x="7512297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Arrow Connector 1034"/>
              <p:cNvCxnSpPr/>
              <p:nvPr/>
            </p:nvCxnSpPr>
            <p:spPr>
              <a:xfrm rot="5400000" flipV="1">
                <a:off x="7512297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Arrow Connector 1035"/>
              <p:cNvCxnSpPr/>
              <p:nvPr/>
            </p:nvCxnSpPr>
            <p:spPr>
              <a:xfrm rot="5400000" flipV="1">
                <a:off x="7512296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Arrow Connector 1036"/>
              <p:cNvCxnSpPr/>
              <p:nvPr/>
            </p:nvCxnSpPr>
            <p:spPr>
              <a:xfrm rot="5400000" flipV="1">
                <a:off x="7512296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Straight Arrow Connector 1037"/>
              <p:cNvCxnSpPr/>
              <p:nvPr/>
            </p:nvCxnSpPr>
            <p:spPr>
              <a:xfrm rot="5400000" flipV="1">
                <a:off x="7512296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9" name="Group 1038"/>
            <p:cNvGrpSpPr/>
            <p:nvPr/>
          </p:nvGrpSpPr>
          <p:grpSpPr>
            <a:xfrm>
              <a:off x="11590154" y="1682003"/>
              <a:ext cx="121080" cy="4571999"/>
              <a:chOff x="8007704" y="1693425"/>
              <a:chExt cx="121080" cy="4571999"/>
            </a:xfrm>
          </p:grpSpPr>
          <p:sp>
            <p:nvSpPr>
              <p:cNvPr id="1040" name="Oval 1039"/>
              <p:cNvSpPr>
                <a:spLocks noChangeAspect="1"/>
              </p:cNvSpPr>
              <p:nvPr/>
            </p:nvSpPr>
            <p:spPr>
              <a:xfrm rot="5400000">
                <a:off x="8007704" y="1952881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Oval 1040"/>
              <p:cNvSpPr>
                <a:spLocks noChangeAspect="1"/>
              </p:cNvSpPr>
              <p:nvPr/>
            </p:nvSpPr>
            <p:spPr>
              <a:xfrm rot="8100000">
                <a:off x="8009193" y="1693425"/>
                <a:ext cx="119591" cy="119591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Oval 1041"/>
              <p:cNvSpPr>
                <a:spLocks noChangeAspect="1"/>
              </p:cNvSpPr>
              <p:nvPr/>
            </p:nvSpPr>
            <p:spPr>
              <a:xfrm rot="5400000">
                <a:off x="8007704" y="562171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/>
              <p:cNvSpPr>
                <a:spLocks noChangeAspect="1"/>
              </p:cNvSpPr>
              <p:nvPr/>
            </p:nvSpPr>
            <p:spPr>
              <a:xfrm rot="8100000">
                <a:off x="8009193" y="536225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/>
              <p:cNvSpPr>
                <a:spLocks noChangeAspect="1"/>
              </p:cNvSpPr>
              <p:nvPr/>
            </p:nvSpPr>
            <p:spPr>
              <a:xfrm rot="5400000">
                <a:off x="8007704" y="3525237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/>
              <p:cNvSpPr>
                <a:spLocks noChangeAspect="1"/>
              </p:cNvSpPr>
              <p:nvPr/>
            </p:nvSpPr>
            <p:spPr>
              <a:xfrm rot="8100000">
                <a:off x="8009193" y="3265781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/>
              <p:cNvSpPr>
                <a:spLocks noChangeAspect="1"/>
              </p:cNvSpPr>
              <p:nvPr/>
            </p:nvSpPr>
            <p:spPr>
              <a:xfrm rot="5400000">
                <a:off x="8007704" y="2477000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/>
              <p:cNvSpPr>
                <a:spLocks noChangeAspect="1"/>
              </p:cNvSpPr>
              <p:nvPr/>
            </p:nvSpPr>
            <p:spPr>
              <a:xfrm rot="8100000">
                <a:off x="8009193" y="2217543"/>
                <a:ext cx="119591" cy="119591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/>
              <p:cNvSpPr>
                <a:spLocks noChangeAspect="1"/>
              </p:cNvSpPr>
              <p:nvPr/>
            </p:nvSpPr>
            <p:spPr>
              <a:xfrm rot="5400000">
                <a:off x="8007704" y="3001119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/>
              <p:cNvSpPr>
                <a:spLocks noChangeAspect="1"/>
              </p:cNvSpPr>
              <p:nvPr/>
            </p:nvSpPr>
            <p:spPr>
              <a:xfrm rot="8100000">
                <a:off x="8009193" y="2741662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/>
              <p:cNvSpPr>
                <a:spLocks noChangeAspect="1"/>
              </p:cNvSpPr>
              <p:nvPr/>
            </p:nvSpPr>
            <p:spPr>
              <a:xfrm rot="5400000">
                <a:off x="8007704" y="4049356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/>
              <p:cNvSpPr>
                <a:spLocks noChangeAspect="1"/>
              </p:cNvSpPr>
              <p:nvPr/>
            </p:nvSpPr>
            <p:spPr>
              <a:xfrm rot="8100000">
                <a:off x="8009193" y="3789899"/>
                <a:ext cx="119591" cy="119591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/>
              <p:cNvSpPr>
                <a:spLocks noChangeAspect="1"/>
              </p:cNvSpPr>
              <p:nvPr/>
            </p:nvSpPr>
            <p:spPr>
              <a:xfrm rot="5400000">
                <a:off x="8007704" y="4573475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/>
              <p:cNvSpPr>
                <a:spLocks noChangeAspect="1"/>
              </p:cNvSpPr>
              <p:nvPr/>
            </p:nvSpPr>
            <p:spPr>
              <a:xfrm rot="8100000">
                <a:off x="8009193" y="4314018"/>
                <a:ext cx="119591" cy="119591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/>
              <p:cNvSpPr>
                <a:spLocks noChangeAspect="1"/>
              </p:cNvSpPr>
              <p:nvPr/>
            </p:nvSpPr>
            <p:spPr>
              <a:xfrm rot="5400000">
                <a:off x="8007704" y="5097594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Oval 1054"/>
              <p:cNvSpPr>
                <a:spLocks noChangeAspect="1"/>
              </p:cNvSpPr>
              <p:nvPr/>
            </p:nvSpPr>
            <p:spPr>
              <a:xfrm rot="8100000">
                <a:off x="8009193" y="4838137"/>
                <a:ext cx="119591" cy="119591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Oval 1055"/>
              <p:cNvSpPr>
                <a:spLocks noChangeAspect="1"/>
              </p:cNvSpPr>
              <p:nvPr/>
            </p:nvSpPr>
            <p:spPr>
              <a:xfrm rot="5400000">
                <a:off x="8007704" y="6145833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Oval 1056"/>
              <p:cNvSpPr>
                <a:spLocks noChangeAspect="1"/>
              </p:cNvSpPr>
              <p:nvPr/>
            </p:nvSpPr>
            <p:spPr>
              <a:xfrm rot="8100000">
                <a:off x="8009193" y="5886377"/>
                <a:ext cx="119591" cy="119591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8" name="Straight Arrow Connector 1057"/>
              <p:cNvCxnSpPr/>
              <p:nvPr/>
            </p:nvCxnSpPr>
            <p:spPr>
              <a:xfrm rot="5400000" flipV="1">
                <a:off x="7995709" y="2144263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Arrow Connector 1058"/>
              <p:cNvCxnSpPr/>
              <p:nvPr/>
            </p:nvCxnSpPr>
            <p:spPr>
              <a:xfrm rot="5400000" flipV="1">
                <a:off x="7995709" y="2668382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Arrow Connector 1059"/>
              <p:cNvCxnSpPr/>
              <p:nvPr/>
            </p:nvCxnSpPr>
            <p:spPr>
              <a:xfrm rot="5400000" flipV="1">
                <a:off x="7995709" y="3192500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Arrow Connector 1060"/>
              <p:cNvCxnSpPr/>
              <p:nvPr/>
            </p:nvCxnSpPr>
            <p:spPr>
              <a:xfrm rot="5400000" flipV="1">
                <a:off x="7995709" y="3716619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Arrow Connector 1061"/>
              <p:cNvCxnSpPr/>
              <p:nvPr/>
            </p:nvCxnSpPr>
            <p:spPr>
              <a:xfrm rot="5400000" flipV="1">
                <a:off x="7995709" y="4240738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Arrow Connector 1062"/>
              <p:cNvCxnSpPr/>
              <p:nvPr/>
            </p:nvCxnSpPr>
            <p:spPr>
              <a:xfrm rot="5400000" flipV="1">
                <a:off x="7995708" y="4764857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Arrow Connector 1063"/>
              <p:cNvCxnSpPr/>
              <p:nvPr/>
            </p:nvCxnSpPr>
            <p:spPr>
              <a:xfrm rot="5400000" flipV="1">
                <a:off x="7995708" y="5288976"/>
                <a:ext cx="145071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Arrow Connector 1064"/>
              <p:cNvCxnSpPr/>
              <p:nvPr/>
            </p:nvCxnSpPr>
            <p:spPr>
              <a:xfrm rot="5400000" flipV="1">
                <a:off x="7995708" y="5813096"/>
                <a:ext cx="145072" cy="1490"/>
              </a:xfrm>
              <a:prstGeom prst="straightConnector1">
                <a:avLst/>
              </a:prstGeom>
              <a:ln w="25400">
                <a:solidFill>
                  <a:srgbClr val="929292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6" name="Straight Arrow Connector 1065"/>
            <p:cNvCxnSpPr/>
            <p:nvPr/>
          </p:nvCxnSpPr>
          <p:spPr>
            <a:xfrm>
              <a:off x="11256621" y="1741799"/>
              <a:ext cx="335022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Arrow Connector 1066"/>
            <p:cNvCxnSpPr/>
            <p:nvPr/>
          </p:nvCxnSpPr>
          <p:spPr>
            <a:xfrm>
              <a:off x="11239107" y="1784081"/>
              <a:ext cx="351047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Arrow Connector 1067"/>
            <p:cNvCxnSpPr/>
            <p:nvPr/>
          </p:nvCxnSpPr>
          <p:spPr>
            <a:xfrm>
              <a:off x="11256621" y="2265917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Arrow Connector 1068"/>
            <p:cNvCxnSpPr/>
            <p:nvPr/>
          </p:nvCxnSpPr>
          <p:spPr>
            <a:xfrm>
              <a:off x="11239107" y="2308199"/>
              <a:ext cx="351047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Arrow Connector 1069"/>
            <p:cNvCxnSpPr/>
            <p:nvPr/>
          </p:nvCxnSpPr>
          <p:spPr>
            <a:xfrm>
              <a:off x="11256621" y="3314155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Arrow Connector 1070"/>
            <p:cNvCxnSpPr/>
            <p:nvPr/>
          </p:nvCxnSpPr>
          <p:spPr>
            <a:xfrm>
              <a:off x="11239107" y="3356437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/>
            <p:cNvCxnSpPr/>
            <p:nvPr/>
          </p:nvCxnSpPr>
          <p:spPr>
            <a:xfrm>
              <a:off x="11256621" y="5410631"/>
              <a:ext cx="33502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Straight Arrow Connector 1072"/>
            <p:cNvCxnSpPr/>
            <p:nvPr/>
          </p:nvCxnSpPr>
          <p:spPr>
            <a:xfrm>
              <a:off x="11239107" y="5452913"/>
              <a:ext cx="351047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Arrow Connector 1073"/>
            <p:cNvCxnSpPr/>
            <p:nvPr/>
          </p:nvCxnSpPr>
          <p:spPr>
            <a:xfrm>
              <a:off x="11256621" y="2790036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Arrow Connector 1074"/>
            <p:cNvCxnSpPr/>
            <p:nvPr/>
          </p:nvCxnSpPr>
          <p:spPr>
            <a:xfrm>
              <a:off x="11256621" y="5934751"/>
              <a:ext cx="335022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Arrow Connector 1075"/>
            <p:cNvCxnSpPr/>
            <p:nvPr/>
          </p:nvCxnSpPr>
          <p:spPr>
            <a:xfrm>
              <a:off x="11239107" y="2832318"/>
              <a:ext cx="351047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/>
            <p:cNvCxnSpPr/>
            <p:nvPr/>
          </p:nvCxnSpPr>
          <p:spPr>
            <a:xfrm>
              <a:off x="11239107" y="5977033"/>
              <a:ext cx="351047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/>
            <p:cNvCxnSpPr/>
            <p:nvPr/>
          </p:nvCxnSpPr>
          <p:spPr>
            <a:xfrm>
              <a:off x="11256621" y="3838273"/>
              <a:ext cx="335022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Straight Arrow Connector 1078"/>
            <p:cNvCxnSpPr/>
            <p:nvPr/>
          </p:nvCxnSpPr>
          <p:spPr>
            <a:xfrm>
              <a:off x="11239107" y="3880555"/>
              <a:ext cx="351047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0" name="Straight Arrow Connector 1079"/>
            <p:cNvCxnSpPr/>
            <p:nvPr/>
          </p:nvCxnSpPr>
          <p:spPr>
            <a:xfrm>
              <a:off x="11256621" y="4362392"/>
              <a:ext cx="335022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Arrow Connector 1080"/>
            <p:cNvCxnSpPr/>
            <p:nvPr/>
          </p:nvCxnSpPr>
          <p:spPr>
            <a:xfrm>
              <a:off x="11239107" y="4404674"/>
              <a:ext cx="351047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Arrow Connector 1081"/>
            <p:cNvCxnSpPr/>
            <p:nvPr/>
          </p:nvCxnSpPr>
          <p:spPr>
            <a:xfrm>
              <a:off x="11256621" y="4886511"/>
              <a:ext cx="335022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Arrow Connector 1082"/>
            <p:cNvCxnSpPr/>
            <p:nvPr/>
          </p:nvCxnSpPr>
          <p:spPr>
            <a:xfrm>
              <a:off x="11239107" y="4928793"/>
              <a:ext cx="351047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Arrow Connector 1083"/>
            <p:cNvCxnSpPr/>
            <p:nvPr/>
          </p:nvCxnSpPr>
          <p:spPr>
            <a:xfrm>
              <a:off x="10802007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Straight Arrow Connector 1084"/>
            <p:cNvCxnSpPr/>
            <p:nvPr/>
          </p:nvCxnSpPr>
          <p:spPr>
            <a:xfrm>
              <a:off x="10784493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6" name="Straight Arrow Connector 1085"/>
            <p:cNvCxnSpPr/>
            <p:nvPr/>
          </p:nvCxnSpPr>
          <p:spPr>
            <a:xfrm>
              <a:off x="10802007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Straight Arrow Connector 1086"/>
            <p:cNvCxnSpPr/>
            <p:nvPr/>
          </p:nvCxnSpPr>
          <p:spPr>
            <a:xfrm>
              <a:off x="10784493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8" name="Straight Arrow Connector 1087"/>
            <p:cNvCxnSpPr/>
            <p:nvPr/>
          </p:nvCxnSpPr>
          <p:spPr>
            <a:xfrm>
              <a:off x="10802007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9" name="Straight Arrow Connector 1088"/>
            <p:cNvCxnSpPr/>
            <p:nvPr/>
          </p:nvCxnSpPr>
          <p:spPr>
            <a:xfrm>
              <a:off x="10784493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0" name="Straight Arrow Connector 1089"/>
            <p:cNvCxnSpPr/>
            <p:nvPr/>
          </p:nvCxnSpPr>
          <p:spPr>
            <a:xfrm>
              <a:off x="10802007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1" name="Straight Arrow Connector 1090"/>
            <p:cNvCxnSpPr/>
            <p:nvPr/>
          </p:nvCxnSpPr>
          <p:spPr>
            <a:xfrm>
              <a:off x="10784493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Straight Arrow Connector 1091"/>
            <p:cNvCxnSpPr/>
            <p:nvPr/>
          </p:nvCxnSpPr>
          <p:spPr>
            <a:xfrm>
              <a:off x="10802007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3" name="Straight Arrow Connector 1092"/>
            <p:cNvCxnSpPr/>
            <p:nvPr/>
          </p:nvCxnSpPr>
          <p:spPr>
            <a:xfrm>
              <a:off x="10784493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Straight Arrow Connector 1093"/>
            <p:cNvCxnSpPr/>
            <p:nvPr/>
          </p:nvCxnSpPr>
          <p:spPr>
            <a:xfrm>
              <a:off x="10802007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Straight Arrow Connector 1094"/>
            <p:cNvCxnSpPr/>
            <p:nvPr/>
          </p:nvCxnSpPr>
          <p:spPr>
            <a:xfrm>
              <a:off x="10784493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Arrow Connector 1095"/>
            <p:cNvCxnSpPr/>
            <p:nvPr/>
          </p:nvCxnSpPr>
          <p:spPr>
            <a:xfrm>
              <a:off x="10802007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Arrow Connector 1096"/>
            <p:cNvCxnSpPr/>
            <p:nvPr/>
          </p:nvCxnSpPr>
          <p:spPr>
            <a:xfrm>
              <a:off x="10784493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Arrow Connector 1097"/>
            <p:cNvCxnSpPr/>
            <p:nvPr/>
          </p:nvCxnSpPr>
          <p:spPr>
            <a:xfrm>
              <a:off x="10802007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Arrow Connector 1098"/>
            <p:cNvCxnSpPr/>
            <p:nvPr/>
          </p:nvCxnSpPr>
          <p:spPr>
            <a:xfrm>
              <a:off x="10784493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Arrow Connector 1099"/>
            <p:cNvCxnSpPr/>
            <p:nvPr/>
          </p:nvCxnSpPr>
          <p:spPr>
            <a:xfrm>
              <a:off x="10802007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1" name="Straight Arrow Connector 1100"/>
            <p:cNvCxnSpPr/>
            <p:nvPr/>
          </p:nvCxnSpPr>
          <p:spPr>
            <a:xfrm>
              <a:off x="10784493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2" name="Straight Arrow Connector 1101"/>
            <p:cNvCxnSpPr>
              <a:stCxn id="1086" idx="1"/>
            </p:cNvCxnSpPr>
            <p:nvPr/>
          </p:nvCxnSpPr>
          <p:spPr>
            <a:xfrm>
              <a:off x="9892779" y="1741799"/>
              <a:ext cx="3350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3" name="Straight Arrow Connector 1102"/>
            <p:cNvCxnSpPr>
              <a:stCxn id="1086" idx="0"/>
            </p:cNvCxnSpPr>
            <p:nvPr/>
          </p:nvCxnSpPr>
          <p:spPr>
            <a:xfrm>
              <a:off x="9875265" y="1784081"/>
              <a:ext cx="351048" cy="21717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Arrow Connector 1103"/>
            <p:cNvCxnSpPr>
              <a:stCxn id="1092" idx="1"/>
            </p:cNvCxnSpPr>
            <p:nvPr/>
          </p:nvCxnSpPr>
          <p:spPr>
            <a:xfrm>
              <a:off x="9892779" y="2265917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Arrow Connector 1104"/>
            <p:cNvCxnSpPr>
              <a:stCxn id="1092" idx="0"/>
            </p:cNvCxnSpPr>
            <p:nvPr/>
          </p:nvCxnSpPr>
          <p:spPr>
            <a:xfrm>
              <a:off x="9875265" y="2308199"/>
              <a:ext cx="351048" cy="2171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Arrow Connector 1105"/>
            <p:cNvCxnSpPr>
              <a:stCxn id="1090" idx="1"/>
            </p:cNvCxnSpPr>
            <p:nvPr/>
          </p:nvCxnSpPr>
          <p:spPr>
            <a:xfrm>
              <a:off x="9892779" y="3314155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Straight Arrow Connector 1106"/>
            <p:cNvCxnSpPr>
              <a:stCxn id="1090" idx="0"/>
            </p:cNvCxnSpPr>
            <p:nvPr/>
          </p:nvCxnSpPr>
          <p:spPr>
            <a:xfrm>
              <a:off x="9875265" y="3356437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Straight Arrow Connector 1107"/>
            <p:cNvCxnSpPr>
              <a:stCxn id="1088" idx="1"/>
            </p:cNvCxnSpPr>
            <p:nvPr/>
          </p:nvCxnSpPr>
          <p:spPr>
            <a:xfrm>
              <a:off x="9892779" y="5410631"/>
              <a:ext cx="3350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Straight Arrow Connector 1108"/>
            <p:cNvCxnSpPr>
              <a:stCxn id="1088" idx="0"/>
            </p:cNvCxnSpPr>
            <p:nvPr/>
          </p:nvCxnSpPr>
          <p:spPr>
            <a:xfrm>
              <a:off x="9875265" y="5452913"/>
              <a:ext cx="351048" cy="21717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0" name="Straight Arrow Connector 1109"/>
            <p:cNvCxnSpPr>
              <a:stCxn id="1094" idx="1"/>
            </p:cNvCxnSpPr>
            <p:nvPr/>
          </p:nvCxnSpPr>
          <p:spPr>
            <a:xfrm>
              <a:off x="9892779" y="2790036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1" name="Straight Arrow Connector 1110"/>
            <p:cNvCxnSpPr>
              <a:stCxn id="1094" idx="0"/>
            </p:cNvCxnSpPr>
            <p:nvPr/>
          </p:nvCxnSpPr>
          <p:spPr>
            <a:xfrm>
              <a:off x="9875265" y="2832318"/>
              <a:ext cx="351048" cy="21717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2" name="Straight Arrow Connector 1111"/>
            <p:cNvCxnSpPr>
              <a:stCxn id="1102" idx="1"/>
            </p:cNvCxnSpPr>
            <p:nvPr/>
          </p:nvCxnSpPr>
          <p:spPr>
            <a:xfrm>
              <a:off x="9892779" y="5934751"/>
              <a:ext cx="335023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3" name="Straight Arrow Connector 1112"/>
            <p:cNvCxnSpPr>
              <a:stCxn id="1102" idx="0"/>
            </p:cNvCxnSpPr>
            <p:nvPr/>
          </p:nvCxnSpPr>
          <p:spPr>
            <a:xfrm>
              <a:off x="9875265" y="5977033"/>
              <a:ext cx="351048" cy="217174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4" name="Straight Arrow Connector 1113"/>
            <p:cNvCxnSpPr>
              <a:stCxn id="1096" idx="1"/>
            </p:cNvCxnSpPr>
            <p:nvPr/>
          </p:nvCxnSpPr>
          <p:spPr>
            <a:xfrm>
              <a:off x="9892779" y="3838273"/>
              <a:ext cx="335023" cy="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5" name="Straight Arrow Connector 1114"/>
            <p:cNvCxnSpPr>
              <a:stCxn id="1096" idx="0"/>
            </p:cNvCxnSpPr>
            <p:nvPr/>
          </p:nvCxnSpPr>
          <p:spPr>
            <a:xfrm>
              <a:off x="9875265" y="3880555"/>
              <a:ext cx="351048" cy="21717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Straight Arrow Connector 1115"/>
            <p:cNvCxnSpPr>
              <a:stCxn id="1098" idx="1"/>
            </p:cNvCxnSpPr>
            <p:nvPr/>
          </p:nvCxnSpPr>
          <p:spPr>
            <a:xfrm>
              <a:off x="9892779" y="4362392"/>
              <a:ext cx="335023" cy="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7" name="Straight Arrow Connector 1116"/>
            <p:cNvCxnSpPr>
              <a:stCxn id="1098" idx="0"/>
            </p:cNvCxnSpPr>
            <p:nvPr/>
          </p:nvCxnSpPr>
          <p:spPr>
            <a:xfrm>
              <a:off x="9875265" y="4404674"/>
              <a:ext cx="351048" cy="21717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8" name="Straight Arrow Connector 1117"/>
            <p:cNvCxnSpPr>
              <a:stCxn id="1100" idx="1"/>
            </p:cNvCxnSpPr>
            <p:nvPr/>
          </p:nvCxnSpPr>
          <p:spPr>
            <a:xfrm>
              <a:off x="9892779" y="4886511"/>
              <a:ext cx="3350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9" name="Straight Arrow Connector 1118"/>
            <p:cNvCxnSpPr>
              <a:stCxn id="1100" idx="0"/>
            </p:cNvCxnSpPr>
            <p:nvPr/>
          </p:nvCxnSpPr>
          <p:spPr>
            <a:xfrm>
              <a:off x="9875265" y="4928793"/>
              <a:ext cx="351048" cy="21717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0" name="Straight Arrow Connector 1119"/>
            <p:cNvCxnSpPr>
              <a:stCxn id="508" idx="1"/>
              <a:endCxn id="780" idx="5"/>
            </p:cNvCxnSpPr>
            <p:nvPr/>
          </p:nvCxnSpPr>
          <p:spPr>
            <a:xfrm>
              <a:off x="8099094" y="1771035"/>
              <a:ext cx="310252" cy="395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Arrow Connector 1122"/>
            <p:cNvCxnSpPr>
              <a:stCxn id="508" idx="0"/>
              <a:endCxn id="779" idx="4"/>
            </p:cNvCxnSpPr>
            <p:nvPr/>
          </p:nvCxnSpPr>
          <p:spPr>
            <a:xfrm>
              <a:off x="8081580" y="1813317"/>
              <a:ext cx="326277" cy="217569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Arrow Connector 1125"/>
            <p:cNvCxnSpPr>
              <a:stCxn id="514" idx="1"/>
              <a:endCxn id="786" idx="5"/>
            </p:cNvCxnSpPr>
            <p:nvPr/>
          </p:nvCxnSpPr>
          <p:spPr>
            <a:xfrm>
              <a:off x="8099094" y="2295153"/>
              <a:ext cx="310252" cy="3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Straight Arrow Connector 1128"/>
            <p:cNvCxnSpPr>
              <a:stCxn id="514" idx="0"/>
              <a:endCxn id="785" idx="4"/>
            </p:cNvCxnSpPr>
            <p:nvPr/>
          </p:nvCxnSpPr>
          <p:spPr>
            <a:xfrm>
              <a:off x="8081580" y="2337435"/>
              <a:ext cx="326277" cy="21757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Straight Arrow Connector 1131"/>
            <p:cNvCxnSpPr>
              <a:stCxn id="512" idx="1"/>
              <a:endCxn id="784" idx="5"/>
            </p:cNvCxnSpPr>
            <p:nvPr/>
          </p:nvCxnSpPr>
          <p:spPr>
            <a:xfrm>
              <a:off x="8099094" y="3343391"/>
              <a:ext cx="310252" cy="3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Straight Arrow Connector 1134"/>
            <p:cNvCxnSpPr>
              <a:stCxn id="512" idx="0"/>
              <a:endCxn id="783" idx="4"/>
            </p:cNvCxnSpPr>
            <p:nvPr/>
          </p:nvCxnSpPr>
          <p:spPr>
            <a:xfrm>
              <a:off x="8081580" y="3385673"/>
              <a:ext cx="326277" cy="2175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Straight Arrow Connector 1137"/>
            <p:cNvCxnSpPr>
              <a:stCxn id="510" idx="1"/>
              <a:endCxn id="782" idx="5"/>
            </p:cNvCxnSpPr>
            <p:nvPr/>
          </p:nvCxnSpPr>
          <p:spPr>
            <a:xfrm>
              <a:off x="8099094" y="5439867"/>
              <a:ext cx="310252" cy="39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Straight Arrow Connector 1140"/>
            <p:cNvCxnSpPr>
              <a:stCxn id="510" idx="0"/>
              <a:endCxn id="781" idx="4"/>
            </p:cNvCxnSpPr>
            <p:nvPr/>
          </p:nvCxnSpPr>
          <p:spPr>
            <a:xfrm>
              <a:off x="8081580" y="5482149"/>
              <a:ext cx="326277" cy="21756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Straight Arrow Connector 1143"/>
            <p:cNvCxnSpPr>
              <a:stCxn id="516" idx="1"/>
              <a:endCxn id="788" idx="5"/>
            </p:cNvCxnSpPr>
            <p:nvPr/>
          </p:nvCxnSpPr>
          <p:spPr>
            <a:xfrm>
              <a:off x="8099094" y="2819272"/>
              <a:ext cx="310252" cy="39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Straight Arrow Connector 1146"/>
            <p:cNvCxnSpPr>
              <a:stCxn id="516" idx="0"/>
              <a:endCxn id="787" idx="4"/>
            </p:cNvCxnSpPr>
            <p:nvPr/>
          </p:nvCxnSpPr>
          <p:spPr>
            <a:xfrm>
              <a:off x="8081580" y="2861554"/>
              <a:ext cx="326277" cy="21757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Straight Arrow Connector 1149"/>
            <p:cNvCxnSpPr>
              <a:stCxn id="524" idx="1"/>
              <a:endCxn id="796" idx="5"/>
            </p:cNvCxnSpPr>
            <p:nvPr/>
          </p:nvCxnSpPr>
          <p:spPr>
            <a:xfrm>
              <a:off x="8099094" y="5963987"/>
              <a:ext cx="310252" cy="395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Straight Arrow Connector 1152"/>
            <p:cNvCxnSpPr>
              <a:stCxn id="524" idx="0"/>
              <a:endCxn id="795" idx="4"/>
            </p:cNvCxnSpPr>
            <p:nvPr/>
          </p:nvCxnSpPr>
          <p:spPr>
            <a:xfrm>
              <a:off x="8081580" y="6006269"/>
              <a:ext cx="326277" cy="217569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Straight Arrow Connector 1155"/>
            <p:cNvCxnSpPr>
              <a:stCxn id="518" idx="1"/>
              <a:endCxn id="790" idx="5"/>
            </p:cNvCxnSpPr>
            <p:nvPr/>
          </p:nvCxnSpPr>
          <p:spPr>
            <a:xfrm>
              <a:off x="8099094" y="3867509"/>
              <a:ext cx="310252" cy="395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Straight Arrow Connector 1158"/>
            <p:cNvCxnSpPr>
              <a:stCxn id="518" idx="0"/>
              <a:endCxn id="789" idx="4"/>
            </p:cNvCxnSpPr>
            <p:nvPr/>
          </p:nvCxnSpPr>
          <p:spPr>
            <a:xfrm>
              <a:off x="8081580" y="3909791"/>
              <a:ext cx="326277" cy="217570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Straight Arrow Connector 1161"/>
            <p:cNvCxnSpPr>
              <a:stCxn id="520" idx="1"/>
              <a:endCxn id="792" idx="5"/>
            </p:cNvCxnSpPr>
            <p:nvPr/>
          </p:nvCxnSpPr>
          <p:spPr>
            <a:xfrm>
              <a:off x="8099094" y="4391628"/>
              <a:ext cx="310252" cy="395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Straight Arrow Connector 1164"/>
            <p:cNvCxnSpPr>
              <a:stCxn id="520" idx="0"/>
              <a:endCxn id="791" idx="4"/>
            </p:cNvCxnSpPr>
            <p:nvPr/>
          </p:nvCxnSpPr>
          <p:spPr>
            <a:xfrm>
              <a:off x="8081580" y="4433910"/>
              <a:ext cx="326277" cy="217570"/>
            </a:xfrm>
            <a:prstGeom prst="straightConnector1">
              <a:avLst/>
            </a:prstGeom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Straight Arrow Connector 1167"/>
            <p:cNvCxnSpPr>
              <a:stCxn id="522" idx="1"/>
              <a:endCxn id="794" idx="5"/>
            </p:cNvCxnSpPr>
            <p:nvPr/>
          </p:nvCxnSpPr>
          <p:spPr>
            <a:xfrm>
              <a:off x="8099094" y="4915747"/>
              <a:ext cx="310252" cy="395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Straight Arrow Connector 1170"/>
            <p:cNvCxnSpPr>
              <a:stCxn id="522" idx="0"/>
              <a:endCxn id="793" idx="4"/>
            </p:cNvCxnSpPr>
            <p:nvPr/>
          </p:nvCxnSpPr>
          <p:spPr>
            <a:xfrm>
              <a:off x="8081580" y="4958029"/>
              <a:ext cx="326277" cy="21757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7" name="TextBox 1176"/>
            <p:cNvSpPr txBox="1"/>
            <p:nvPr/>
          </p:nvSpPr>
          <p:spPr>
            <a:xfrm>
              <a:off x="4458098" y="1751401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C000"/>
                  </a:solidFill>
                </a:rPr>
                <a:t>k</a:t>
              </a:r>
            </a:p>
          </p:txBody>
        </p:sp>
        <p:sp>
          <p:nvSpPr>
            <p:cNvPr id="1178" name="TextBox 1177"/>
            <p:cNvSpPr txBox="1"/>
            <p:nvPr/>
          </p:nvSpPr>
          <p:spPr>
            <a:xfrm>
              <a:off x="4397483" y="2277392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ae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79" name="TextBox 1178"/>
            <p:cNvSpPr txBox="1"/>
            <p:nvPr/>
          </p:nvSpPr>
          <p:spPr>
            <a:xfrm>
              <a:off x="4391713" y="3322077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ae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80" name="TextBox 1179"/>
            <p:cNvSpPr txBox="1"/>
            <p:nvPr/>
          </p:nvSpPr>
          <p:spPr>
            <a:xfrm>
              <a:off x="4395545" y="5421536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ae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181" name="TextBox 1180"/>
            <p:cNvSpPr txBox="1"/>
            <p:nvPr/>
          </p:nvSpPr>
          <p:spPr>
            <a:xfrm>
              <a:off x="4456973" y="2787590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t</a:t>
              </a:r>
            </a:p>
          </p:txBody>
        </p:sp>
        <p:sp>
          <p:nvSpPr>
            <p:cNvPr id="1182" name="TextBox 1181"/>
            <p:cNvSpPr txBox="1"/>
            <p:nvPr/>
          </p:nvSpPr>
          <p:spPr>
            <a:xfrm>
              <a:off x="4460694" y="5940876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t</a:t>
              </a:r>
            </a:p>
          </p:txBody>
        </p:sp>
        <p:sp>
          <p:nvSpPr>
            <p:cNvPr id="1183" name="TextBox 1182"/>
            <p:cNvSpPr txBox="1"/>
            <p:nvPr/>
          </p:nvSpPr>
          <p:spPr>
            <a:xfrm>
              <a:off x="4460694" y="3849287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n</a:t>
              </a:r>
            </a:p>
          </p:txBody>
        </p:sp>
        <p:sp>
          <p:nvSpPr>
            <p:cNvPr id="1184" name="TextBox 1183"/>
            <p:cNvSpPr txBox="1"/>
            <p:nvPr/>
          </p:nvSpPr>
          <p:spPr>
            <a:xfrm>
              <a:off x="4459308" y="4380478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2F92"/>
                  </a:solidFill>
                </a:rPr>
                <a:t>d</a:t>
              </a:r>
            </a:p>
          </p:txBody>
        </p:sp>
        <p:sp>
          <p:nvSpPr>
            <p:cNvPr id="1185" name="TextBox 1184"/>
            <p:cNvSpPr txBox="1"/>
            <p:nvPr/>
          </p:nvSpPr>
          <p:spPr>
            <a:xfrm>
              <a:off x="4458167" y="4912727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h</a:t>
              </a:r>
            </a:p>
          </p:txBody>
        </p:sp>
      </p:grpSp>
      <p:sp>
        <p:nvSpPr>
          <p:cNvPr id="2" name="Freeform 1"/>
          <p:cNvSpPr/>
          <p:nvPr/>
        </p:nvSpPr>
        <p:spPr>
          <a:xfrm>
            <a:off x="651985" y="1710022"/>
            <a:ext cx="6784709" cy="4467297"/>
          </a:xfrm>
          <a:custGeom>
            <a:avLst/>
            <a:gdLst>
              <a:gd name="connsiteX0" fmla="*/ 0 w 6784709"/>
              <a:gd name="connsiteY0" fmla="*/ 0 h 4467297"/>
              <a:gd name="connsiteX1" fmla="*/ 0 w 6784709"/>
              <a:gd name="connsiteY1" fmla="*/ 0 h 4467297"/>
              <a:gd name="connsiteX2" fmla="*/ 55842 w 6784709"/>
              <a:gd name="connsiteY2" fmla="*/ 41881 h 4467297"/>
              <a:gd name="connsiteX3" fmla="*/ 97722 w 6784709"/>
              <a:gd name="connsiteY3" fmla="*/ 62821 h 4467297"/>
              <a:gd name="connsiteX4" fmla="*/ 125643 w 6784709"/>
              <a:gd name="connsiteY4" fmla="*/ 90742 h 4467297"/>
              <a:gd name="connsiteX5" fmla="*/ 167524 w 6784709"/>
              <a:gd name="connsiteY5" fmla="*/ 132623 h 4467297"/>
              <a:gd name="connsiteX6" fmla="*/ 188464 w 6784709"/>
              <a:gd name="connsiteY6" fmla="*/ 153563 h 4467297"/>
              <a:gd name="connsiteX7" fmla="*/ 258266 w 6784709"/>
              <a:gd name="connsiteY7" fmla="*/ 202424 h 4467297"/>
              <a:gd name="connsiteX8" fmla="*/ 279206 w 6784709"/>
              <a:gd name="connsiteY8" fmla="*/ 216384 h 4467297"/>
              <a:gd name="connsiteX9" fmla="*/ 293167 w 6784709"/>
              <a:gd name="connsiteY9" fmla="*/ 230345 h 4467297"/>
              <a:gd name="connsiteX10" fmla="*/ 314107 w 6784709"/>
              <a:gd name="connsiteY10" fmla="*/ 244305 h 4467297"/>
              <a:gd name="connsiteX11" fmla="*/ 328068 w 6784709"/>
              <a:gd name="connsiteY11" fmla="*/ 258265 h 4467297"/>
              <a:gd name="connsiteX12" fmla="*/ 369948 w 6784709"/>
              <a:gd name="connsiteY12" fmla="*/ 286186 h 4467297"/>
              <a:gd name="connsiteX13" fmla="*/ 390889 w 6784709"/>
              <a:gd name="connsiteY13" fmla="*/ 300146 h 4467297"/>
              <a:gd name="connsiteX14" fmla="*/ 411829 w 6784709"/>
              <a:gd name="connsiteY14" fmla="*/ 314106 h 4467297"/>
              <a:gd name="connsiteX15" fmla="*/ 432770 w 6784709"/>
              <a:gd name="connsiteY15" fmla="*/ 446729 h 4467297"/>
              <a:gd name="connsiteX16" fmla="*/ 439750 w 6784709"/>
              <a:gd name="connsiteY16" fmla="*/ 488610 h 4467297"/>
              <a:gd name="connsiteX17" fmla="*/ 467671 w 6784709"/>
              <a:gd name="connsiteY17" fmla="*/ 516531 h 4467297"/>
              <a:gd name="connsiteX18" fmla="*/ 502571 w 6784709"/>
              <a:gd name="connsiteY18" fmla="*/ 551432 h 4467297"/>
              <a:gd name="connsiteX19" fmla="*/ 516532 w 6784709"/>
              <a:gd name="connsiteY19" fmla="*/ 572372 h 4467297"/>
              <a:gd name="connsiteX20" fmla="*/ 558413 w 6784709"/>
              <a:gd name="connsiteY20" fmla="*/ 600293 h 4467297"/>
              <a:gd name="connsiteX21" fmla="*/ 593313 w 6784709"/>
              <a:gd name="connsiteY21" fmla="*/ 628213 h 4467297"/>
              <a:gd name="connsiteX22" fmla="*/ 607274 w 6784709"/>
              <a:gd name="connsiteY22" fmla="*/ 642174 h 4467297"/>
              <a:gd name="connsiteX23" fmla="*/ 649155 w 6784709"/>
              <a:gd name="connsiteY23" fmla="*/ 670094 h 4467297"/>
              <a:gd name="connsiteX24" fmla="*/ 704996 w 6784709"/>
              <a:gd name="connsiteY24" fmla="*/ 704995 h 4467297"/>
              <a:gd name="connsiteX25" fmla="*/ 746877 w 6784709"/>
              <a:gd name="connsiteY25" fmla="*/ 732916 h 4467297"/>
              <a:gd name="connsiteX26" fmla="*/ 837619 w 6784709"/>
              <a:gd name="connsiteY26" fmla="*/ 781777 h 4467297"/>
              <a:gd name="connsiteX27" fmla="*/ 858559 w 6784709"/>
              <a:gd name="connsiteY27" fmla="*/ 788757 h 4467297"/>
              <a:gd name="connsiteX28" fmla="*/ 893460 w 6784709"/>
              <a:gd name="connsiteY28" fmla="*/ 823658 h 4467297"/>
              <a:gd name="connsiteX29" fmla="*/ 907420 w 6784709"/>
              <a:gd name="connsiteY29" fmla="*/ 865539 h 4467297"/>
              <a:gd name="connsiteX30" fmla="*/ 914400 w 6784709"/>
              <a:gd name="connsiteY30" fmla="*/ 1047023 h 4467297"/>
              <a:gd name="connsiteX31" fmla="*/ 949301 w 6784709"/>
              <a:gd name="connsiteY31" fmla="*/ 1060983 h 4467297"/>
              <a:gd name="connsiteX32" fmla="*/ 963261 w 6784709"/>
              <a:gd name="connsiteY32" fmla="*/ 1081923 h 4467297"/>
              <a:gd name="connsiteX33" fmla="*/ 977222 w 6784709"/>
              <a:gd name="connsiteY33" fmla="*/ 1095884 h 4467297"/>
              <a:gd name="connsiteX34" fmla="*/ 984202 w 6784709"/>
              <a:gd name="connsiteY34" fmla="*/ 1116824 h 4467297"/>
              <a:gd name="connsiteX35" fmla="*/ 1005142 w 6784709"/>
              <a:gd name="connsiteY35" fmla="*/ 1130784 h 4467297"/>
              <a:gd name="connsiteX36" fmla="*/ 1047023 w 6784709"/>
              <a:gd name="connsiteY36" fmla="*/ 1158705 h 4467297"/>
              <a:gd name="connsiteX37" fmla="*/ 1081924 w 6784709"/>
              <a:gd name="connsiteY37" fmla="*/ 1186626 h 4467297"/>
              <a:gd name="connsiteX38" fmla="*/ 1109845 w 6784709"/>
              <a:gd name="connsiteY38" fmla="*/ 1200586 h 4467297"/>
              <a:gd name="connsiteX39" fmla="*/ 1130785 w 6784709"/>
              <a:gd name="connsiteY39" fmla="*/ 1214546 h 4467297"/>
              <a:gd name="connsiteX40" fmla="*/ 1158706 w 6784709"/>
              <a:gd name="connsiteY40" fmla="*/ 1221526 h 4467297"/>
              <a:gd name="connsiteX41" fmla="*/ 1193606 w 6784709"/>
              <a:gd name="connsiteY41" fmla="*/ 1235487 h 4467297"/>
              <a:gd name="connsiteX42" fmla="*/ 1214547 w 6784709"/>
              <a:gd name="connsiteY42" fmla="*/ 1242467 h 4467297"/>
              <a:gd name="connsiteX43" fmla="*/ 1256428 w 6784709"/>
              <a:gd name="connsiteY43" fmla="*/ 1263407 h 4467297"/>
              <a:gd name="connsiteX44" fmla="*/ 1305289 w 6784709"/>
              <a:gd name="connsiteY44" fmla="*/ 1277368 h 4467297"/>
              <a:gd name="connsiteX45" fmla="*/ 1340190 w 6784709"/>
              <a:gd name="connsiteY45" fmla="*/ 1291328 h 4467297"/>
              <a:gd name="connsiteX46" fmla="*/ 1361130 w 6784709"/>
              <a:gd name="connsiteY46" fmla="*/ 1298308 h 4467297"/>
              <a:gd name="connsiteX47" fmla="*/ 1368110 w 6784709"/>
              <a:gd name="connsiteY47" fmla="*/ 1333209 h 4467297"/>
              <a:gd name="connsiteX48" fmla="*/ 1375090 w 6784709"/>
              <a:gd name="connsiteY48" fmla="*/ 1361129 h 4467297"/>
              <a:gd name="connsiteX49" fmla="*/ 1382071 w 6784709"/>
              <a:gd name="connsiteY49" fmla="*/ 1403010 h 4467297"/>
              <a:gd name="connsiteX50" fmla="*/ 1389051 w 6784709"/>
              <a:gd name="connsiteY50" fmla="*/ 1430931 h 4467297"/>
              <a:gd name="connsiteX51" fmla="*/ 1396031 w 6784709"/>
              <a:gd name="connsiteY51" fmla="*/ 1479792 h 4467297"/>
              <a:gd name="connsiteX52" fmla="*/ 1403011 w 6784709"/>
              <a:gd name="connsiteY52" fmla="*/ 1535633 h 4467297"/>
              <a:gd name="connsiteX53" fmla="*/ 1409991 w 6784709"/>
              <a:gd name="connsiteY53" fmla="*/ 1556574 h 4467297"/>
              <a:gd name="connsiteX54" fmla="*/ 1437912 w 6784709"/>
              <a:gd name="connsiteY54" fmla="*/ 1626375 h 4467297"/>
              <a:gd name="connsiteX55" fmla="*/ 1451872 w 6784709"/>
              <a:gd name="connsiteY55" fmla="*/ 1640336 h 4467297"/>
              <a:gd name="connsiteX56" fmla="*/ 1472813 w 6784709"/>
              <a:gd name="connsiteY56" fmla="*/ 1647316 h 4467297"/>
              <a:gd name="connsiteX57" fmla="*/ 1507713 w 6784709"/>
              <a:gd name="connsiteY57" fmla="*/ 1668256 h 4467297"/>
              <a:gd name="connsiteX58" fmla="*/ 1535634 w 6784709"/>
              <a:gd name="connsiteY58" fmla="*/ 1675236 h 4467297"/>
              <a:gd name="connsiteX59" fmla="*/ 1612416 w 6784709"/>
              <a:gd name="connsiteY59" fmla="*/ 1696177 h 4467297"/>
              <a:gd name="connsiteX60" fmla="*/ 1696177 w 6784709"/>
              <a:gd name="connsiteY60" fmla="*/ 1752018 h 4467297"/>
              <a:gd name="connsiteX61" fmla="*/ 1738058 w 6784709"/>
              <a:gd name="connsiteY61" fmla="*/ 1779939 h 4467297"/>
              <a:gd name="connsiteX62" fmla="*/ 1758999 w 6784709"/>
              <a:gd name="connsiteY62" fmla="*/ 1800879 h 4467297"/>
              <a:gd name="connsiteX63" fmla="*/ 1793900 w 6784709"/>
              <a:gd name="connsiteY63" fmla="*/ 1828800 h 4467297"/>
              <a:gd name="connsiteX64" fmla="*/ 1800880 w 6784709"/>
              <a:gd name="connsiteY64" fmla="*/ 1849740 h 4467297"/>
              <a:gd name="connsiteX65" fmla="*/ 1793900 w 6784709"/>
              <a:gd name="connsiteY65" fmla="*/ 1891621 h 4467297"/>
              <a:gd name="connsiteX66" fmla="*/ 1786919 w 6784709"/>
              <a:gd name="connsiteY66" fmla="*/ 1947462 h 4467297"/>
              <a:gd name="connsiteX67" fmla="*/ 1793900 w 6784709"/>
              <a:gd name="connsiteY67" fmla="*/ 2045184 h 4467297"/>
              <a:gd name="connsiteX68" fmla="*/ 1800880 w 6784709"/>
              <a:gd name="connsiteY68" fmla="*/ 2066125 h 4467297"/>
              <a:gd name="connsiteX69" fmla="*/ 1821820 w 6784709"/>
              <a:gd name="connsiteY69" fmla="*/ 2080085 h 4467297"/>
              <a:gd name="connsiteX70" fmla="*/ 1849741 w 6784709"/>
              <a:gd name="connsiteY70" fmla="*/ 2108006 h 4467297"/>
              <a:gd name="connsiteX71" fmla="*/ 1870681 w 6784709"/>
              <a:gd name="connsiteY71" fmla="*/ 2114986 h 4467297"/>
              <a:gd name="connsiteX72" fmla="*/ 1891622 w 6784709"/>
              <a:gd name="connsiteY72" fmla="*/ 2128946 h 4467297"/>
              <a:gd name="connsiteX73" fmla="*/ 1961423 w 6784709"/>
              <a:gd name="connsiteY73" fmla="*/ 2177807 h 4467297"/>
              <a:gd name="connsiteX74" fmla="*/ 2003304 w 6784709"/>
              <a:gd name="connsiteY74" fmla="*/ 2205728 h 4467297"/>
              <a:gd name="connsiteX75" fmla="*/ 2031225 w 6784709"/>
              <a:gd name="connsiteY75" fmla="*/ 2219688 h 4467297"/>
              <a:gd name="connsiteX76" fmla="*/ 2087066 w 6784709"/>
              <a:gd name="connsiteY76" fmla="*/ 2254589 h 4467297"/>
              <a:gd name="connsiteX77" fmla="*/ 2177808 w 6784709"/>
              <a:gd name="connsiteY77" fmla="*/ 2317410 h 4467297"/>
              <a:gd name="connsiteX78" fmla="*/ 2233649 w 6784709"/>
              <a:gd name="connsiteY78" fmla="*/ 2352311 h 4467297"/>
              <a:gd name="connsiteX79" fmla="*/ 2261570 w 6784709"/>
              <a:gd name="connsiteY79" fmla="*/ 2373252 h 4467297"/>
              <a:gd name="connsiteX80" fmla="*/ 2282510 w 6784709"/>
              <a:gd name="connsiteY80" fmla="*/ 2387212 h 4467297"/>
              <a:gd name="connsiteX81" fmla="*/ 2289490 w 6784709"/>
              <a:gd name="connsiteY81" fmla="*/ 2408152 h 4467297"/>
              <a:gd name="connsiteX82" fmla="*/ 2282510 w 6784709"/>
              <a:gd name="connsiteY82" fmla="*/ 2429093 h 4467297"/>
              <a:gd name="connsiteX83" fmla="*/ 2275530 w 6784709"/>
              <a:gd name="connsiteY83" fmla="*/ 2484934 h 4467297"/>
              <a:gd name="connsiteX84" fmla="*/ 2261570 w 6784709"/>
              <a:gd name="connsiteY84" fmla="*/ 2554736 h 4467297"/>
              <a:gd name="connsiteX85" fmla="*/ 2268550 w 6784709"/>
              <a:gd name="connsiteY85" fmla="*/ 2575676 h 4467297"/>
              <a:gd name="connsiteX86" fmla="*/ 2275530 w 6784709"/>
              <a:gd name="connsiteY86" fmla="*/ 2610577 h 4467297"/>
              <a:gd name="connsiteX87" fmla="*/ 2352312 w 6784709"/>
              <a:gd name="connsiteY87" fmla="*/ 2659438 h 4467297"/>
              <a:gd name="connsiteX88" fmla="*/ 2380232 w 6784709"/>
              <a:gd name="connsiteY88" fmla="*/ 2673398 h 4467297"/>
              <a:gd name="connsiteX89" fmla="*/ 2415133 w 6784709"/>
              <a:gd name="connsiteY89" fmla="*/ 2687358 h 4467297"/>
              <a:gd name="connsiteX90" fmla="*/ 2491915 w 6784709"/>
              <a:gd name="connsiteY90" fmla="*/ 2729239 h 4467297"/>
              <a:gd name="connsiteX91" fmla="*/ 2540776 w 6784709"/>
              <a:gd name="connsiteY91" fmla="*/ 2750180 h 4467297"/>
              <a:gd name="connsiteX92" fmla="*/ 2582657 w 6784709"/>
              <a:gd name="connsiteY92" fmla="*/ 2778100 h 4467297"/>
              <a:gd name="connsiteX93" fmla="*/ 2638498 w 6784709"/>
              <a:gd name="connsiteY93" fmla="*/ 2806021 h 4467297"/>
              <a:gd name="connsiteX94" fmla="*/ 2680379 w 6784709"/>
              <a:gd name="connsiteY94" fmla="*/ 2833942 h 4467297"/>
              <a:gd name="connsiteX95" fmla="*/ 2680379 w 6784709"/>
              <a:gd name="connsiteY95" fmla="*/ 2903743 h 4467297"/>
              <a:gd name="connsiteX96" fmla="*/ 2687359 w 6784709"/>
              <a:gd name="connsiteY96" fmla="*/ 2938644 h 4467297"/>
              <a:gd name="connsiteX97" fmla="*/ 2701319 w 6784709"/>
              <a:gd name="connsiteY97" fmla="*/ 2987505 h 4467297"/>
              <a:gd name="connsiteX98" fmla="*/ 2694339 w 6784709"/>
              <a:gd name="connsiteY98" fmla="*/ 3036366 h 4467297"/>
              <a:gd name="connsiteX99" fmla="*/ 2701319 w 6784709"/>
              <a:gd name="connsiteY99" fmla="*/ 3120128 h 4467297"/>
              <a:gd name="connsiteX100" fmla="*/ 2715280 w 6784709"/>
              <a:gd name="connsiteY100" fmla="*/ 3134088 h 4467297"/>
              <a:gd name="connsiteX101" fmla="*/ 2757161 w 6784709"/>
              <a:gd name="connsiteY101" fmla="*/ 3162009 h 4467297"/>
              <a:gd name="connsiteX102" fmla="*/ 2792061 w 6784709"/>
              <a:gd name="connsiteY102" fmla="*/ 3182949 h 4467297"/>
              <a:gd name="connsiteX103" fmla="*/ 2833942 w 6784709"/>
              <a:gd name="connsiteY103" fmla="*/ 3224830 h 4467297"/>
              <a:gd name="connsiteX104" fmla="*/ 2847903 w 6784709"/>
              <a:gd name="connsiteY104" fmla="*/ 3238790 h 4467297"/>
              <a:gd name="connsiteX105" fmla="*/ 2868843 w 6784709"/>
              <a:gd name="connsiteY105" fmla="*/ 3266711 h 4467297"/>
              <a:gd name="connsiteX106" fmla="*/ 2889784 w 6784709"/>
              <a:gd name="connsiteY106" fmla="*/ 3280671 h 4467297"/>
              <a:gd name="connsiteX107" fmla="*/ 2931664 w 6784709"/>
              <a:gd name="connsiteY107" fmla="*/ 3322552 h 4467297"/>
              <a:gd name="connsiteX108" fmla="*/ 2945625 w 6784709"/>
              <a:gd name="connsiteY108" fmla="*/ 3336513 h 4467297"/>
              <a:gd name="connsiteX109" fmla="*/ 2966565 w 6784709"/>
              <a:gd name="connsiteY109" fmla="*/ 3357453 h 4467297"/>
              <a:gd name="connsiteX110" fmla="*/ 2987506 w 6784709"/>
              <a:gd name="connsiteY110" fmla="*/ 3364433 h 4467297"/>
              <a:gd name="connsiteX111" fmla="*/ 3071268 w 6784709"/>
              <a:gd name="connsiteY111" fmla="*/ 3420274 h 4467297"/>
              <a:gd name="connsiteX112" fmla="*/ 3113148 w 6784709"/>
              <a:gd name="connsiteY112" fmla="*/ 3448195 h 4467297"/>
              <a:gd name="connsiteX113" fmla="*/ 3141069 w 6784709"/>
              <a:gd name="connsiteY113" fmla="*/ 3462155 h 4467297"/>
              <a:gd name="connsiteX114" fmla="*/ 3162010 w 6784709"/>
              <a:gd name="connsiteY114" fmla="*/ 3469136 h 4467297"/>
              <a:gd name="connsiteX115" fmla="*/ 3182950 w 6784709"/>
              <a:gd name="connsiteY115" fmla="*/ 3490076 h 4467297"/>
              <a:gd name="connsiteX116" fmla="*/ 3189930 w 6784709"/>
              <a:gd name="connsiteY116" fmla="*/ 3511016 h 4467297"/>
              <a:gd name="connsiteX117" fmla="*/ 3203890 w 6784709"/>
              <a:gd name="connsiteY117" fmla="*/ 3594778 h 4467297"/>
              <a:gd name="connsiteX118" fmla="*/ 3217851 w 6784709"/>
              <a:gd name="connsiteY118" fmla="*/ 3657600 h 4467297"/>
              <a:gd name="connsiteX119" fmla="*/ 3231811 w 6784709"/>
              <a:gd name="connsiteY119" fmla="*/ 3713441 h 4467297"/>
              <a:gd name="connsiteX120" fmla="*/ 3252752 w 6784709"/>
              <a:gd name="connsiteY120" fmla="*/ 3727401 h 4467297"/>
              <a:gd name="connsiteX121" fmla="*/ 3301613 w 6784709"/>
              <a:gd name="connsiteY121" fmla="*/ 3755322 h 4467297"/>
              <a:gd name="connsiteX122" fmla="*/ 3322553 w 6784709"/>
              <a:gd name="connsiteY122" fmla="*/ 3776262 h 4467297"/>
              <a:gd name="connsiteX123" fmla="*/ 3385374 w 6784709"/>
              <a:gd name="connsiteY123" fmla="*/ 3811163 h 4467297"/>
              <a:gd name="connsiteX124" fmla="*/ 3406315 w 6784709"/>
              <a:gd name="connsiteY124" fmla="*/ 3825123 h 4467297"/>
              <a:gd name="connsiteX125" fmla="*/ 3455176 w 6784709"/>
              <a:gd name="connsiteY125" fmla="*/ 3839084 h 4467297"/>
              <a:gd name="connsiteX126" fmla="*/ 3497057 w 6784709"/>
              <a:gd name="connsiteY126" fmla="*/ 3853044 h 4467297"/>
              <a:gd name="connsiteX127" fmla="*/ 3552898 w 6784709"/>
              <a:gd name="connsiteY127" fmla="*/ 3867004 h 4467297"/>
              <a:gd name="connsiteX128" fmla="*/ 3573839 w 6784709"/>
              <a:gd name="connsiteY128" fmla="*/ 3880965 h 4467297"/>
              <a:gd name="connsiteX129" fmla="*/ 3601759 w 6784709"/>
              <a:gd name="connsiteY129" fmla="*/ 3894925 h 4467297"/>
              <a:gd name="connsiteX130" fmla="*/ 3608739 w 6784709"/>
              <a:gd name="connsiteY130" fmla="*/ 3915865 h 4467297"/>
              <a:gd name="connsiteX131" fmla="*/ 3629680 w 6784709"/>
              <a:gd name="connsiteY131" fmla="*/ 4083389 h 4467297"/>
              <a:gd name="connsiteX132" fmla="*/ 3615719 w 6784709"/>
              <a:gd name="connsiteY132" fmla="*/ 4097349 h 4467297"/>
              <a:gd name="connsiteX133" fmla="*/ 3615719 w 6784709"/>
              <a:gd name="connsiteY133" fmla="*/ 4160171 h 4467297"/>
              <a:gd name="connsiteX134" fmla="*/ 3629680 w 6784709"/>
              <a:gd name="connsiteY134" fmla="*/ 4174131 h 4467297"/>
              <a:gd name="connsiteX135" fmla="*/ 4844226 w 6784709"/>
              <a:gd name="connsiteY135" fmla="*/ 4181111 h 4467297"/>
              <a:gd name="connsiteX136" fmla="*/ 4990810 w 6784709"/>
              <a:gd name="connsiteY136" fmla="*/ 4174131 h 4467297"/>
              <a:gd name="connsiteX137" fmla="*/ 5249075 w 6784709"/>
              <a:gd name="connsiteY137" fmla="*/ 4160171 h 4467297"/>
              <a:gd name="connsiteX138" fmla="*/ 5409619 w 6784709"/>
              <a:gd name="connsiteY138" fmla="*/ 4167151 h 4467297"/>
              <a:gd name="connsiteX139" fmla="*/ 5444519 w 6784709"/>
              <a:gd name="connsiteY139" fmla="*/ 4174131 h 4467297"/>
              <a:gd name="connsiteX140" fmla="*/ 5674864 w 6784709"/>
              <a:gd name="connsiteY140" fmla="*/ 4181111 h 4467297"/>
              <a:gd name="connsiteX141" fmla="*/ 5702785 w 6784709"/>
              <a:gd name="connsiteY141" fmla="*/ 4167151 h 4467297"/>
              <a:gd name="connsiteX142" fmla="*/ 5605063 w 6784709"/>
              <a:gd name="connsiteY142" fmla="*/ 4174131 h 4467297"/>
              <a:gd name="connsiteX143" fmla="*/ 6351939 w 6784709"/>
              <a:gd name="connsiteY143" fmla="*/ 4181111 h 4467297"/>
              <a:gd name="connsiteX144" fmla="*/ 6386840 w 6784709"/>
              <a:gd name="connsiteY144" fmla="*/ 4216012 h 4467297"/>
              <a:gd name="connsiteX145" fmla="*/ 6414761 w 6784709"/>
              <a:gd name="connsiteY145" fmla="*/ 4250913 h 4467297"/>
              <a:gd name="connsiteX146" fmla="*/ 6435701 w 6784709"/>
              <a:gd name="connsiteY146" fmla="*/ 4264873 h 4467297"/>
              <a:gd name="connsiteX147" fmla="*/ 6449661 w 6784709"/>
              <a:gd name="connsiteY147" fmla="*/ 4285813 h 4467297"/>
              <a:gd name="connsiteX148" fmla="*/ 6470602 w 6784709"/>
              <a:gd name="connsiteY148" fmla="*/ 4299774 h 4467297"/>
              <a:gd name="connsiteX149" fmla="*/ 6526443 w 6784709"/>
              <a:gd name="connsiteY149" fmla="*/ 4334674 h 4467297"/>
              <a:gd name="connsiteX150" fmla="*/ 6554364 w 6784709"/>
              <a:gd name="connsiteY150" fmla="*/ 4341655 h 4467297"/>
              <a:gd name="connsiteX151" fmla="*/ 6589264 w 6784709"/>
              <a:gd name="connsiteY151" fmla="*/ 4362595 h 4467297"/>
              <a:gd name="connsiteX152" fmla="*/ 6617185 w 6784709"/>
              <a:gd name="connsiteY152" fmla="*/ 4376555 h 4467297"/>
              <a:gd name="connsiteX153" fmla="*/ 6638126 w 6784709"/>
              <a:gd name="connsiteY153" fmla="*/ 4390516 h 4467297"/>
              <a:gd name="connsiteX154" fmla="*/ 6659066 w 6784709"/>
              <a:gd name="connsiteY154" fmla="*/ 4397496 h 4467297"/>
              <a:gd name="connsiteX155" fmla="*/ 6714907 w 6784709"/>
              <a:gd name="connsiteY155" fmla="*/ 4425416 h 4467297"/>
              <a:gd name="connsiteX156" fmla="*/ 6735848 w 6784709"/>
              <a:gd name="connsiteY156" fmla="*/ 4439377 h 4467297"/>
              <a:gd name="connsiteX157" fmla="*/ 6770748 w 6784709"/>
              <a:gd name="connsiteY157" fmla="*/ 4467297 h 4467297"/>
              <a:gd name="connsiteX158" fmla="*/ 6784709 w 6784709"/>
              <a:gd name="connsiteY158" fmla="*/ 4453337 h 4467297"/>
              <a:gd name="connsiteX159" fmla="*/ 6784709 w 6784709"/>
              <a:gd name="connsiteY159" fmla="*/ 4453337 h 4467297"/>
              <a:gd name="connsiteX160" fmla="*/ 6742828 w 6784709"/>
              <a:gd name="connsiteY160" fmla="*/ 4439377 h 446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6784709" h="4467297">
                <a:moveTo>
                  <a:pt x="0" y="0"/>
                </a:moveTo>
                <a:lnTo>
                  <a:pt x="0" y="0"/>
                </a:lnTo>
                <a:cubicBezTo>
                  <a:pt x="18614" y="13960"/>
                  <a:pt x="36212" y="29389"/>
                  <a:pt x="55842" y="41881"/>
                </a:cubicBezTo>
                <a:cubicBezTo>
                  <a:pt x="103926" y="72480"/>
                  <a:pt x="48785" y="20875"/>
                  <a:pt x="97722" y="62821"/>
                </a:cubicBezTo>
                <a:cubicBezTo>
                  <a:pt x="107715" y="71387"/>
                  <a:pt x="116336" y="81435"/>
                  <a:pt x="125643" y="90742"/>
                </a:cubicBezTo>
                <a:lnTo>
                  <a:pt x="167524" y="132623"/>
                </a:lnTo>
                <a:cubicBezTo>
                  <a:pt x="174504" y="139603"/>
                  <a:pt x="180251" y="148087"/>
                  <a:pt x="188464" y="153563"/>
                </a:cubicBezTo>
                <a:cubicBezTo>
                  <a:pt x="284751" y="217755"/>
                  <a:pt x="185910" y="150742"/>
                  <a:pt x="258266" y="202424"/>
                </a:cubicBezTo>
                <a:cubicBezTo>
                  <a:pt x="265092" y="207300"/>
                  <a:pt x="272655" y="211143"/>
                  <a:pt x="279206" y="216384"/>
                </a:cubicBezTo>
                <a:cubicBezTo>
                  <a:pt x="284345" y="220495"/>
                  <a:pt x="288028" y="226234"/>
                  <a:pt x="293167" y="230345"/>
                </a:cubicBezTo>
                <a:cubicBezTo>
                  <a:pt x="299718" y="235586"/>
                  <a:pt x="307556" y="239065"/>
                  <a:pt x="314107" y="244305"/>
                </a:cubicBezTo>
                <a:cubicBezTo>
                  <a:pt x="319246" y="248416"/>
                  <a:pt x="322803" y="254316"/>
                  <a:pt x="328068" y="258265"/>
                </a:cubicBezTo>
                <a:cubicBezTo>
                  <a:pt x="341490" y="268332"/>
                  <a:pt x="355988" y="276879"/>
                  <a:pt x="369948" y="286186"/>
                </a:cubicBezTo>
                <a:lnTo>
                  <a:pt x="390889" y="300146"/>
                </a:lnTo>
                <a:lnTo>
                  <a:pt x="411829" y="314106"/>
                </a:lnTo>
                <a:cubicBezTo>
                  <a:pt x="437502" y="391120"/>
                  <a:pt x="420295" y="328217"/>
                  <a:pt x="432770" y="446729"/>
                </a:cubicBezTo>
                <a:cubicBezTo>
                  <a:pt x="434252" y="460804"/>
                  <a:pt x="433421" y="475951"/>
                  <a:pt x="439750" y="488610"/>
                </a:cubicBezTo>
                <a:cubicBezTo>
                  <a:pt x="445636" y="500383"/>
                  <a:pt x="460370" y="505579"/>
                  <a:pt x="467671" y="516531"/>
                </a:cubicBezTo>
                <a:cubicBezTo>
                  <a:pt x="486284" y="544451"/>
                  <a:pt x="474651" y="532817"/>
                  <a:pt x="502571" y="551432"/>
                </a:cubicBezTo>
                <a:cubicBezTo>
                  <a:pt x="507225" y="558412"/>
                  <a:pt x="510219" y="566848"/>
                  <a:pt x="516532" y="572372"/>
                </a:cubicBezTo>
                <a:cubicBezTo>
                  <a:pt x="529159" y="583420"/>
                  <a:pt x="558413" y="600293"/>
                  <a:pt x="558413" y="600293"/>
                </a:cubicBezTo>
                <a:cubicBezTo>
                  <a:pt x="586218" y="642000"/>
                  <a:pt x="555852" y="605736"/>
                  <a:pt x="593313" y="628213"/>
                </a:cubicBezTo>
                <a:cubicBezTo>
                  <a:pt x="598956" y="631599"/>
                  <a:pt x="602009" y="638225"/>
                  <a:pt x="607274" y="642174"/>
                </a:cubicBezTo>
                <a:cubicBezTo>
                  <a:pt x="620697" y="652241"/>
                  <a:pt x="635195" y="660787"/>
                  <a:pt x="649155" y="670094"/>
                </a:cubicBezTo>
                <a:cubicBezTo>
                  <a:pt x="712666" y="712435"/>
                  <a:pt x="612311" y="646014"/>
                  <a:pt x="704996" y="704995"/>
                </a:cubicBezTo>
                <a:cubicBezTo>
                  <a:pt x="719151" y="714003"/>
                  <a:pt x="732490" y="724284"/>
                  <a:pt x="746877" y="732916"/>
                </a:cubicBezTo>
                <a:cubicBezTo>
                  <a:pt x="771926" y="747946"/>
                  <a:pt x="812128" y="773280"/>
                  <a:pt x="837619" y="781777"/>
                </a:cubicBezTo>
                <a:lnTo>
                  <a:pt x="858559" y="788757"/>
                </a:lnTo>
                <a:cubicBezTo>
                  <a:pt x="870193" y="800391"/>
                  <a:pt x="888257" y="808050"/>
                  <a:pt x="893460" y="823658"/>
                </a:cubicBezTo>
                <a:lnTo>
                  <a:pt x="907420" y="865539"/>
                </a:lnTo>
                <a:cubicBezTo>
                  <a:pt x="909747" y="926034"/>
                  <a:pt x="901715" y="987827"/>
                  <a:pt x="914400" y="1047023"/>
                </a:cubicBezTo>
                <a:cubicBezTo>
                  <a:pt x="917025" y="1059275"/>
                  <a:pt x="939105" y="1053700"/>
                  <a:pt x="949301" y="1060983"/>
                </a:cubicBezTo>
                <a:cubicBezTo>
                  <a:pt x="956127" y="1065859"/>
                  <a:pt x="958020" y="1075372"/>
                  <a:pt x="963261" y="1081923"/>
                </a:cubicBezTo>
                <a:cubicBezTo>
                  <a:pt x="967372" y="1087062"/>
                  <a:pt x="972568" y="1091230"/>
                  <a:pt x="977222" y="1095884"/>
                </a:cubicBezTo>
                <a:cubicBezTo>
                  <a:pt x="979549" y="1102864"/>
                  <a:pt x="979606" y="1111079"/>
                  <a:pt x="984202" y="1116824"/>
                </a:cubicBezTo>
                <a:cubicBezTo>
                  <a:pt x="989443" y="1123375"/>
                  <a:pt x="998697" y="1125414"/>
                  <a:pt x="1005142" y="1130784"/>
                </a:cubicBezTo>
                <a:cubicBezTo>
                  <a:pt x="1040000" y="1159832"/>
                  <a:pt x="1010223" y="1146438"/>
                  <a:pt x="1047023" y="1158705"/>
                </a:cubicBezTo>
                <a:cubicBezTo>
                  <a:pt x="1062308" y="1173989"/>
                  <a:pt x="1061382" y="1174888"/>
                  <a:pt x="1081924" y="1186626"/>
                </a:cubicBezTo>
                <a:cubicBezTo>
                  <a:pt x="1090958" y="1191789"/>
                  <a:pt x="1100810" y="1195424"/>
                  <a:pt x="1109845" y="1200586"/>
                </a:cubicBezTo>
                <a:cubicBezTo>
                  <a:pt x="1117129" y="1204748"/>
                  <a:pt x="1123074" y="1211242"/>
                  <a:pt x="1130785" y="1214546"/>
                </a:cubicBezTo>
                <a:cubicBezTo>
                  <a:pt x="1139603" y="1218325"/>
                  <a:pt x="1149605" y="1218492"/>
                  <a:pt x="1158706" y="1221526"/>
                </a:cubicBezTo>
                <a:cubicBezTo>
                  <a:pt x="1170593" y="1225488"/>
                  <a:pt x="1181874" y="1231087"/>
                  <a:pt x="1193606" y="1235487"/>
                </a:cubicBezTo>
                <a:cubicBezTo>
                  <a:pt x="1200495" y="1238071"/>
                  <a:pt x="1207823" y="1239479"/>
                  <a:pt x="1214547" y="1242467"/>
                </a:cubicBezTo>
                <a:cubicBezTo>
                  <a:pt x="1228810" y="1248806"/>
                  <a:pt x="1242165" y="1257068"/>
                  <a:pt x="1256428" y="1263407"/>
                </a:cubicBezTo>
                <a:cubicBezTo>
                  <a:pt x="1276589" y="1272367"/>
                  <a:pt x="1283112" y="1269976"/>
                  <a:pt x="1305289" y="1277368"/>
                </a:cubicBezTo>
                <a:cubicBezTo>
                  <a:pt x="1317176" y="1281330"/>
                  <a:pt x="1328458" y="1286929"/>
                  <a:pt x="1340190" y="1291328"/>
                </a:cubicBezTo>
                <a:cubicBezTo>
                  <a:pt x="1347079" y="1293911"/>
                  <a:pt x="1354150" y="1295981"/>
                  <a:pt x="1361130" y="1298308"/>
                </a:cubicBezTo>
                <a:cubicBezTo>
                  <a:pt x="1363457" y="1309942"/>
                  <a:pt x="1365536" y="1321627"/>
                  <a:pt x="1368110" y="1333209"/>
                </a:cubicBezTo>
                <a:cubicBezTo>
                  <a:pt x="1370191" y="1342574"/>
                  <a:pt x="1373209" y="1351722"/>
                  <a:pt x="1375090" y="1361129"/>
                </a:cubicBezTo>
                <a:cubicBezTo>
                  <a:pt x="1377866" y="1375007"/>
                  <a:pt x="1379295" y="1389132"/>
                  <a:pt x="1382071" y="1403010"/>
                </a:cubicBezTo>
                <a:cubicBezTo>
                  <a:pt x="1383953" y="1412417"/>
                  <a:pt x="1387335" y="1421492"/>
                  <a:pt x="1389051" y="1430931"/>
                </a:cubicBezTo>
                <a:cubicBezTo>
                  <a:pt x="1391994" y="1447118"/>
                  <a:pt x="1393857" y="1463484"/>
                  <a:pt x="1396031" y="1479792"/>
                </a:cubicBezTo>
                <a:cubicBezTo>
                  <a:pt x="1398510" y="1498386"/>
                  <a:pt x="1399655" y="1517177"/>
                  <a:pt x="1403011" y="1535633"/>
                </a:cubicBezTo>
                <a:cubicBezTo>
                  <a:pt x="1404327" y="1542872"/>
                  <a:pt x="1407877" y="1549526"/>
                  <a:pt x="1409991" y="1556574"/>
                </a:cubicBezTo>
                <a:cubicBezTo>
                  <a:pt x="1421898" y="1596265"/>
                  <a:pt x="1416714" y="1599877"/>
                  <a:pt x="1437912" y="1626375"/>
                </a:cubicBezTo>
                <a:cubicBezTo>
                  <a:pt x="1442023" y="1631514"/>
                  <a:pt x="1446229" y="1636950"/>
                  <a:pt x="1451872" y="1640336"/>
                </a:cubicBezTo>
                <a:cubicBezTo>
                  <a:pt x="1458181" y="1644122"/>
                  <a:pt x="1466232" y="1644026"/>
                  <a:pt x="1472813" y="1647316"/>
                </a:cubicBezTo>
                <a:cubicBezTo>
                  <a:pt x="1484947" y="1653383"/>
                  <a:pt x="1495316" y="1662746"/>
                  <a:pt x="1507713" y="1668256"/>
                </a:cubicBezTo>
                <a:cubicBezTo>
                  <a:pt x="1516480" y="1672152"/>
                  <a:pt x="1526445" y="1672479"/>
                  <a:pt x="1535634" y="1675236"/>
                </a:cubicBezTo>
                <a:cubicBezTo>
                  <a:pt x="1606486" y="1696492"/>
                  <a:pt x="1548803" y="1683455"/>
                  <a:pt x="1612416" y="1696177"/>
                </a:cubicBezTo>
                <a:lnTo>
                  <a:pt x="1696177" y="1752018"/>
                </a:lnTo>
                <a:cubicBezTo>
                  <a:pt x="1696185" y="1752023"/>
                  <a:pt x="1738051" y="1779932"/>
                  <a:pt x="1738058" y="1779939"/>
                </a:cubicBezTo>
                <a:cubicBezTo>
                  <a:pt x="1745038" y="1786919"/>
                  <a:pt x="1751415" y="1794560"/>
                  <a:pt x="1758999" y="1800879"/>
                </a:cubicBezTo>
                <a:cubicBezTo>
                  <a:pt x="1811825" y="1844899"/>
                  <a:pt x="1753288" y="1788188"/>
                  <a:pt x="1793900" y="1828800"/>
                </a:cubicBezTo>
                <a:cubicBezTo>
                  <a:pt x="1796227" y="1835780"/>
                  <a:pt x="1800880" y="1842382"/>
                  <a:pt x="1800880" y="1849740"/>
                </a:cubicBezTo>
                <a:cubicBezTo>
                  <a:pt x="1800880" y="1863893"/>
                  <a:pt x="1795902" y="1877610"/>
                  <a:pt x="1793900" y="1891621"/>
                </a:cubicBezTo>
                <a:cubicBezTo>
                  <a:pt x="1791247" y="1910191"/>
                  <a:pt x="1789246" y="1928848"/>
                  <a:pt x="1786919" y="1947462"/>
                </a:cubicBezTo>
                <a:cubicBezTo>
                  <a:pt x="1789246" y="1980036"/>
                  <a:pt x="1790084" y="2012751"/>
                  <a:pt x="1793900" y="2045184"/>
                </a:cubicBezTo>
                <a:cubicBezTo>
                  <a:pt x="1794760" y="2052491"/>
                  <a:pt x="1796284" y="2060379"/>
                  <a:pt x="1800880" y="2066125"/>
                </a:cubicBezTo>
                <a:cubicBezTo>
                  <a:pt x="1806120" y="2072676"/>
                  <a:pt x="1815451" y="2074626"/>
                  <a:pt x="1821820" y="2080085"/>
                </a:cubicBezTo>
                <a:cubicBezTo>
                  <a:pt x="1831813" y="2088651"/>
                  <a:pt x="1839031" y="2100356"/>
                  <a:pt x="1849741" y="2108006"/>
                </a:cubicBezTo>
                <a:cubicBezTo>
                  <a:pt x="1855728" y="2112283"/>
                  <a:pt x="1864100" y="2111696"/>
                  <a:pt x="1870681" y="2114986"/>
                </a:cubicBezTo>
                <a:cubicBezTo>
                  <a:pt x="1878185" y="2118738"/>
                  <a:pt x="1884795" y="2124070"/>
                  <a:pt x="1891622" y="2128946"/>
                </a:cubicBezTo>
                <a:cubicBezTo>
                  <a:pt x="1963998" y="2180643"/>
                  <a:pt x="1865105" y="2113596"/>
                  <a:pt x="1961423" y="2177807"/>
                </a:cubicBezTo>
                <a:cubicBezTo>
                  <a:pt x="1961425" y="2177808"/>
                  <a:pt x="2003301" y="2205727"/>
                  <a:pt x="2003304" y="2205728"/>
                </a:cubicBezTo>
                <a:cubicBezTo>
                  <a:pt x="2012611" y="2210381"/>
                  <a:pt x="2022401" y="2214173"/>
                  <a:pt x="2031225" y="2219688"/>
                </a:cubicBezTo>
                <a:cubicBezTo>
                  <a:pt x="2103715" y="2264995"/>
                  <a:pt x="2016320" y="2219217"/>
                  <a:pt x="2087066" y="2254589"/>
                </a:cubicBezTo>
                <a:cubicBezTo>
                  <a:pt x="2144278" y="2311801"/>
                  <a:pt x="2052576" y="2223485"/>
                  <a:pt x="2177808" y="2317410"/>
                </a:cubicBezTo>
                <a:cubicBezTo>
                  <a:pt x="2256906" y="2376734"/>
                  <a:pt x="2156996" y="2304403"/>
                  <a:pt x="2233649" y="2352311"/>
                </a:cubicBezTo>
                <a:cubicBezTo>
                  <a:pt x="2243514" y="2358477"/>
                  <a:pt x="2252103" y="2366490"/>
                  <a:pt x="2261570" y="2373252"/>
                </a:cubicBezTo>
                <a:cubicBezTo>
                  <a:pt x="2268396" y="2378128"/>
                  <a:pt x="2275530" y="2382559"/>
                  <a:pt x="2282510" y="2387212"/>
                </a:cubicBezTo>
                <a:cubicBezTo>
                  <a:pt x="2284837" y="2394192"/>
                  <a:pt x="2289490" y="2400794"/>
                  <a:pt x="2289490" y="2408152"/>
                </a:cubicBezTo>
                <a:cubicBezTo>
                  <a:pt x="2289490" y="2415510"/>
                  <a:pt x="2283826" y="2421854"/>
                  <a:pt x="2282510" y="2429093"/>
                </a:cubicBezTo>
                <a:cubicBezTo>
                  <a:pt x="2279154" y="2447549"/>
                  <a:pt x="2278614" y="2466431"/>
                  <a:pt x="2275530" y="2484934"/>
                </a:cubicBezTo>
                <a:cubicBezTo>
                  <a:pt x="2271629" y="2508339"/>
                  <a:pt x="2261570" y="2554736"/>
                  <a:pt x="2261570" y="2554736"/>
                </a:cubicBezTo>
                <a:cubicBezTo>
                  <a:pt x="2263897" y="2561716"/>
                  <a:pt x="2266766" y="2568538"/>
                  <a:pt x="2268550" y="2575676"/>
                </a:cubicBezTo>
                <a:cubicBezTo>
                  <a:pt x="2271427" y="2587186"/>
                  <a:pt x="2270224" y="2599966"/>
                  <a:pt x="2275530" y="2610577"/>
                </a:cubicBezTo>
                <a:cubicBezTo>
                  <a:pt x="2287415" y="2634346"/>
                  <a:pt x="2337758" y="2652161"/>
                  <a:pt x="2352312" y="2659438"/>
                </a:cubicBezTo>
                <a:cubicBezTo>
                  <a:pt x="2361619" y="2664091"/>
                  <a:pt x="2370571" y="2669534"/>
                  <a:pt x="2380232" y="2673398"/>
                </a:cubicBezTo>
                <a:cubicBezTo>
                  <a:pt x="2391866" y="2678051"/>
                  <a:pt x="2403926" y="2681755"/>
                  <a:pt x="2415133" y="2687358"/>
                </a:cubicBezTo>
                <a:cubicBezTo>
                  <a:pt x="2466115" y="2712849"/>
                  <a:pt x="2397004" y="2697602"/>
                  <a:pt x="2491915" y="2729239"/>
                </a:cubicBezTo>
                <a:cubicBezTo>
                  <a:pt x="2513580" y="2736461"/>
                  <a:pt x="2519210" y="2737240"/>
                  <a:pt x="2540776" y="2750180"/>
                </a:cubicBezTo>
                <a:cubicBezTo>
                  <a:pt x="2555163" y="2758812"/>
                  <a:pt x="2567650" y="2770596"/>
                  <a:pt x="2582657" y="2778100"/>
                </a:cubicBezTo>
                <a:cubicBezTo>
                  <a:pt x="2601271" y="2787407"/>
                  <a:pt x="2621182" y="2794477"/>
                  <a:pt x="2638498" y="2806021"/>
                </a:cubicBezTo>
                <a:lnTo>
                  <a:pt x="2680379" y="2833942"/>
                </a:lnTo>
                <a:cubicBezTo>
                  <a:pt x="2691257" y="2866577"/>
                  <a:pt x="2691316" y="2856348"/>
                  <a:pt x="2680379" y="2903743"/>
                </a:cubicBezTo>
                <a:cubicBezTo>
                  <a:pt x="2669521" y="2950794"/>
                  <a:pt x="2649744" y="2951182"/>
                  <a:pt x="2687359" y="2938644"/>
                </a:cubicBezTo>
                <a:cubicBezTo>
                  <a:pt x="2690651" y="2948520"/>
                  <a:pt x="2701319" y="2978739"/>
                  <a:pt x="2701319" y="2987505"/>
                </a:cubicBezTo>
                <a:cubicBezTo>
                  <a:pt x="2701319" y="3003957"/>
                  <a:pt x="2696666" y="3020079"/>
                  <a:pt x="2694339" y="3036366"/>
                </a:cubicBezTo>
                <a:cubicBezTo>
                  <a:pt x="2696666" y="3064287"/>
                  <a:pt x="2695448" y="3092733"/>
                  <a:pt x="2701319" y="3120128"/>
                </a:cubicBezTo>
                <a:cubicBezTo>
                  <a:pt x="2702698" y="3126563"/>
                  <a:pt x="2710015" y="3130139"/>
                  <a:pt x="2715280" y="3134088"/>
                </a:cubicBezTo>
                <a:cubicBezTo>
                  <a:pt x="2728703" y="3144155"/>
                  <a:pt x="2742774" y="3153377"/>
                  <a:pt x="2757161" y="3162009"/>
                </a:cubicBezTo>
                <a:cubicBezTo>
                  <a:pt x="2768794" y="3168989"/>
                  <a:pt x="2781561" y="3174358"/>
                  <a:pt x="2792061" y="3182949"/>
                </a:cubicBezTo>
                <a:cubicBezTo>
                  <a:pt x="2807341" y="3195451"/>
                  <a:pt x="2819982" y="3210870"/>
                  <a:pt x="2833942" y="3224830"/>
                </a:cubicBezTo>
                <a:cubicBezTo>
                  <a:pt x="2838596" y="3229483"/>
                  <a:pt x="2843954" y="3233525"/>
                  <a:pt x="2847903" y="3238790"/>
                </a:cubicBezTo>
                <a:cubicBezTo>
                  <a:pt x="2854883" y="3248097"/>
                  <a:pt x="2860617" y="3258485"/>
                  <a:pt x="2868843" y="3266711"/>
                </a:cubicBezTo>
                <a:cubicBezTo>
                  <a:pt x="2874775" y="3272643"/>
                  <a:pt x="2883514" y="3275098"/>
                  <a:pt x="2889784" y="3280671"/>
                </a:cubicBezTo>
                <a:cubicBezTo>
                  <a:pt x="2904540" y="3293787"/>
                  <a:pt x="2917704" y="3308592"/>
                  <a:pt x="2931664" y="3322552"/>
                </a:cubicBezTo>
                <a:lnTo>
                  <a:pt x="2945625" y="3336513"/>
                </a:lnTo>
                <a:cubicBezTo>
                  <a:pt x="2952605" y="3343493"/>
                  <a:pt x="2957200" y="3354332"/>
                  <a:pt x="2966565" y="3357453"/>
                </a:cubicBezTo>
                <a:lnTo>
                  <a:pt x="2987506" y="3364433"/>
                </a:lnTo>
                <a:lnTo>
                  <a:pt x="3071268" y="3420274"/>
                </a:lnTo>
                <a:cubicBezTo>
                  <a:pt x="3071275" y="3420279"/>
                  <a:pt x="3113140" y="3448191"/>
                  <a:pt x="3113148" y="3448195"/>
                </a:cubicBezTo>
                <a:cubicBezTo>
                  <a:pt x="3122455" y="3452848"/>
                  <a:pt x="3131505" y="3458056"/>
                  <a:pt x="3141069" y="3462155"/>
                </a:cubicBezTo>
                <a:cubicBezTo>
                  <a:pt x="3147832" y="3465053"/>
                  <a:pt x="3155030" y="3466809"/>
                  <a:pt x="3162010" y="3469136"/>
                </a:cubicBezTo>
                <a:cubicBezTo>
                  <a:pt x="3168990" y="3476116"/>
                  <a:pt x="3177474" y="3481863"/>
                  <a:pt x="3182950" y="3490076"/>
                </a:cubicBezTo>
                <a:cubicBezTo>
                  <a:pt x="3187031" y="3496198"/>
                  <a:pt x="3188146" y="3503878"/>
                  <a:pt x="3189930" y="3511016"/>
                </a:cubicBezTo>
                <a:cubicBezTo>
                  <a:pt x="3198155" y="3543919"/>
                  <a:pt x="3197979" y="3559316"/>
                  <a:pt x="3203890" y="3594778"/>
                </a:cubicBezTo>
                <a:cubicBezTo>
                  <a:pt x="3210905" y="3636866"/>
                  <a:pt x="3209488" y="3619964"/>
                  <a:pt x="3217851" y="3657600"/>
                </a:cubicBezTo>
                <a:cubicBezTo>
                  <a:pt x="3218252" y="3659404"/>
                  <a:pt x="3226055" y="3706246"/>
                  <a:pt x="3231811" y="3713441"/>
                </a:cubicBezTo>
                <a:cubicBezTo>
                  <a:pt x="3237052" y="3719992"/>
                  <a:pt x="3245925" y="3722525"/>
                  <a:pt x="3252752" y="3727401"/>
                </a:cubicBezTo>
                <a:cubicBezTo>
                  <a:pt x="3289730" y="3753814"/>
                  <a:pt x="3267629" y="3743995"/>
                  <a:pt x="3301613" y="3755322"/>
                </a:cubicBezTo>
                <a:cubicBezTo>
                  <a:pt x="3308593" y="3762302"/>
                  <a:pt x="3314970" y="3769942"/>
                  <a:pt x="3322553" y="3776262"/>
                </a:cubicBezTo>
                <a:cubicBezTo>
                  <a:pt x="3341437" y="3791999"/>
                  <a:pt x="3363976" y="3799276"/>
                  <a:pt x="3385374" y="3811163"/>
                </a:cubicBezTo>
                <a:cubicBezTo>
                  <a:pt x="3392708" y="3815237"/>
                  <a:pt x="3398811" y="3821371"/>
                  <a:pt x="3406315" y="3825123"/>
                </a:cubicBezTo>
                <a:cubicBezTo>
                  <a:pt x="3418041" y="3830986"/>
                  <a:pt x="3443998" y="3835731"/>
                  <a:pt x="3455176" y="3839084"/>
                </a:cubicBezTo>
                <a:cubicBezTo>
                  <a:pt x="3469271" y="3843313"/>
                  <a:pt x="3482627" y="3850158"/>
                  <a:pt x="3497057" y="3853044"/>
                </a:cubicBezTo>
                <a:cubicBezTo>
                  <a:pt x="3539173" y="3861467"/>
                  <a:pt x="3520703" y="3856272"/>
                  <a:pt x="3552898" y="3867004"/>
                </a:cubicBezTo>
                <a:cubicBezTo>
                  <a:pt x="3559878" y="3871658"/>
                  <a:pt x="3566555" y="3876803"/>
                  <a:pt x="3573839" y="3880965"/>
                </a:cubicBezTo>
                <a:cubicBezTo>
                  <a:pt x="3582873" y="3886127"/>
                  <a:pt x="3594401" y="3887567"/>
                  <a:pt x="3601759" y="3894925"/>
                </a:cubicBezTo>
                <a:cubicBezTo>
                  <a:pt x="3606962" y="3900128"/>
                  <a:pt x="3606412" y="3908885"/>
                  <a:pt x="3608739" y="3915865"/>
                </a:cubicBezTo>
                <a:cubicBezTo>
                  <a:pt x="3624263" y="4055574"/>
                  <a:pt x="3615773" y="3999943"/>
                  <a:pt x="3629680" y="4083389"/>
                </a:cubicBezTo>
                <a:cubicBezTo>
                  <a:pt x="3625026" y="4088042"/>
                  <a:pt x="3619105" y="4091706"/>
                  <a:pt x="3615719" y="4097349"/>
                </a:cubicBezTo>
                <a:cubicBezTo>
                  <a:pt x="3604014" y="4116857"/>
                  <a:pt x="3608010" y="4139614"/>
                  <a:pt x="3615719" y="4160171"/>
                </a:cubicBezTo>
                <a:cubicBezTo>
                  <a:pt x="3618030" y="4166333"/>
                  <a:pt x="3623100" y="4174019"/>
                  <a:pt x="3629680" y="4174131"/>
                </a:cubicBezTo>
                <a:cubicBezTo>
                  <a:pt x="4034477" y="4181031"/>
                  <a:pt x="4439377" y="4178784"/>
                  <a:pt x="4844226" y="4181111"/>
                </a:cubicBezTo>
                <a:lnTo>
                  <a:pt x="4990810" y="4174131"/>
                </a:lnTo>
                <a:cubicBezTo>
                  <a:pt x="5235434" y="4164900"/>
                  <a:pt x="5139632" y="4182059"/>
                  <a:pt x="5249075" y="4160171"/>
                </a:cubicBezTo>
                <a:cubicBezTo>
                  <a:pt x="5302590" y="4162498"/>
                  <a:pt x="5356190" y="4163335"/>
                  <a:pt x="5409619" y="4167151"/>
                </a:cubicBezTo>
                <a:cubicBezTo>
                  <a:pt x="5421453" y="4167996"/>
                  <a:pt x="5432672" y="4173507"/>
                  <a:pt x="5444519" y="4174131"/>
                </a:cubicBezTo>
                <a:cubicBezTo>
                  <a:pt x="5521230" y="4178168"/>
                  <a:pt x="5598082" y="4178784"/>
                  <a:pt x="5674864" y="4181111"/>
                </a:cubicBezTo>
                <a:cubicBezTo>
                  <a:pt x="5684171" y="4176458"/>
                  <a:pt x="5713139" y="4168186"/>
                  <a:pt x="5702785" y="4167151"/>
                </a:cubicBezTo>
                <a:cubicBezTo>
                  <a:pt x="5670290" y="4163902"/>
                  <a:pt x="5572414" y="4173429"/>
                  <a:pt x="5605063" y="4174131"/>
                </a:cubicBezTo>
                <a:cubicBezTo>
                  <a:pt x="5853975" y="4179484"/>
                  <a:pt x="6102980" y="4178784"/>
                  <a:pt x="6351939" y="4181111"/>
                </a:cubicBezTo>
                <a:cubicBezTo>
                  <a:pt x="6363573" y="4192745"/>
                  <a:pt x="6377714" y="4202323"/>
                  <a:pt x="6386840" y="4216012"/>
                </a:cubicBezTo>
                <a:cubicBezTo>
                  <a:pt x="6397206" y="4231561"/>
                  <a:pt x="6400552" y="4239545"/>
                  <a:pt x="6414761" y="4250913"/>
                </a:cubicBezTo>
                <a:cubicBezTo>
                  <a:pt x="6421312" y="4256154"/>
                  <a:pt x="6428721" y="4260220"/>
                  <a:pt x="6435701" y="4264873"/>
                </a:cubicBezTo>
                <a:cubicBezTo>
                  <a:pt x="6440354" y="4271853"/>
                  <a:pt x="6443729" y="4279881"/>
                  <a:pt x="6449661" y="4285813"/>
                </a:cubicBezTo>
                <a:cubicBezTo>
                  <a:pt x="6455593" y="4291745"/>
                  <a:pt x="6463775" y="4294898"/>
                  <a:pt x="6470602" y="4299774"/>
                </a:cubicBezTo>
                <a:cubicBezTo>
                  <a:pt x="6494877" y="4317114"/>
                  <a:pt x="6498822" y="4324316"/>
                  <a:pt x="6526443" y="4334674"/>
                </a:cubicBezTo>
                <a:cubicBezTo>
                  <a:pt x="6535426" y="4338043"/>
                  <a:pt x="6545057" y="4339328"/>
                  <a:pt x="6554364" y="4341655"/>
                </a:cubicBezTo>
                <a:cubicBezTo>
                  <a:pt x="6565997" y="4348635"/>
                  <a:pt x="6577405" y="4356007"/>
                  <a:pt x="6589264" y="4362595"/>
                </a:cubicBezTo>
                <a:cubicBezTo>
                  <a:pt x="6598360" y="4367648"/>
                  <a:pt x="6608151" y="4371392"/>
                  <a:pt x="6617185" y="4376555"/>
                </a:cubicBezTo>
                <a:cubicBezTo>
                  <a:pt x="6624469" y="4380717"/>
                  <a:pt x="6630622" y="4386764"/>
                  <a:pt x="6638126" y="4390516"/>
                </a:cubicBezTo>
                <a:cubicBezTo>
                  <a:pt x="6644707" y="4393806"/>
                  <a:pt x="6652485" y="4394206"/>
                  <a:pt x="6659066" y="4397496"/>
                </a:cubicBezTo>
                <a:cubicBezTo>
                  <a:pt x="6725001" y="4430463"/>
                  <a:pt x="6667687" y="4409676"/>
                  <a:pt x="6714907" y="4425416"/>
                </a:cubicBezTo>
                <a:cubicBezTo>
                  <a:pt x="6721887" y="4430070"/>
                  <a:pt x="6728182" y="4435970"/>
                  <a:pt x="6735848" y="4439377"/>
                </a:cubicBezTo>
                <a:cubicBezTo>
                  <a:pt x="6780536" y="4459239"/>
                  <a:pt x="6785063" y="4438671"/>
                  <a:pt x="6770748" y="4467297"/>
                </a:cubicBezTo>
                <a:lnTo>
                  <a:pt x="6784709" y="4453337"/>
                </a:lnTo>
                <a:lnTo>
                  <a:pt x="6784709" y="4453337"/>
                </a:lnTo>
                <a:lnTo>
                  <a:pt x="6742828" y="4439377"/>
                </a:lnTo>
              </a:path>
            </a:pathLst>
          </a:custGeom>
          <a:noFill/>
          <a:ln w="127000"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679906" y="1661161"/>
            <a:ext cx="6784708" cy="4502198"/>
          </a:xfrm>
          <a:custGeom>
            <a:avLst/>
            <a:gdLst>
              <a:gd name="connsiteX0" fmla="*/ 6784708 w 6784708"/>
              <a:gd name="connsiteY0" fmla="*/ 4502198 h 4502198"/>
              <a:gd name="connsiteX1" fmla="*/ 6784708 w 6784708"/>
              <a:gd name="connsiteY1" fmla="*/ 4502198 h 4502198"/>
              <a:gd name="connsiteX2" fmla="*/ 6735847 w 6784708"/>
              <a:gd name="connsiteY2" fmla="*/ 4467297 h 4502198"/>
              <a:gd name="connsiteX3" fmla="*/ 6652085 w 6784708"/>
              <a:gd name="connsiteY3" fmla="*/ 4397496 h 4502198"/>
              <a:gd name="connsiteX4" fmla="*/ 6631145 w 6784708"/>
              <a:gd name="connsiteY4" fmla="*/ 4383535 h 4502198"/>
              <a:gd name="connsiteX5" fmla="*/ 6561343 w 6784708"/>
              <a:gd name="connsiteY5" fmla="*/ 4341655 h 4502198"/>
              <a:gd name="connsiteX6" fmla="*/ 6547383 w 6784708"/>
              <a:gd name="connsiteY6" fmla="*/ 4327694 h 4502198"/>
              <a:gd name="connsiteX7" fmla="*/ 6505502 w 6784708"/>
              <a:gd name="connsiteY7" fmla="*/ 4299774 h 4502198"/>
              <a:gd name="connsiteX8" fmla="*/ 6449661 w 6784708"/>
              <a:gd name="connsiteY8" fmla="*/ 4257893 h 4502198"/>
              <a:gd name="connsiteX9" fmla="*/ 6407780 w 6784708"/>
              <a:gd name="connsiteY9" fmla="*/ 4229972 h 4502198"/>
              <a:gd name="connsiteX10" fmla="*/ 6365899 w 6784708"/>
              <a:gd name="connsiteY10" fmla="*/ 4216012 h 4502198"/>
              <a:gd name="connsiteX11" fmla="*/ 6344959 w 6784708"/>
              <a:gd name="connsiteY11" fmla="*/ 4202051 h 4502198"/>
              <a:gd name="connsiteX12" fmla="*/ 6337979 w 6784708"/>
              <a:gd name="connsiteY12" fmla="*/ 4181111 h 4502198"/>
              <a:gd name="connsiteX13" fmla="*/ 6351939 w 6784708"/>
              <a:gd name="connsiteY13" fmla="*/ 3999627 h 4502198"/>
              <a:gd name="connsiteX14" fmla="*/ 6330998 w 6784708"/>
              <a:gd name="connsiteY14" fmla="*/ 3943786 h 4502198"/>
              <a:gd name="connsiteX15" fmla="*/ 6268177 w 6784708"/>
              <a:gd name="connsiteY15" fmla="*/ 3901905 h 4502198"/>
              <a:gd name="connsiteX16" fmla="*/ 6240256 w 6784708"/>
              <a:gd name="connsiteY16" fmla="*/ 3880964 h 4502198"/>
              <a:gd name="connsiteX17" fmla="*/ 6177435 w 6784708"/>
              <a:gd name="connsiteY17" fmla="*/ 3846064 h 4502198"/>
              <a:gd name="connsiteX18" fmla="*/ 6135554 w 6784708"/>
              <a:gd name="connsiteY18" fmla="*/ 3811163 h 4502198"/>
              <a:gd name="connsiteX19" fmla="*/ 6107634 w 6784708"/>
              <a:gd name="connsiteY19" fmla="*/ 3797203 h 4502198"/>
              <a:gd name="connsiteX20" fmla="*/ 6065753 w 6784708"/>
              <a:gd name="connsiteY20" fmla="*/ 3769282 h 4502198"/>
              <a:gd name="connsiteX21" fmla="*/ 6030852 w 6784708"/>
              <a:gd name="connsiteY21" fmla="*/ 3748342 h 4502198"/>
              <a:gd name="connsiteX22" fmla="*/ 6009911 w 6784708"/>
              <a:gd name="connsiteY22" fmla="*/ 3734381 h 4502198"/>
              <a:gd name="connsiteX23" fmla="*/ 5981991 w 6784708"/>
              <a:gd name="connsiteY23" fmla="*/ 3713441 h 4502198"/>
              <a:gd name="connsiteX24" fmla="*/ 5961050 w 6784708"/>
              <a:gd name="connsiteY24" fmla="*/ 3706461 h 4502198"/>
              <a:gd name="connsiteX25" fmla="*/ 5919169 w 6784708"/>
              <a:gd name="connsiteY25" fmla="*/ 3678540 h 4502198"/>
              <a:gd name="connsiteX26" fmla="*/ 5898229 w 6784708"/>
              <a:gd name="connsiteY26" fmla="*/ 3664580 h 4502198"/>
              <a:gd name="connsiteX27" fmla="*/ 5856348 w 6784708"/>
              <a:gd name="connsiteY27" fmla="*/ 3650619 h 4502198"/>
              <a:gd name="connsiteX28" fmla="*/ 5863328 w 6784708"/>
              <a:gd name="connsiteY28" fmla="*/ 3629679 h 4502198"/>
              <a:gd name="connsiteX29" fmla="*/ 5877289 w 6784708"/>
              <a:gd name="connsiteY29" fmla="*/ 3469135 h 4502198"/>
              <a:gd name="connsiteX30" fmla="*/ 5807487 w 6784708"/>
              <a:gd name="connsiteY30" fmla="*/ 3406314 h 4502198"/>
              <a:gd name="connsiteX31" fmla="*/ 5779566 w 6784708"/>
              <a:gd name="connsiteY31" fmla="*/ 3392354 h 4502198"/>
              <a:gd name="connsiteX32" fmla="*/ 5723725 w 6784708"/>
              <a:gd name="connsiteY32" fmla="*/ 3350473 h 4502198"/>
              <a:gd name="connsiteX33" fmla="*/ 5688824 w 6784708"/>
              <a:gd name="connsiteY33" fmla="*/ 3329532 h 4502198"/>
              <a:gd name="connsiteX34" fmla="*/ 5605063 w 6784708"/>
              <a:gd name="connsiteY34" fmla="*/ 3252751 h 4502198"/>
              <a:gd name="connsiteX35" fmla="*/ 5577142 w 6784708"/>
              <a:gd name="connsiteY35" fmla="*/ 3224830 h 4502198"/>
              <a:gd name="connsiteX36" fmla="*/ 5556201 w 6784708"/>
              <a:gd name="connsiteY36" fmla="*/ 3203890 h 4502198"/>
              <a:gd name="connsiteX37" fmla="*/ 5521301 w 6784708"/>
              <a:gd name="connsiteY37" fmla="*/ 3175969 h 4502198"/>
              <a:gd name="connsiteX38" fmla="*/ 5472440 w 6784708"/>
              <a:gd name="connsiteY38" fmla="*/ 3127108 h 4502198"/>
              <a:gd name="connsiteX39" fmla="*/ 5451499 w 6784708"/>
              <a:gd name="connsiteY39" fmla="*/ 3106167 h 4502198"/>
              <a:gd name="connsiteX40" fmla="*/ 5430559 w 6784708"/>
              <a:gd name="connsiteY40" fmla="*/ 3099187 h 4502198"/>
              <a:gd name="connsiteX41" fmla="*/ 5430559 w 6784708"/>
              <a:gd name="connsiteY41" fmla="*/ 2966564 h 4502198"/>
              <a:gd name="connsiteX42" fmla="*/ 5437539 w 6784708"/>
              <a:gd name="connsiteY42" fmla="*/ 2917703 h 4502198"/>
              <a:gd name="connsiteX43" fmla="*/ 5472440 w 6784708"/>
              <a:gd name="connsiteY43" fmla="*/ 2910723 h 4502198"/>
              <a:gd name="connsiteX44" fmla="*/ 5430559 w 6784708"/>
              <a:gd name="connsiteY44" fmla="*/ 2889783 h 4502198"/>
              <a:gd name="connsiteX45" fmla="*/ 5367737 w 6784708"/>
              <a:gd name="connsiteY45" fmla="*/ 2854882 h 4502198"/>
              <a:gd name="connsiteX46" fmla="*/ 5332837 w 6784708"/>
              <a:gd name="connsiteY46" fmla="*/ 2826961 h 4502198"/>
              <a:gd name="connsiteX47" fmla="*/ 5276995 w 6784708"/>
              <a:gd name="connsiteY47" fmla="*/ 2792061 h 4502198"/>
              <a:gd name="connsiteX48" fmla="*/ 5256055 w 6784708"/>
              <a:gd name="connsiteY48" fmla="*/ 2778100 h 4502198"/>
              <a:gd name="connsiteX49" fmla="*/ 5221154 w 6784708"/>
              <a:gd name="connsiteY49" fmla="*/ 2764140 h 4502198"/>
              <a:gd name="connsiteX50" fmla="*/ 5193234 w 6784708"/>
              <a:gd name="connsiteY50" fmla="*/ 2750180 h 4502198"/>
              <a:gd name="connsiteX51" fmla="*/ 5123432 w 6784708"/>
              <a:gd name="connsiteY51" fmla="*/ 2729239 h 4502198"/>
              <a:gd name="connsiteX52" fmla="*/ 5074571 w 6784708"/>
              <a:gd name="connsiteY52" fmla="*/ 2708299 h 4502198"/>
              <a:gd name="connsiteX53" fmla="*/ 5004769 w 6784708"/>
              <a:gd name="connsiteY53" fmla="*/ 2673398 h 4502198"/>
              <a:gd name="connsiteX54" fmla="*/ 4976849 w 6784708"/>
              <a:gd name="connsiteY54" fmla="*/ 2652458 h 4502198"/>
              <a:gd name="connsiteX55" fmla="*/ 4948928 w 6784708"/>
              <a:gd name="connsiteY55" fmla="*/ 2624537 h 4502198"/>
              <a:gd name="connsiteX56" fmla="*/ 4941948 w 6784708"/>
              <a:gd name="connsiteY56" fmla="*/ 2589636 h 4502198"/>
              <a:gd name="connsiteX57" fmla="*/ 4955908 w 6784708"/>
              <a:gd name="connsiteY57" fmla="*/ 2457013 h 4502198"/>
              <a:gd name="connsiteX58" fmla="*/ 4962889 w 6784708"/>
              <a:gd name="connsiteY58" fmla="*/ 2436073 h 4502198"/>
              <a:gd name="connsiteX59" fmla="*/ 4948928 w 6784708"/>
              <a:gd name="connsiteY59" fmla="*/ 2380232 h 4502198"/>
              <a:gd name="connsiteX60" fmla="*/ 4927988 w 6784708"/>
              <a:gd name="connsiteY60" fmla="*/ 2366271 h 4502198"/>
              <a:gd name="connsiteX61" fmla="*/ 4858186 w 6784708"/>
              <a:gd name="connsiteY61" fmla="*/ 2324390 h 4502198"/>
              <a:gd name="connsiteX62" fmla="*/ 4774424 w 6784708"/>
              <a:gd name="connsiteY62" fmla="*/ 2268549 h 4502198"/>
              <a:gd name="connsiteX63" fmla="*/ 4711603 w 6784708"/>
              <a:gd name="connsiteY63" fmla="*/ 2219688 h 4502198"/>
              <a:gd name="connsiteX64" fmla="*/ 4655762 w 6784708"/>
              <a:gd name="connsiteY64" fmla="*/ 2191767 h 4502198"/>
              <a:gd name="connsiteX65" fmla="*/ 4620861 w 6784708"/>
              <a:gd name="connsiteY65" fmla="*/ 2177807 h 4502198"/>
              <a:gd name="connsiteX66" fmla="*/ 4599921 w 6784708"/>
              <a:gd name="connsiteY66" fmla="*/ 2163847 h 4502198"/>
              <a:gd name="connsiteX67" fmla="*/ 4551060 w 6784708"/>
              <a:gd name="connsiteY67" fmla="*/ 2149887 h 4502198"/>
              <a:gd name="connsiteX68" fmla="*/ 4530119 w 6784708"/>
              <a:gd name="connsiteY68" fmla="*/ 2142906 h 4502198"/>
              <a:gd name="connsiteX69" fmla="*/ 4516159 w 6784708"/>
              <a:gd name="connsiteY69" fmla="*/ 2121966 h 4502198"/>
              <a:gd name="connsiteX70" fmla="*/ 4530119 w 6784708"/>
              <a:gd name="connsiteY70" fmla="*/ 2038204 h 4502198"/>
              <a:gd name="connsiteX71" fmla="*/ 4537099 w 6784708"/>
              <a:gd name="connsiteY71" fmla="*/ 2010284 h 4502198"/>
              <a:gd name="connsiteX72" fmla="*/ 4544079 w 6784708"/>
              <a:gd name="connsiteY72" fmla="*/ 1989343 h 4502198"/>
              <a:gd name="connsiteX73" fmla="*/ 4551060 w 6784708"/>
              <a:gd name="connsiteY73" fmla="*/ 1954442 h 4502198"/>
              <a:gd name="connsiteX74" fmla="*/ 4558040 w 6784708"/>
              <a:gd name="connsiteY74" fmla="*/ 1926522 h 4502198"/>
              <a:gd name="connsiteX75" fmla="*/ 4544079 w 6784708"/>
              <a:gd name="connsiteY75" fmla="*/ 1912561 h 4502198"/>
              <a:gd name="connsiteX76" fmla="*/ 4530119 w 6784708"/>
              <a:gd name="connsiteY76" fmla="*/ 1870680 h 4502198"/>
              <a:gd name="connsiteX77" fmla="*/ 4502198 w 6784708"/>
              <a:gd name="connsiteY77" fmla="*/ 1856720 h 4502198"/>
              <a:gd name="connsiteX78" fmla="*/ 4481258 w 6784708"/>
              <a:gd name="connsiteY78" fmla="*/ 1842760 h 4502198"/>
              <a:gd name="connsiteX79" fmla="*/ 4432397 w 6784708"/>
              <a:gd name="connsiteY79" fmla="*/ 1828800 h 4502198"/>
              <a:gd name="connsiteX80" fmla="*/ 4376556 w 6784708"/>
              <a:gd name="connsiteY80" fmla="*/ 1800879 h 4502198"/>
              <a:gd name="connsiteX81" fmla="*/ 4348635 w 6784708"/>
              <a:gd name="connsiteY81" fmla="*/ 1786919 h 4502198"/>
              <a:gd name="connsiteX82" fmla="*/ 4313734 w 6784708"/>
              <a:gd name="connsiteY82" fmla="*/ 1772958 h 4502198"/>
              <a:gd name="connsiteX83" fmla="*/ 4257893 w 6784708"/>
              <a:gd name="connsiteY83" fmla="*/ 1731077 h 4502198"/>
              <a:gd name="connsiteX84" fmla="*/ 4229972 w 6784708"/>
              <a:gd name="connsiteY84" fmla="*/ 1717117 h 4502198"/>
              <a:gd name="connsiteX85" fmla="*/ 4202052 w 6784708"/>
              <a:gd name="connsiteY85" fmla="*/ 1696177 h 4502198"/>
              <a:gd name="connsiteX86" fmla="*/ 4174131 w 6784708"/>
              <a:gd name="connsiteY86" fmla="*/ 1682216 h 4502198"/>
              <a:gd name="connsiteX87" fmla="*/ 4153191 w 6784708"/>
              <a:gd name="connsiteY87" fmla="*/ 1661276 h 4502198"/>
              <a:gd name="connsiteX88" fmla="*/ 4097350 w 6784708"/>
              <a:gd name="connsiteY88" fmla="*/ 1626375 h 4502198"/>
              <a:gd name="connsiteX89" fmla="*/ 4048489 w 6784708"/>
              <a:gd name="connsiteY89" fmla="*/ 1598455 h 4502198"/>
              <a:gd name="connsiteX90" fmla="*/ 4020568 w 6784708"/>
              <a:gd name="connsiteY90" fmla="*/ 1563554 h 4502198"/>
              <a:gd name="connsiteX91" fmla="*/ 4027548 w 6784708"/>
              <a:gd name="connsiteY91" fmla="*/ 1528653 h 4502198"/>
              <a:gd name="connsiteX92" fmla="*/ 4034528 w 6784708"/>
              <a:gd name="connsiteY92" fmla="*/ 1500732 h 4502198"/>
              <a:gd name="connsiteX93" fmla="*/ 4048489 w 6784708"/>
              <a:gd name="connsiteY93" fmla="*/ 1458851 h 4502198"/>
              <a:gd name="connsiteX94" fmla="*/ 4055469 w 6784708"/>
              <a:gd name="connsiteY94" fmla="*/ 1423951 h 4502198"/>
              <a:gd name="connsiteX95" fmla="*/ 4048489 w 6784708"/>
              <a:gd name="connsiteY95" fmla="*/ 1368109 h 4502198"/>
              <a:gd name="connsiteX96" fmla="*/ 4027548 w 6784708"/>
              <a:gd name="connsiteY96" fmla="*/ 1354149 h 4502198"/>
              <a:gd name="connsiteX97" fmla="*/ 3999627 w 6784708"/>
              <a:gd name="connsiteY97" fmla="*/ 1319248 h 4502198"/>
              <a:gd name="connsiteX98" fmla="*/ 3957747 w 6784708"/>
              <a:gd name="connsiteY98" fmla="*/ 1284348 h 4502198"/>
              <a:gd name="connsiteX99" fmla="*/ 3943786 w 6784708"/>
              <a:gd name="connsiteY99" fmla="*/ 1263407 h 4502198"/>
              <a:gd name="connsiteX100" fmla="*/ 3915866 w 6784708"/>
              <a:gd name="connsiteY100" fmla="*/ 1249447 h 4502198"/>
              <a:gd name="connsiteX101" fmla="*/ 3873985 w 6784708"/>
              <a:gd name="connsiteY101" fmla="*/ 1221526 h 4502198"/>
              <a:gd name="connsiteX102" fmla="*/ 3832104 w 6784708"/>
              <a:gd name="connsiteY102" fmla="*/ 1193606 h 4502198"/>
              <a:gd name="connsiteX103" fmla="*/ 3811163 w 6784708"/>
              <a:gd name="connsiteY103" fmla="*/ 1179645 h 4502198"/>
              <a:gd name="connsiteX104" fmla="*/ 3776263 w 6784708"/>
              <a:gd name="connsiteY104" fmla="*/ 1165685 h 4502198"/>
              <a:gd name="connsiteX105" fmla="*/ 3734382 w 6784708"/>
              <a:gd name="connsiteY105" fmla="*/ 1137764 h 4502198"/>
              <a:gd name="connsiteX106" fmla="*/ 3706461 w 6784708"/>
              <a:gd name="connsiteY106" fmla="*/ 1116824 h 4502198"/>
              <a:gd name="connsiteX107" fmla="*/ 3636660 w 6784708"/>
              <a:gd name="connsiteY107" fmla="*/ 1095884 h 4502198"/>
              <a:gd name="connsiteX108" fmla="*/ 3615719 w 6784708"/>
              <a:gd name="connsiteY108" fmla="*/ 1081923 h 4502198"/>
              <a:gd name="connsiteX109" fmla="*/ 3573838 w 6784708"/>
              <a:gd name="connsiteY109" fmla="*/ 1067963 h 4502198"/>
              <a:gd name="connsiteX110" fmla="*/ 3587798 w 6784708"/>
              <a:gd name="connsiteY110" fmla="*/ 1026082 h 4502198"/>
              <a:gd name="connsiteX111" fmla="*/ 3601759 w 6784708"/>
              <a:gd name="connsiteY111" fmla="*/ 991181 h 4502198"/>
              <a:gd name="connsiteX112" fmla="*/ 3608739 w 6784708"/>
              <a:gd name="connsiteY112" fmla="*/ 956280 h 4502198"/>
              <a:gd name="connsiteX113" fmla="*/ 3622699 w 6784708"/>
              <a:gd name="connsiteY113" fmla="*/ 865538 h 4502198"/>
              <a:gd name="connsiteX114" fmla="*/ 3608739 w 6784708"/>
              <a:gd name="connsiteY114" fmla="*/ 837618 h 4502198"/>
              <a:gd name="connsiteX115" fmla="*/ 3566858 w 6784708"/>
              <a:gd name="connsiteY115" fmla="*/ 823658 h 4502198"/>
              <a:gd name="connsiteX116" fmla="*/ 3531957 w 6784708"/>
              <a:gd name="connsiteY116" fmla="*/ 802717 h 4502198"/>
              <a:gd name="connsiteX117" fmla="*/ 3497056 w 6784708"/>
              <a:gd name="connsiteY117" fmla="*/ 774797 h 4502198"/>
              <a:gd name="connsiteX118" fmla="*/ 3455176 w 6784708"/>
              <a:gd name="connsiteY118" fmla="*/ 753856 h 4502198"/>
              <a:gd name="connsiteX119" fmla="*/ 3413295 w 6784708"/>
              <a:gd name="connsiteY119" fmla="*/ 718955 h 4502198"/>
              <a:gd name="connsiteX120" fmla="*/ 3336513 w 6784708"/>
              <a:gd name="connsiteY120" fmla="*/ 677074 h 4502198"/>
              <a:gd name="connsiteX121" fmla="*/ 3315572 w 6784708"/>
              <a:gd name="connsiteY121" fmla="*/ 656134 h 4502198"/>
              <a:gd name="connsiteX122" fmla="*/ 3273692 w 6784708"/>
              <a:gd name="connsiteY122" fmla="*/ 642174 h 4502198"/>
              <a:gd name="connsiteX123" fmla="*/ 3252751 w 6784708"/>
              <a:gd name="connsiteY123" fmla="*/ 635193 h 4502198"/>
              <a:gd name="connsiteX124" fmla="*/ 3231811 w 6784708"/>
              <a:gd name="connsiteY124" fmla="*/ 621233 h 4502198"/>
              <a:gd name="connsiteX125" fmla="*/ 3182950 w 6784708"/>
              <a:gd name="connsiteY125" fmla="*/ 607273 h 4502198"/>
              <a:gd name="connsiteX126" fmla="*/ 3168989 w 6784708"/>
              <a:gd name="connsiteY126" fmla="*/ 593313 h 4502198"/>
              <a:gd name="connsiteX127" fmla="*/ 3148049 w 6784708"/>
              <a:gd name="connsiteY127" fmla="*/ 586332 h 4502198"/>
              <a:gd name="connsiteX128" fmla="*/ 3155029 w 6784708"/>
              <a:gd name="connsiteY128" fmla="*/ 460690 h 4502198"/>
              <a:gd name="connsiteX129" fmla="*/ 3168989 w 6784708"/>
              <a:gd name="connsiteY129" fmla="*/ 342027 h 4502198"/>
              <a:gd name="connsiteX130" fmla="*/ 3120128 w 6784708"/>
              <a:gd name="connsiteY130" fmla="*/ 279206 h 4502198"/>
              <a:gd name="connsiteX131" fmla="*/ 3050327 w 6784708"/>
              <a:gd name="connsiteY131" fmla="*/ 216384 h 4502198"/>
              <a:gd name="connsiteX132" fmla="*/ 2987505 w 6784708"/>
              <a:gd name="connsiteY132" fmla="*/ 153563 h 4502198"/>
              <a:gd name="connsiteX133" fmla="*/ 2917704 w 6784708"/>
              <a:gd name="connsiteY133" fmla="*/ 104702 h 4502198"/>
              <a:gd name="connsiteX134" fmla="*/ 2889783 w 6784708"/>
              <a:gd name="connsiteY134" fmla="*/ 90742 h 4502198"/>
              <a:gd name="connsiteX135" fmla="*/ 2861863 w 6784708"/>
              <a:gd name="connsiteY135" fmla="*/ 69801 h 4502198"/>
              <a:gd name="connsiteX136" fmla="*/ 2785081 w 6784708"/>
              <a:gd name="connsiteY136" fmla="*/ 55841 h 4502198"/>
              <a:gd name="connsiteX137" fmla="*/ 2652458 w 6784708"/>
              <a:gd name="connsiteY137" fmla="*/ 34900 h 4502198"/>
              <a:gd name="connsiteX138" fmla="*/ 2617557 w 6784708"/>
              <a:gd name="connsiteY138" fmla="*/ 27920 h 4502198"/>
              <a:gd name="connsiteX139" fmla="*/ 2498895 w 6784708"/>
              <a:gd name="connsiteY139" fmla="*/ 13960 h 4502198"/>
              <a:gd name="connsiteX140" fmla="*/ 2443053 w 6784708"/>
              <a:gd name="connsiteY140" fmla="*/ 6980 h 4502198"/>
              <a:gd name="connsiteX141" fmla="*/ 1807860 w 6784708"/>
              <a:gd name="connsiteY141" fmla="*/ 13960 h 4502198"/>
              <a:gd name="connsiteX142" fmla="*/ 1752018 w 6784708"/>
              <a:gd name="connsiteY142" fmla="*/ 20940 h 4502198"/>
              <a:gd name="connsiteX143" fmla="*/ 1054003 w 6784708"/>
              <a:gd name="connsiteY143" fmla="*/ 13960 h 4502198"/>
              <a:gd name="connsiteX144" fmla="*/ 991182 w 6784708"/>
              <a:gd name="connsiteY144" fmla="*/ 6980 h 4502198"/>
              <a:gd name="connsiteX145" fmla="*/ 949301 w 6784708"/>
              <a:gd name="connsiteY145" fmla="*/ 0 h 4502198"/>
              <a:gd name="connsiteX146" fmla="*/ 390889 w 6784708"/>
              <a:gd name="connsiteY146" fmla="*/ 6980 h 4502198"/>
              <a:gd name="connsiteX147" fmla="*/ 335047 w 6784708"/>
              <a:gd name="connsiteY147" fmla="*/ 13960 h 4502198"/>
              <a:gd name="connsiteX148" fmla="*/ 34901 w 6784708"/>
              <a:gd name="connsiteY148" fmla="*/ 34900 h 4502198"/>
              <a:gd name="connsiteX149" fmla="*/ 0 w 6784708"/>
              <a:gd name="connsiteY149" fmla="*/ 34900 h 4502198"/>
              <a:gd name="connsiteX150" fmla="*/ 0 w 6784708"/>
              <a:gd name="connsiteY150" fmla="*/ 34900 h 450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784708" h="4502198">
                <a:moveTo>
                  <a:pt x="6784708" y="4502198"/>
                </a:moveTo>
                <a:lnTo>
                  <a:pt x="6784708" y="4502198"/>
                </a:lnTo>
                <a:cubicBezTo>
                  <a:pt x="6768421" y="4490564"/>
                  <a:pt x="6751126" y="4480226"/>
                  <a:pt x="6735847" y="4467297"/>
                </a:cubicBezTo>
                <a:cubicBezTo>
                  <a:pt x="6636027" y="4382834"/>
                  <a:pt x="6749549" y="4462472"/>
                  <a:pt x="6652085" y="4397496"/>
                </a:cubicBezTo>
                <a:cubicBezTo>
                  <a:pt x="6645105" y="4392843"/>
                  <a:pt x="6638648" y="4387287"/>
                  <a:pt x="6631145" y="4383535"/>
                </a:cubicBezTo>
                <a:cubicBezTo>
                  <a:pt x="6609114" y="4372520"/>
                  <a:pt x="6578186" y="4358500"/>
                  <a:pt x="6561343" y="4341655"/>
                </a:cubicBezTo>
                <a:cubicBezTo>
                  <a:pt x="6556690" y="4337001"/>
                  <a:pt x="6552648" y="4331643"/>
                  <a:pt x="6547383" y="4327694"/>
                </a:cubicBezTo>
                <a:cubicBezTo>
                  <a:pt x="6533961" y="4317627"/>
                  <a:pt x="6517365" y="4311638"/>
                  <a:pt x="6505502" y="4299774"/>
                </a:cubicBezTo>
                <a:cubicBezTo>
                  <a:pt x="6479677" y="4273947"/>
                  <a:pt x="6497021" y="4289466"/>
                  <a:pt x="6449661" y="4257893"/>
                </a:cubicBezTo>
                <a:lnTo>
                  <a:pt x="6407780" y="4229972"/>
                </a:lnTo>
                <a:lnTo>
                  <a:pt x="6365899" y="4216012"/>
                </a:lnTo>
                <a:cubicBezTo>
                  <a:pt x="6358919" y="4211358"/>
                  <a:pt x="6350200" y="4208602"/>
                  <a:pt x="6344959" y="4202051"/>
                </a:cubicBezTo>
                <a:cubicBezTo>
                  <a:pt x="6340363" y="4196306"/>
                  <a:pt x="6337979" y="4188469"/>
                  <a:pt x="6337979" y="4181111"/>
                </a:cubicBezTo>
                <a:cubicBezTo>
                  <a:pt x="6337979" y="4100904"/>
                  <a:pt x="6343343" y="4068394"/>
                  <a:pt x="6351939" y="3999627"/>
                </a:cubicBezTo>
                <a:cubicBezTo>
                  <a:pt x="6347384" y="3981405"/>
                  <a:pt x="6343883" y="3958818"/>
                  <a:pt x="6330998" y="3943786"/>
                </a:cubicBezTo>
                <a:cubicBezTo>
                  <a:pt x="6319401" y="3930256"/>
                  <a:pt x="6281361" y="3910694"/>
                  <a:pt x="6268177" y="3901905"/>
                </a:cubicBezTo>
                <a:cubicBezTo>
                  <a:pt x="6258497" y="3895452"/>
                  <a:pt x="6249936" y="3887417"/>
                  <a:pt x="6240256" y="3880964"/>
                </a:cubicBezTo>
                <a:cubicBezTo>
                  <a:pt x="6213961" y="3863434"/>
                  <a:pt x="6204047" y="3859369"/>
                  <a:pt x="6177435" y="3846064"/>
                </a:cubicBezTo>
                <a:cubicBezTo>
                  <a:pt x="6161505" y="3830132"/>
                  <a:pt x="6157682" y="3824993"/>
                  <a:pt x="6135554" y="3811163"/>
                </a:cubicBezTo>
                <a:cubicBezTo>
                  <a:pt x="6126730" y="3805648"/>
                  <a:pt x="6116556" y="3802556"/>
                  <a:pt x="6107634" y="3797203"/>
                </a:cubicBezTo>
                <a:cubicBezTo>
                  <a:pt x="6093247" y="3788571"/>
                  <a:pt x="6080140" y="3777914"/>
                  <a:pt x="6065753" y="3769282"/>
                </a:cubicBezTo>
                <a:cubicBezTo>
                  <a:pt x="6054119" y="3762302"/>
                  <a:pt x="6042357" y="3755532"/>
                  <a:pt x="6030852" y="3748342"/>
                </a:cubicBezTo>
                <a:cubicBezTo>
                  <a:pt x="6023738" y="3743896"/>
                  <a:pt x="6016738" y="3739257"/>
                  <a:pt x="6009911" y="3734381"/>
                </a:cubicBezTo>
                <a:cubicBezTo>
                  <a:pt x="6000445" y="3727619"/>
                  <a:pt x="5992092" y="3719213"/>
                  <a:pt x="5981991" y="3713441"/>
                </a:cubicBezTo>
                <a:cubicBezTo>
                  <a:pt x="5975603" y="3709791"/>
                  <a:pt x="5968030" y="3708788"/>
                  <a:pt x="5961050" y="3706461"/>
                </a:cubicBezTo>
                <a:lnTo>
                  <a:pt x="5919169" y="3678540"/>
                </a:lnTo>
                <a:cubicBezTo>
                  <a:pt x="5912189" y="3673887"/>
                  <a:pt x="5906187" y="3667233"/>
                  <a:pt x="5898229" y="3664580"/>
                </a:cubicBezTo>
                <a:lnTo>
                  <a:pt x="5856348" y="3650619"/>
                </a:lnTo>
                <a:cubicBezTo>
                  <a:pt x="5858675" y="3643639"/>
                  <a:pt x="5861732" y="3636861"/>
                  <a:pt x="5863328" y="3629679"/>
                </a:cubicBezTo>
                <a:cubicBezTo>
                  <a:pt x="5875202" y="3576244"/>
                  <a:pt x="5874011" y="3524853"/>
                  <a:pt x="5877289" y="3469135"/>
                </a:cubicBezTo>
                <a:cubicBezTo>
                  <a:pt x="5856060" y="3437295"/>
                  <a:pt x="5854398" y="3429769"/>
                  <a:pt x="5807487" y="3406314"/>
                </a:cubicBezTo>
                <a:cubicBezTo>
                  <a:pt x="5798180" y="3401661"/>
                  <a:pt x="5788224" y="3398126"/>
                  <a:pt x="5779566" y="3392354"/>
                </a:cubicBezTo>
                <a:cubicBezTo>
                  <a:pt x="5760207" y="3379448"/>
                  <a:pt x="5743676" y="3362444"/>
                  <a:pt x="5723725" y="3350473"/>
                </a:cubicBezTo>
                <a:cubicBezTo>
                  <a:pt x="5712091" y="3343493"/>
                  <a:pt x="5699796" y="3337512"/>
                  <a:pt x="5688824" y="3329532"/>
                </a:cubicBezTo>
                <a:cubicBezTo>
                  <a:pt x="5653955" y="3304173"/>
                  <a:pt x="5635697" y="3283385"/>
                  <a:pt x="5605063" y="3252751"/>
                </a:cubicBezTo>
                <a:lnTo>
                  <a:pt x="5577142" y="3224830"/>
                </a:lnTo>
                <a:cubicBezTo>
                  <a:pt x="5570162" y="3217850"/>
                  <a:pt x="5563909" y="3210057"/>
                  <a:pt x="5556201" y="3203890"/>
                </a:cubicBezTo>
                <a:cubicBezTo>
                  <a:pt x="5544568" y="3194583"/>
                  <a:pt x="5532283" y="3186036"/>
                  <a:pt x="5521301" y="3175969"/>
                </a:cubicBezTo>
                <a:cubicBezTo>
                  <a:pt x="5504322" y="3160405"/>
                  <a:pt x="5488727" y="3143395"/>
                  <a:pt x="5472440" y="3127108"/>
                </a:cubicBezTo>
                <a:cubicBezTo>
                  <a:pt x="5465460" y="3120128"/>
                  <a:pt x="5460864" y="3109289"/>
                  <a:pt x="5451499" y="3106167"/>
                </a:cubicBezTo>
                <a:lnTo>
                  <a:pt x="5430559" y="3099187"/>
                </a:lnTo>
                <a:cubicBezTo>
                  <a:pt x="5417816" y="3035473"/>
                  <a:pt x="5420967" y="3067285"/>
                  <a:pt x="5430559" y="2966564"/>
                </a:cubicBezTo>
                <a:cubicBezTo>
                  <a:pt x="5432119" y="2950186"/>
                  <a:pt x="5427668" y="2930865"/>
                  <a:pt x="5437539" y="2917703"/>
                </a:cubicBezTo>
                <a:cubicBezTo>
                  <a:pt x="5444657" y="2908212"/>
                  <a:pt x="5460806" y="2913050"/>
                  <a:pt x="5472440" y="2910723"/>
                </a:cubicBezTo>
                <a:cubicBezTo>
                  <a:pt x="5434048" y="2897926"/>
                  <a:pt x="5468444" y="2911432"/>
                  <a:pt x="5430559" y="2889783"/>
                </a:cubicBezTo>
                <a:cubicBezTo>
                  <a:pt x="5394402" y="2869121"/>
                  <a:pt x="5406478" y="2882001"/>
                  <a:pt x="5367737" y="2854882"/>
                </a:cubicBezTo>
                <a:cubicBezTo>
                  <a:pt x="5355532" y="2846338"/>
                  <a:pt x="5345086" y="2835441"/>
                  <a:pt x="5332837" y="2826961"/>
                </a:cubicBezTo>
                <a:cubicBezTo>
                  <a:pt x="5314790" y="2814467"/>
                  <a:pt x="5295258" y="2804237"/>
                  <a:pt x="5276995" y="2792061"/>
                </a:cubicBezTo>
                <a:cubicBezTo>
                  <a:pt x="5270015" y="2787407"/>
                  <a:pt x="5263558" y="2781852"/>
                  <a:pt x="5256055" y="2778100"/>
                </a:cubicBezTo>
                <a:cubicBezTo>
                  <a:pt x="5244848" y="2772496"/>
                  <a:pt x="5232604" y="2769229"/>
                  <a:pt x="5221154" y="2764140"/>
                </a:cubicBezTo>
                <a:cubicBezTo>
                  <a:pt x="5211646" y="2759914"/>
                  <a:pt x="5202895" y="2754044"/>
                  <a:pt x="5193234" y="2750180"/>
                </a:cubicBezTo>
                <a:cubicBezTo>
                  <a:pt x="5164905" y="2738848"/>
                  <a:pt x="5150861" y="2736096"/>
                  <a:pt x="5123432" y="2729239"/>
                </a:cubicBezTo>
                <a:cubicBezTo>
                  <a:pt x="5086625" y="2704701"/>
                  <a:pt x="5119647" y="2723325"/>
                  <a:pt x="5074571" y="2708299"/>
                </a:cubicBezTo>
                <a:cubicBezTo>
                  <a:pt x="5045008" y="2698444"/>
                  <a:pt x="5030996" y="2690882"/>
                  <a:pt x="5004769" y="2673398"/>
                </a:cubicBezTo>
                <a:cubicBezTo>
                  <a:pt x="4995089" y="2666945"/>
                  <a:pt x="4985604" y="2660119"/>
                  <a:pt x="4976849" y="2652458"/>
                </a:cubicBezTo>
                <a:cubicBezTo>
                  <a:pt x="4966944" y="2643791"/>
                  <a:pt x="4948928" y="2624537"/>
                  <a:pt x="4948928" y="2624537"/>
                </a:cubicBezTo>
                <a:cubicBezTo>
                  <a:pt x="4946601" y="2612903"/>
                  <a:pt x="4941948" y="2601500"/>
                  <a:pt x="4941948" y="2589636"/>
                </a:cubicBezTo>
                <a:cubicBezTo>
                  <a:pt x="4941948" y="2559563"/>
                  <a:pt x="4947704" y="2493931"/>
                  <a:pt x="4955908" y="2457013"/>
                </a:cubicBezTo>
                <a:cubicBezTo>
                  <a:pt x="4957504" y="2449831"/>
                  <a:pt x="4960562" y="2443053"/>
                  <a:pt x="4962889" y="2436073"/>
                </a:cubicBezTo>
                <a:cubicBezTo>
                  <a:pt x="4962542" y="2434337"/>
                  <a:pt x="4954651" y="2387386"/>
                  <a:pt x="4948928" y="2380232"/>
                </a:cubicBezTo>
                <a:cubicBezTo>
                  <a:pt x="4943687" y="2373681"/>
                  <a:pt x="4934814" y="2371147"/>
                  <a:pt x="4927988" y="2366271"/>
                </a:cubicBezTo>
                <a:cubicBezTo>
                  <a:pt x="4831643" y="2297452"/>
                  <a:pt x="4985521" y="2402206"/>
                  <a:pt x="4858186" y="2324390"/>
                </a:cubicBezTo>
                <a:cubicBezTo>
                  <a:pt x="4829553" y="2306892"/>
                  <a:pt x="4800912" y="2289151"/>
                  <a:pt x="4774424" y="2268549"/>
                </a:cubicBezTo>
                <a:cubicBezTo>
                  <a:pt x="4753484" y="2252262"/>
                  <a:pt x="4735331" y="2231552"/>
                  <a:pt x="4711603" y="2219688"/>
                </a:cubicBezTo>
                <a:cubicBezTo>
                  <a:pt x="4692989" y="2210381"/>
                  <a:pt x="4675084" y="2199496"/>
                  <a:pt x="4655762" y="2191767"/>
                </a:cubicBezTo>
                <a:cubicBezTo>
                  <a:pt x="4644128" y="2187114"/>
                  <a:pt x="4632068" y="2183410"/>
                  <a:pt x="4620861" y="2177807"/>
                </a:cubicBezTo>
                <a:cubicBezTo>
                  <a:pt x="4613358" y="2174055"/>
                  <a:pt x="4607424" y="2167599"/>
                  <a:pt x="4599921" y="2163847"/>
                </a:cubicBezTo>
                <a:cubicBezTo>
                  <a:pt x="4588765" y="2158269"/>
                  <a:pt x="4561496" y="2152869"/>
                  <a:pt x="4551060" y="2149887"/>
                </a:cubicBezTo>
                <a:cubicBezTo>
                  <a:pt x="4543985" y="2147866"/>
                  <a:pt x="4537099" y="2145233"/>
                  <a:pt x="4530119" y="2142906"/>
                </a:cubicBezTo>
                <a:cubicBezTo>
                  <a:pt x="4525466" y="2135926"/>
                  <a:pt x="4516856" y="2130326"/>
                  <a:pt x="4516159" y="2121966"/>
                </a:cubicBezTo>
                <a:cubicBezTo>
                  <a:pt x="4512134" y="2073665"/>
                  <a:pt x="4520604" y="2071509"/>
                  <a:pt x="4530119" y="2038204"/>
                </a:cubicBezTo>
                <a:cubicBezTo>
                  <a:pt x="4532754" y="2028980"/>
                  <a:pt x="4534464" y="2019508"/>
                  <a:pt x="4537099" y="2010284"/>
                </a:cubicBezTo>
                <a:cubicBezTo>
                  <a:pt x="4539120" y="2003209"/>
                  <a:pt x="4542294" y="1996481"/>
                  <a:pt x="4544079" y="1989343"/>
                </a:cubicBezTo>
                <a:cubicBezTo>
                  <a:pt x="4546957" y="1977833"/>
                  <a:pt x="4548486" y="1966024"/>
                  <a:pt x="4551060" y="1954442"/>
                </a:cubicBezTo>
                <a:cubicBezTo>
                  <a:pt x="4553141" y="1945077"/>
                  <a:pt x="4555713" y="1935829"/>
                  <a:pt x="4558040" y="1926522"/>
                </a:cubicBezTo>
                <a:cubicBezTo>
                  <a:pt x="4553386" y="1921868"/>
                  <a:pt x="4547022" y="1918447"/>
                  <a:pt x="4544079" y="1912561"/>
                </a:cubicBezTo>
                <a:cubicBezTo>
                  <a:pt x="4537498" y="1899399"/>
                  <a:pt x="4543281" y="1877261"/>
                  <a:pt x="4530119" y="1870680"/>
                </a:cubicBezTo>
                <a:cubicBezTo>
                  <a:pt x="4520812" y="1866027"/>
                  <a:pt x="4511233" y="1861882"/>
                  <a:pt x="4502198" y="1856720"/>
                </a:cubicBezTo>
                <a:cubicBezTo>
                  <a:pt x="4494914" y="1852558"/>
                  <a:pt x="4488761" y="1846512"/>
                  <a:pt x="4481258" y="1842760"/>
                </a:cubicBezTo>
                <a:cubicBezTo>
                  <a:pt x="4471244" y="1837753"/>
                  <a:pt x="4441343" y="1831037"/>
                  <a:pt x="4432397" y="1828800"/>
                </a:cubicBezTo>
                <a:lnTo>
                  <a:pt x="4376556" y="1800879"/>
                </a:lnTo>
                <a:cubicBezTo>
                  <a:pt x="4367249" y="1796226"/>
                  <a:pt x="4358296" y="1790784"/>
                  <a:pt x="4348635" y="1786919"/>
                </a:cubicBezTo>
                <a:cubicBezTo>
                  <a:pt x="4337001" y="1782265"/>
                  <a:pt x="4324941" y="1778562"/>
                  <a:pt x="4313734" y="1772958"/>
                </a:cubicBezTo>
                <a:cubicBezTo>
                  <a:pt x="4295060" y="1763621"/>
                  <a:pt x="4273306" y="1741352"/>
                  <a:pt x="4257893" y="1731077"/>
                </a:cubicBezTo>
                <a:cubicBezTo>
                  <a:pt x="4249235" y="1725305"/>
                  <a:pt x="4238796" y="1722632"/>
                  <a:pt x="4229972" y="1717117"/>
                </a:cubicBezTo>
                <a:cubicBezTo>
                  <a:pt x="4220107" y="1710951"/>
                  <a:pt x="4211917" y="1702343"/>
                  <a:pt x="4202052" y="1696177"/>
                </a:cubicBezTo>
                <a:cubicBezTo>
                  <a:pt x="4193228" y="1690662"/>
                  <a:pt x="4182598" y="1688264"/>
                  <a:pt x="4174131" y="1682216"/>
                </a:cubicBezTo>
                <a:cubicBezTo>
                  <a:pt x="4166098" y="1676478"/>
                  <a:pt x="4160686" y="1667700"/>
                  <a:pt x="4153191" y="1661276"/>
                </a:cubicBezTo>
                <a:cubicBezTo>
                  <a:pt x="4110602" y="1624771"/>
                  <a:pt x="4141349" y="1653874"/>
                  <a:pt x="4097350" y="1626375"/>
                </a:cubicBezTo>
                <a:cubicBezTo>
                  <a:pt x="4049055" y="1596191"/>
                  <a:pt x="4089628" y="1612168"/>
                  <a:pt x="4048489" y="1598455"/>
                </a:cubicBezTo>
                <a:cubicBezTo>
                  <a:pt x="4041425" y="1591391"/>
                  <a:pt x="4021826" y="1573617"/>
                  <a:pt x="4020568" y="1563554"/>
                </a:cubicBezTo>
                <a:cubicBezTo>
                  <a:pt x="4019096" y="1551782"/>
                  <a:pt x="4024974" y="1540235"/>
                  <a:pt x="4027548" y="1528653"/>
                </a:cubicBezTo>
                <a:cubicBezTo>
                  <a:pt x="4029629" y="1519288"/>
                  <a:pt x="4031771" y="1509921"/>
                  <a:pt x="4034528" y="1500732"/>
                </a:cubicBezTo>
                <a:cubicBezTo>
                  <a:pt x="4038757" y="1486637"/>
                  <a:pt x="4045603" y="1473281"/>
                  <a:pt x="4048489" y="1458851"/>
                </a:cubicBezTo>
                <a:lnTo>
                  <a:pt x="4055469" y="1423951"/>
                </a:lnTo>
                <a:cubicBezTo>
                  <a:pt x="4053142" y="1405337"/>
                  <a:pt x="4055456" y="1385526"/>
                  <a:pt x="4048489" y="1368109"/>
                </a:cubicBezTo>
                <a:cubicBezTo>
                  <a:pt x="4045373" y="1360320"/>
                  <a:pt x="4033480" y="1360081"/>
                  <a:pt x="4027548" y="1354149"/>
                </a:cubicBezTo>
                <a:cubicBezTo>
                  <a:pt x="4017013" y="1343614"/>
                  <a:pt x="4009438" y="1330460"/>
                  <a:pt x="3999627" y="1319248"/>
                </a:cubicBezTo>
                <a:cubicBezTo>
                  <a:pt x="3980817" y="1297750"/>
                  <a:pt x="3980049" y="1299216"/>
                  <a:pt x="3957747" y="1284348"/>
                </a:cubicBezTo>
                <a:cubicBezTo>
                  <a:pt x="3953093" y="1277368"/>
                  <a:pt x="3950231" y="1268778"/>
                  <a:pt x="3943786" y="1263407"/>
                </a:cubicBezTo>
                <a:cubicBezTo>
                  <a:pt x="3935793" y="1256746"/>
                  <a:pt x="3924788" y="1254800"/>
                  <a:pt x="3915866" y="1249447"/>
                </a:cubicBezTo>
                <a:cubicBezTo>
                  <a:pt x="3901479" y="1240815"/>
                  <a:pt x="3887945" y="1230833"/>
                  <a:pt x="3873985" y="1221526"/>
                </a:cubicBezTo>
                <a:lnTo>
                  <a:pt x="3832104" y="1193606"/>
                </a:lnTo>
                <a:cubicBezTo>
                  <a:pt x="3825124" y="1188952"/>
                  <a:pt x="3818952" y="1182761"/>
                  <a:pt x="3811163" y="1179645"/>
                </a:cubicBezTo>
                <a:cubicBezTo>
                  <a:pt x="3799530" y="1174992"/>
                  <a:pt x="3787263" y="1171685"/>
                  <a:pt x="3776263" y="1165685"/>
                </a:cubicBezTo>
                <a:cubicBezTo>
                  <a:pt x="3761533" y="1157651"/>
                  <a:pt x="3747805" y="1147831"/>
                  <a:pt x="3734382" y="1137764"/>
                </a:cubicBezTo>
                <a:cubicBezTo>
                  <a:pt x="3725075" y="1130784"/>
                  <a:pt x="3716866" y="1122027"/>
                  <a:pt x="3706461" y="1116824"/>
                </a:cubicBezTo>
                <a:cubicBezTo>
                  <a:pt x="3689468" y="1108328"/>
                  <a:pt x="3656699" y="1100894"/>
                  <a:pt x="3636660" y="1095884"/>
                </a:cubicBezTo>
                <a:cubicBezTo>
                  <a:pt x="3629680" y="1091230"/>
                  <a:pt x="3623385" y="1085330"/>
                  <a:pt x="3615719" y="1081923"/>
                </a:cubicBezTo>
                <a:cubicBezTo>
                  <a:pt x="3602272" y="1075946"/>
                  <a:pt x="3573838" y="1067963"/>
                  <a:pt x="3573838" y="1067963"/>
                </a:cubicBezTo>
                <a:cubicBezTo>
                  <a:pt x="3578491" y="1054003"/>
                  <a:pt x="3582769" y="1039911"/>
                  <a:pt x="3587798" y="1026082"/>
                </a:cubicBezTo>
                <a:cubicBezTo>
                  <a:pt x="3592080" y="1014306"/>
                  <a:pt x="3598158" y="1003182"/>
                  <a:pt x="3601759" y="991181"/>
                </a:cubicBezTo>
                <a:cubicBezTo>
                  <a:pt x="3605168" y="979817"/>
                  <a:pt x="3606617" y="967953"/>
                  <a:pt x="3608739" y="956280"/>
                </a:cubicBezTo>
                <a:cubicBezTo>
                  <a:pt x="3615196" y="920764"/>
                  <a:pt x="3617469" y="902146"/>
                  <a:pt x="3622699" y="865538"/>
                </a:cubicBezTo>
                <a:cubicBezTo>
                  <a:pt x="3618046" y="856231"/>
                  <a:pt x="3617063" y="843861"/>
                  <a:pt x="3608739" y="837618"/>
                </a:cubicBezTo>
                <a:cubicBezTo>
                  <a:pt x="3596967" y="828789"/>
                  <a:pt x="3579476" y="831229"/>
                  <a:pt x="3566858" y="823658"/>
                </a:cubicBezTo>
                <a:cubicBezTo>
                  <a:pt x="3555224" y="816678"/>
                  <a:pt x="3543072" y="810497"/>
                  <a:pt x="3531957" y="802717"/>
                </a:cubicBezTo>
                <a:cubicBezTo>
                  <a:pt x="3519752" y="794173"/>
                  <a:pt x="3509625" y="782796"/>
                  <a:pt x="3497056" y="774797"/>
                </a:cubicBezTo>
                <a:cubicBezTo>
                  <a:pt x="3483888" y="766417"/>
                  <a:pt x="3468162" y="762514"/>
                  <a:pt x="3455176" y="753856"/>
                </a:cubicBezTo>
                <a:cubicBezTo>
                  <a:pt x="3440056" y="743776"/>
                  <a:pt x="3427992" y="729643"/>
                  <a:pt x="3413295" y="718955"/>
                </a:cubicBezTo>
                <a:cubicBezTo>
                  <a:pt x="3337314" y="663697"/>
                  <a:pt x="3422392" y="734326"/>
                  <a:pt x="3336513" y="677074"/>
                </a:cubicBezTo>
                <a:cubicBezTo>
                  <a:pt x="3328299" y="671598"/>
                  <a:pt x="3324201" y="660928"/>
                  <a:pt x="3315572" y="656134"/>
                </a:cubicBezTo>
                <a:cubicBezTo>
                  <a:pt x="3302709" y="648988"/>
                  <a:pt x="3287652" y="646827"/>
                  <a:pt x="3273692" y="642174"/>
                </a:cubicBezTo>
                <a:cubicBezTo>
                  <a:pt x="3266712" y="639847"/>
                  <a:pt x="3258873" y="639274"/>
                  <a:pt x="3252751" y="635193"/>
                </a:cubicBezTo>
                <a:cubicBezTo>
                  <a:pt x="3245771" y="630540"/>
                  <a:pt x="3239314" y="624985"/>
                  <a:pt x="3231811" y="621233"/>
                </a:cubicBezTo>
                <a:cubicBezTo>
                  <a:pt x="3221798" y="616227"/>
                  <a:pt x="3191894" y="609509"/>
                  <a:pt x="3182950" y="607273"/>
                </a:cubicBezTo>
                <a:cubicBezTo>
                  <a:pt x="3178296" y="602620"/>
                  <a:pt x="3174632" y="596699"/>
                  <a:pt x="3168989" y="593313"/>
                </a:cubicBezTo>
                <a:cubicBezTo>
                  <a:pt x="3162680" y="589527"/>
                  <a:pt x="3148819" y="593649"/>
                  <a:pt x="3148049" y="586332"/>
                </a:cubicBezTo>
                <a:cubicBezTo>
                  <a:pt x="3143658" y="544617"/>
                  <a:pt x="3151930" y="502521"/>
                  <a:pt x="3155029" y="460690"/>
                </a:cubicBezTo>
                <a:cubicBezTo>
                  <a:pt x="3156675" y="438470"/>
                  <a:pt x="3165989" y="366028"/>
                  <a:pt x="3168989" y="342027"/>
                </a:cubicBezTo>
                <a:cubicBezTo>
                  <a:pt x="3152385" y="317120"/>
                  <a:pt x="3144292" y="303370"/>
                  <a:pt x="3120128" y="279206"/>
                </a:cubicBezTo>
                <a:cubicBezTo>
                  <a:pt x="3097994" y="257071"/>
                  <a:pt x="3073051" y="237912"/>
                  <a:pt x="3050327" y="216384"/>
                </a:cubicBezTo>
                <a:cubicBezTo>
                  <a:pt x="3028828" y="196017"/>
                  <a:pt x="3011196" y="171332"/>
                  <a:pt x="2987505" y="153563"/>
                </a:cubicBezTo>
                <a:cubicBezTo>
                  <a:pt x="2962047" y="134468"/>
                  <a:pt x="2946357" y="121893"/>
                  <a:pt x="2917704" y="104702"/>
                </a:cubicBezTo>
                <a:cubicBezTo>
                  <a:pt x="2908781" y="99349"/>
                  <a:pt x="2898607" y="96257"/>
                  <a:pt x="2889783" y="90742"/>
                </a:cubicBezTo>
                <a:cubicBezTo>
                  <a:pt x="2879918" y="84576"/>
                  <a:pt x="2871964" y="75573"/>
                  <a:pt x="2861863" y="69801"/>
                </a:cubicBezTo>
                <a:cubicBezTo>
                  <a:pt x="2843787" y="59472"/>
                  <a:pt x="2795548" y="57149"/>
                  <a:pt x="2785081" y="55841"/>
                </a:cubicBezTo>
                <a:cubicBezTo>
                  <a:pt x="2714420" y="32286"/>
                  <a:pt x="2757872" y="43009"/>
                  <a:pt x="2652458" y="34900"/>
                </a:cubicBezTo>
                <a:cubicBezTo>
                  <a:pt x="2640824" y="32573"/>
                  <a:pt x="2629283" y="29724"/>
                  <a:pt x="2617557" y="27920"/>
                </a:cubicBezTo>
                <a:cubicBezTo>
                  <a:pt x="2588872" y="23507"/>
                  <a:pt x="2526376" y="17193"/>
                  <a:pt x="2498895" y="13960"/>
                </a:cubicBezTo>
                <a:lnTo>
                  <a:pt x="2443053" y="6980"/>
                </a:lnTo>
                <a:lnTo>
                  <a:pt x="1807860" y="13960"/>
                </a:lnTo>
                <a:cubicBezTo>
                  <a:pt x="1789105" y="14339"/>
                  <a:pt x="1770777" y="20940"/>
                  <a:pt x="1752018" y="20940"/>
                </a:cubicBezTo>
                <a:lnTo>
                  <a:pt x="1054003" y="13960"/>
                </a:lnTo>
                <a:cubicBezTo>
                  <a:pt x="1033063" y="11633"/>
                  <a:pt x="1012066" y="9765"/>
                  <a:pt x="991182" y="6980"/>
                </a:cubicBezTo>
                <a:cubicBezTo>
                  <a:pt x="977153" y="5110"/>
                  <a:pt x="963454" y="0"/>
                  <a:pt x="949301" y="0"/>
                </a:cubicBezTo>
                <a:cubicBezTo>
                  <a:pt x="763149" y="0"/>
                  <a:pt x="577026" y="4653"/>
                  <a:pt x="390889" y="6980"/>
                </a:cubicBezTo>
                <a:lnTo>
                  <a:pt x="335047" y="13960"/>
                </a:lnTo>
                <a:cubicBezTo>
                  <a:pt x="245401" y="23920"/>
                  <a:pt x="102075" y="34900"/>
                  <a:pt x="34901" y="34900"/>
                </a:cubicBezTo>
                <a:lnTo>
                  <a:pt x="0" y="34900"/>
                </a:lnTo>
                <a:lnTo>
                  <a:pt x="0" y="34900"/>
                </a:lnTo>
              </a:path>
            </a:pathLst>
          </a:custGeom>
          <a:noFill/>
          <a:ln w="127000"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672926" y="1717002"/>
            <a:ext cx="6826589" cy="4467297"/>
          </a:xfrm>
          <a:custGeom>
            <a:avLst/>
            <a:gdLst>
              <a:gd name="connsiteX0" fmla="*/ 0 w 6826589"/>
              <a:gd name="connsiteY0" fmla="*/ 0 h 4467297"/>
              <a:gd name="connsiteX1" fmla="*/ 0 w 6826589"/>
              <a:gd name="connsiteY1" fmla="*/ 0 h 4467297"/>
              <a:gd name="connsiteX2" fmla="*/ 48861 w 6826589"/>
              <a:gd name="connsiteY2" fmla="*/ 41881 h 4467297"/>
              <a:gd name="connsiteX3" fmla="*/ 90742 w 6826589"/>
              <a:gd name="connsiteY3" fmla="*/ 69801 h 4467297"/>
              <a:gd name="connsiteX4" fmla="*/ 125643 w 6826589"/>
              <a:gd name="connsiteY4" fmla="*/ 97722 h 4467297"/>
              <a:gd name="connsiteX5" fmla="*/ 146583 w 6826589"/>
              <a:gd name="connsiteY5" fmla="*/ 104702 h 4467297"/>
              <a:gd name="connsiteX6" fmla="*/ 174504 w 6826589"/>
              <a:gd name="connsiteY6" fmla="*/ 125643 h 4467297"/>
              <a:gd name="connsiteX7" fmla="*/ 202424 w 6826589"/>
              <a:gd name="connsiteY7" fmla="*/ 139603 h 4467297"/>
              <a:gd name="connsiteX8" fmla="*/ 223365 w 6826589"/>
              <a:gd name="connsiteY8" fmla="*/ 160543 h 4467297"/>
              <a:gd name="connsiteX9" fmla="*/ 265246 w 6826589"/>
              <a:gd name="connsiteY9" fmla="*/ 181484 h 4467297"/>
              <a:gd name="connsiteX10" fmla="*/ 314107 w 6826589"/>
              <a:gd name="connsiteY10" fmla="*/ 209404 h 4467297"/>
              <a:gd name="connsiteX11" fmla="*/ 355988 w 6826589"/>
              <a:gd name="connsiteY11" fmla="*/ 237325 h 4467297"/>
              <a:gd name="connsiteX12" fmla="*/ 376928 w 6826589"/>
              <a:gd name="connsiteY12" fmla="*/ 251285 h 4467297"/>
              <a:gd name="connsiteX13" fmla="*/ 397869 w 6826589"/>
              <a:gd name="connsiteY13" fmla="*/ 265246 h 4467297"/>
              <a:gd name="connsiteX14" fmla="*/ 418809 w 6826589"/>
              <a:gd name="connsiteY14" fmla="*/ 272226 h 4467297"/>
              <a:gd name="connsiteX15" fmla="*/ 432769 w 6826589"/>
              <a:gd name="connsiteY15" fmla="*/ 300146 h 4467297"/>
              <a:gd name="connsiteX16" fmla="*/ 446730 w 6826589"/>
              <a:gd name="connsiteY16" fmla="*/ 404849 h 4467297"/>
              <a:gd name="connsiteX17" fmla="*/ 453710 w 6826589"/>
              <a:gd name="connsiteY17" fmla="*/ 502571 h 4467297"/>
              <a:gd name="connsiteX18" fmla="*/ 516531 w 6826589"/>
              <a:gd name="connsiteY18" fmla="*/ 509551 h 4467297"/>
              <a:gd name="connsiteX19" fmla="*/ 586333 w 6826589"/>
              <a:gd name="connsiteY19" fmla="*/ 516531 h 4467297"/>
              <a:gd name="connsiteX20" fmla="*/ 635194 w 6826589"/>
              <a:gd name="connsiteY20" fmla="*/ 523511 h 4467297"/>
              <a:gd name="connsiteX21" fmla="*/ 704995 w 6826589"/>
              <a:gd name="connsiteY21" fmla="*/ 530491 h 4467297"/>
              <a:gd name="connsiteX22" fmla="*/ 802717 w 6826589"/>
              <a:gd name="connsiteY22" fmla="*/ 544452 h 4467297"/>
              <a:gd name="connsiteX23" fmla="*/ 1354149 w 6826589"/>
              <a:gd name="connsiteY23" fmla="*/ 551432 h 4467297"/>
              <a:gd name="connsiteX24" fmla="*/ 1382070 w 6826589"/>
              <a:gd name="connsiteY24" fmla="*/ 565392 h 4467297"/>
              <a:gd name="connsiteX25" fmla="*/ 1451872 w 6826589"/>
              <a:gd name="connsiteY25" fmla="*/ 614253 h 4467297"/>
              <a:gd name="connsiteX26" fmla="*/ 1479792 w 6826589"/>
              <a:gd name="connsiteY26" fmla="*/ 628214 h 4467297"/>
              <a:gd name="connsiteX27" fmla="*/ 1535633 w 6826589"/>
              <a:gd name="connsiteY27" fmla="*/ 670094 h 4467297"/>
              <a:gd name="connsiteX28" fmla="*/ 1647316 w 6826589"/>
              <a:gd name="connsiteY28" fmla="*/ 711975 h 4467297"/>
              <a:gd name="connsiteX29" fmla="*/ 1717117 w 6826589"/>
              <a:gd name="connsiteY29" fmla="*/ 739896 h 4467297"/>
              <a:gd name="connsiteX30" fmla="*/ 1765978 w 6826589"/>
              <a:gd name="connsiteY30" fmla="*/ 753856 h 4467297"/>
              <a:gd name="connsiteX31" fmla="*/ 1786919 w 6826589"/>
              <a:gd name="connsiteY31" fmla="*/ 942320 h 4467297"/>
              <a:gd name="connsiteX32" fmla="*/ 1807859 w 6826589"/>
              <a:gd name="connsiteY32" fmla="*/ 1033062 h 4467297"/>
              <a:gd name="connsiteX33" fmla="*/ 1863701 w 6826589"/>
              <a:gd name="connsiteY33" fmla="*/ 1081923 h 4467297"/>
              <a:gd name="connsiteX34" fmla="*/ 1891621 w 6826589"/>
              <a:gd name="connsiteY34" fmla="*/ 1095884 h 4467297"/>
              <a:gd name="connsiteX35" fmla="*/ 1933502 w 6826589"/>
              <a:gd name="connsiteY35" fmla="*/ 1123804 h 4467297"/>
              <a:gd name="connsiteX36" fmla="*/ 1954443 w 6826589"/>
              <a:gd name="connsiteY36" fmla="*/ 1137765 h 4467297"/>
              <a:gd name="connsiteX37" fmla="*/ 1982363 w 6826589"/>
              <a:gd name="connsiteY37" fmla="*/ 1151725 h 4467297"/>
              <a:gd name="connsiteX38" fmla="*/ 2003304 w 6826589"/>
              <a:gd name="connsiteY38" fmla="*/ 1165685 h 4467297"/>
              <a:gd name="connsiteX39" fmla="*/ 2017264 w 6826589"/>
              <a:gd name="connsiteY39" fmla="*/ 1179646 h 4467297"/>
              <a:gd name="connsiteX40" fmla="*/ 2073105 w 6826589"/>
              <a:gd name="connsiteY40" fmla="*/ 1200586 h 4467297"/>
              <a:gd name="connsiteX41" fmla="*/ 2142907 w 6826589"/>
              <a:gd name="connsiteY41" fmla="*/ 1228507 h 4467297"/>
              <a:gd name="connsiteX42" fmla="*/ 2219688 w 6826589"/>
              <a:gd name="connsiteY42" fmla="*/ 1263407 h 4467297"/>
              <a:gd name="connsiteX43" fmla="*/ 2240629 w 6826589"/>
              <a:gd name="connsiteY43" fmla="*/ 1270388 h 4467297"/>
              <a:gd name="connsiteX44" fmla="*/ 2289490 w 6826589"/>
              <a:gd name="connsiteY44" fmla="*/ 1249447 h 4467297"/>
              <a:gd name="connsiteX45" fmla="*/ 2275530 w 6826589"/>
              <a:gd name="connsiteY45" fmla="*/ 1270388 h 4467297"/>
              <a:gd name="connsiteX46" fmla="*/ 2282510 w 6826589"/>
              <a:gd name="connsiteY46" fmla="*/ 1319249 h 4467297"/>
              <a:gd name="connsiteX47" fmla="*/ 2303450 w 6826589"/>
              <a:gd name="connsiteY47" fmla="*/ 1382070 h 4467297"/>
              <a:gd name="connsiteX48" fmla="*/ 2324391 w 6826589"/>
              <a:gd name="connsiteY48" fmla="*/ 1500733 h 4467297"/>
              <a:gd name="connsiteX49" fmla="*/ 2331371 w 6826589"/>
              <a:gd name="connsiteY49" fmla="*/ 1570534 h 4467297"/>
              <a:gd name="connsiteX50" fmla="*/ 2422113 w 6826589"/>
              <a:gd name="connsiteY50" fmla="*/ 1577514 h 4467297"/>
              <a:gd name="connsiteX51" fmla="*/ 2771120 w 6826589"/>
              <a:gd name="connsiteY51" fmla="*/ 1584494 h 4467297"/>
              <a:gd name="connsiteX52" fmla="*/ 2819981 w 6826589"/>
              <a:gd name="connsiteY52" fmla="*/ 1647316 h 4467297"/>
              <a:gd name="connsiteX53" fmla="*/ 2861862 w 6826589"/>
              <a:gd name="connsiteY53" fmla="*/ 1689197 h 4467297"/>
              <a:gd name="connsiteX54" fmla="*/ 2875823 w 6826589"/>
              <a:gd name="connsiteY54" fmla="*/ 1703157 h 4467297"/>
              <a:gd name="connsiteX55" fmla="*/ 2931664 w 6826589"/>
              <a:gd name="connsiteY55" fmla="*/ 1731078 h 4467297"/>
              <a:gd name="connsiteX56" fmla="*/ 2959585 w 6826589"/>
              <a:gd name="connsiteY56" fmla="*/ 1752018 h 4467297"/>
              <a:gd name="connsiteX57" fmla="*/ 2987505 w 6826589"/>
              <a:gd name="connsiteY57" fmla="*/ 1758998 h 4467297"/>
              <a:gd name="connsiteX58" fmla="*/ 3022406 w 6826589"/>
              <a:gd name="connsiteY58" fmla="*/ 1772959 h 4467297"/>
              <a:gd name="connsiteX59" fmla="*/ 3050327 w 6826589"/>
              <a:gd name="connsiteY59" fmla="*/ 1786919 h 4467297"/>
              <a:gd name="connsiteX60" fmla="*/ 3071267 w 6826589"/>
              <a:gd name="connsiteY60" fmla="*/ 1793899 h 4467297"/>
              <a:gd name="connsiteX61" fmla="*/ 3099188 w 6826589"/>
              <a:gd name="connsiteY61" fmla="*/ 1807859 h 4467297"/>
              <a:gd name="connsiteX62" fmla="*/ 3127108 w 6826589"/>
              <a:gd name="connsiteY62" fmla="*/ 1814839 h 4467297"/>
              <a:gd name="connsiteX63" fmla="*/ 3175969 w 6826589"/>
              <a:gd name="connsiteY63" fmla="*/ 1828800 h 4467297"/>
              <a:gd name="connsiteX64" fmla="*/ 3217850 w 6826589"/>
              <a:gd name="connsiteY64" fmla="*/ 2094046 h 4467297"/>
              <a:gd name="connsiteX65" fmla="*/ 3245771 w 6826589"/>
              <a:gd name="connsiteY65" fmla="*/ 2073105 h 4467297"/>
              <a:gd name="connsiteX66" fmla="*/ 3322552 w 6826589"/>
              <a:gd name="connsiteY66" fmla="*/ 2066125 h 4467297"/>
              <a:gd name="connsiteX67" fmla="*/ 3483096 w 6826589"/>
              <a:gd name="connsiteY67" fmla="*/ 2073105 h 4467297"/>
              <a:gd name="connsiteX68" fmla="*/ 3531957 w 6826589"/>
              <a:gd name="connsiteY68" fmla="*/ 2080085 h 4467297"/>
              <a:gd name="connsiteX69" fmla="*/ 3601759 w 6826589"/>
              <a:gd name="connsiteY69" fmla="*/ 2087065 h 4467297"/>
              <a:gd name="connsiteX70" fmla="*/ 3636659 w 6826589"/>
              <a:gd name="connsiteY70" fmla="*/ 2101026 h 4467297"/>
              <a:gd name="connsiteX71" fmla="*/ 3692501 w 6826589"/>
              <a:gd name="connsiteY71" fmla="*/ 2142907 h 4467297"/>
              <a:gd name="connsiteX72" fmla="*/ 3741362 w 6826589"/>
              <a:gd name="connsiteY72" fmla="*/ 2170827 h 4467297"/>
              <a:gd name="connsiteX73" fmla="*/ 3755322 w 6826589"/>
              <a:gd name="connsiteY73" fmla="*/ 2184788 h 4467297"/>
              <a:gd name="connsiteX74" fmla="*/ 3804183 w 6826589"/>
              <a:gd name="connsiteY74" fmla="*/ 2205728 h 4467297"/>
              <a:gd name="connsiteX75" fmla="*/ 3832104 w 6826589"/>
              <a:gd name="connsiteY75" fmla="*/ 2219688 h 4467297"/>
              <a:gd name="connsiteX76" fmla="*/ 3853044 w 6826589"/>
              <a:gd name="connsiteY76" fmla="*/ 2226668 h 4467297"/>
              <a:gd name="connsiteX77" fmla="*/ 3880965 w 6826589"/>
              <a:gd name="connsiteY77" fmla="*/ 2240629 h 4467297"/>
              <a:gd name="connsiteX78" fmla="*/ 3908885 w 6826589"/>
              <a:gd name="connsiteY78" fmla="*/ 2247609 h 4467297"/>
              <a:gd name="connsiteX79" fmla="*/ 3936806 w 6826589"/>
              <a:gd name="connsiteY79" fmla="*/ 2261569 h 4467297"/>
              <a:gd name="connsiteX80" fmla="*/ 3957746 w 6826589"/>
              <a:gd name="connsiteY80" fmla="*/ 2268549 h 4467297"/>
              <a:gd name="connsiteX81" fmla="*/ 4020568 w 6826589"/>
              <a:gd name="connsiteY81" fmla="*/ 2296470 h 4467297"/>
              <a:gd name="connsiteX82" fmla="*/ 4034528 w 6826589"/>
              <a:gd name="connsiteY82" fmla="*/ 2324391 h 4467297"/>
              <a:gd name="connsiteX83" fmla="*/ 4048488 w 6826589"/>
              <a:gd name="connsiteY83" fmla="*/ 2394192 h 4467297"/>
              <a:gd name="connsiteX84" fmla="*/ 4062449 w 6826589"/>
              <a:gd name="connsiteY84" fmla="*/ 2512855 h 4467297"/>
              <a:gd name="connsiteX85" fmla="*/ 4069429 w 6826589"/>
              <a:gd name="connsiteY85" fmla="*/ 2540775 h 4467297"/>
              <a:gd name="connsiteX86" fmla="*/ 4104330 w 6826589"/>
              <a:gd name="connsiteY86" fmla="*/ 2547756 h 4467297"/>
              <a:gd name="connsiteX87" fmla="*/ 4090369 w 6826589"/>
              <a:gd name="connsiteY87" fmla="*/ 2568696 h 4467297"/>
              <a:gd name="connsiteX88" fmla="*/ 4118290 w 6826589"/>
              <a:gd name="connsiteY88" fmla="*/ 2596617 h 4467297"/>
              <a:gd name="connsiteX89" fmla="*/ 4181111 w 6826589"/>
              <a:gd name="connsiteY89" fmla="*/ 2624537 h 4467297"/>
              <a:gd name="connsiteX90" fmla="*/ 4195072 w 6826589"/>
              <a:gd name="connsiteY90" fmla="*/ 2638497 h 4467297"/>
              <a:gd name="connsiteX91" fmla="*/ 4222992 w 6826589"/>
              <a:gd name="connsiteY91" fmla="*/ 2645478 h 4467297"/>
              <a:gd name="connsiteX92" fmla="*/ 4264873 w 6826589"/>
              <a:gd name="connsiteY92" fmla="*/ 2659438 h 4467297"/>
              <a:gd name="connsiteX93" fmla="*/ 4306754 w 6826589"/>
              <a:gd name="connsiteY93" fmla="*/ 2687359 h 4467297"/>
              <a:gd name="connsiteX94" fmla="*/ 4334675 w 6826589"/>
              <a:gd name="connsiteY94" fmla="*/ 2701319 h 4467297"/>
              <a:gd name="connsiteX95" fmla="*/ 4355615 w 6826589"/>
              <a:gd name="connsiteY95" fmla="*/ 2722259 h 4467297"/>
              <a:gd name="connsiteX96" fmla="*/ 4404476 w 6826589"/>
              <a:gd name="connsiteY96" fmla="*/ 2750180 h 4467297"/>
              <a:gd name="connsiteX97" fmla="*/ 4425417 w 6826589"/>
              <a:gd name="connsiteY97" fmla="*/ 2771120 h 4467297"/>
              <a:gd name="connsiteX98" fmla="*/ 4467298 w 6826589"/>
              <a:gd name="connsiteY98" fmla="*/ 2792061 h 4467297"/>
              <a:gd name="connsiteX99" fmla="*/ 4488238 w 6826589"/>
              <a:gd name="connsiteY99" fmla="*/ 2806021 h 4467297"/>
              <a:gd name="connsiteX100" fmla="*/ 4502198 w 6826589"/>
              <a:gd name="connsiteY100" fmla="*/ 2875823 h 4467297"/>
              <a:gd name="connsiteX101" fmla="*/ 4516159 w 6826589"/>
              <a:gd name="connsiteY101" fmla="*/ 3022406 h 4467297"/>
              <a:gd name="connsiteX102" fmla="*/ 4523139 w 6826589"/>
              <a:gd name="connsiteY102" fmla="*/ 3057307 h 4467297"/>
              <a:gd name="connsiteX103" fmla="*/ 4585960 w 6826589"/>
              <a:gd name="connsiteY103" fmla="*/ 3134088 h 4467297"/>
              <a:gd name="connsiteX104" fmla="*/ 4676702 w 6826589"/>
              <a:gd name="connsiteY104" fmla="*/ 3189930 h 4467297"/>
              <a:gd name="connsiteX105" fmla="*/ 4732543 w 6826589"/>
              <a:gd name="connsiteY105" fmla="*/ 3224830 h 4467297"/>
              <a:gd name="connsiteX106" fmla="*/ 4767444 w 6826589"/>
              <a:gd name="connsiteY106" fmla="*/ 3252751 h 4467297"/>
              <a:gd name="connsiteX107" fmla="*/ 4816305 w 6826589"/>
              <a:gd name="connsiteY107" fmla="*/ 3280672 h 4467297"/>
              <a:gd name="connsiteX108" fmla="*/ 4886107 w 6826589"/>
              <a:gd name="connsiteY108" fmla="*/ 3315572 h 4467297"/>
              <a:gd name="connsiteX109" fmla="*/ 4927988 w 6826589"/>
              <a:gd name="connsiteY109" fmla="*/ 3336513 h 4467297"/>
              <a:gd name="connsiteX110" fmla="*/ 4948928 w 6826589"/>
              <a:gd name="connsiteY110" fmla="*/ 3343493 h 4467297"/>
              <a:gd name="connsiteX111" fmla="*/ 4969869 w 6826589"/>
              <a:gd name="connsiteY111" fmla="*/ 3392354 h 4467297"/>
              <a:gd name="connsiteX112" fmla="*/ 4976849 w 6826589"/>
              <a:gd name="connsiteY112" fmla="*/ 3448195 h 4467297"/>
              <a:gd name="connsiteX113" fmla="*/ 4983829 w 6826589"/>
              <a:gd name="connsiteY113" fmla="*/ 3608739 h 4467297"/>
              <a:gd name="connsiteX114" fmla="*/ 5018730 w 6826589"/>
              <a:gd name="connsiteY114" fmla="*/ 3615719 h 4467297"/>
              <a:gd name="connsiteX115" fmla="*/ 5088531 w 6826589"/>
              <a:gd name="connsiteY115" fmla="*/ 3629679 h 4467297"/>
              <a:gd name="connsiteX116" fmla="*/ 5332836 w 6826589"/>
              <a:gd name="connsiteY116" fmla="*/ 3643639 h 4467297"/>
              <a:gd name="connsiteX117" fmla="*/ 5828427 w 6826589"/>
              <a:gd name="connsiteY117" fmla="*/ 3650620 h 4467297"/>
              <a:gd name="connsiteX118" fmla="*/ 5870308 w 6826589"/>
              <a:gd name="connsiteY118" fmla="*/ 3671560 h 4467297"/>
              <a:gd name="connsiteX119" fmla="*/ 5912189 w 6826589"/>
              <a:gd name="connsiteY119" fmla="*/ 3692501 h 4467297"/>
              <a:gd name="connsiteX120" fmla="*/ 5954070 w 6826589"/>
              <a:gd name="connsiteY120" fmla="*/ 3720421 h 4467297"/>
              <a:gd name="connsiteX121" fmla="*/ 5981991 w 6826589"/>
              <a:gd name="connsiteY121" fmla="*/ 3741362 h 4467297"/>
              <a:gd name="connsiteX122" fmla="*/ 6023872 w 6826589"/>
              <a:gd name="connsiteY122" fmla="*/ 3769282 h 4467297"/>
              <a:gd name="connsiteX123" fmla="*/ 6051792 w 6826589"/>
              <a:gd name="connsiteY123" fmla="*/ 3790223 h 4467297"/>
              <a:gd name="connsiteX124" fmla="*/ 6114614 w 6826589"/>
              <a:gd name="connsiteY124" fmla="*/ 3825123 h 4467297"/>
              <a:gd name="connsiteX125" fmla="*/ 6135554 w 6826589"/>
              <a:gd name="connsiteY125" fmla="*/ 3839084 h 4467297"/>
              <a:gd name="connsiteX126" fmla="*/ 6240256 w 6826589"/>
              <a:gd name="connsiteY126" fmla="*/ 3880965 h 4467297"/>
              <a:gd name="connsiteX127" fmla="*/ 6296098 w 6826589"/>
              <a:gd name="connsiteY127" fmla="*/ 3901905 h 4467297"/>
              <a:gd name="connsiteX128" fmla="*/ 6303078 w 6826589"/>
              <a:gd name="connsiteY128" fmla="*/ 3985667 h 4467297"/>
              <a:gd name="connsiteX129" fmla="*/ 6310058 w 6826589"/>
              <a:gd name="connsiteY129" fmla="*/ 4006607 h 4467297"/>
              <a:gd name="connsiteX130" fmla="*/ 6324018 w 6826589"/>
              <a:gd name="connsiteY130" fmla="*/ 4202052 h 4467297"/>
              <a:gd name="connsiteX131" fmla="*/ 6351939 w 6826589"/>
              <a:gd name="connsiteY131" fmla="*/ 4216012 h 4467297"/>
              <a:gd name="connsiteX132" fmla="*/ 6393820 w 6826589"/>
              <a:gd name="connsiteY132" fmla="*/ 4243933 h 4467297"/>
              <a:gd name="connsiteX133" fmla="*/ 6463621 w 6826589"/>
              <a:gd name="connsiteY133" fmla="*/ 4285814 h 4467297"/>
              <a:gd name="connsiteX134" fmla="*/ 6491542 w 6826589"/>
              <a:gd name="connsiteY134" fmla="*/ 4306754 h 4467297"/>
              <a:gd name="connsiteX135" fmla="*/ 6519462 w 6826589"/>
              <a:gd name="connsiteY135" fmla="*/ 4313734 h 4467297"/>
              <a:gd name="connsiteX136" fmla="*/ 6540403 w 6826589"/>
              <a:gd name="connsiteY136" fmla="*/ 4320714 h 4467297"/>
              <a:gd name="connsiteX137" fmla="*/ 6561343 w 6826589"/>
              <a:gd name="connsiteY137" fmla="*/ 4334675 h 4467297"/>
              <a:gd name="connsiteX138" fmla="*/ 6631145 w 6826589"/>
              <a:gd name="connsiteY138" fmla="*/ 4362595 h 4467297"/>
              <a:gd name="connsiteX139" fmla="*/ 6756788 w 6826589"/>
              <a:gd name="connsiteY139" fmla="*/ 4439377 h 4467297"/>
              <a:gd name="connsiteX140" fmla="*/ 6784708 w 6826589"/>
              <a:gd name="connsiteY140" fmla="*/ 4453337 h 4467297"/>
              <a:gd name="connsiteX141" fmla="*/ 6826589 w 6826589"/>
              <a:gd name="connsiteY141" fmla="*/ 4467297 h 4467297"/>
              <a:gd name="connsiteX142" fmla="*/ 6826589 w 6826589"/>
              <a:gd name="connsiteY142" fmla="*/ 4467297 h 446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6826589" h="4467297">
                <a:moveTo>
                  <a:pt x="0" y="0"/>
                </a:moveTo>
                <a:lnTo>
                  <a:pt x="0" y="0"/>
                </a:lnTo>
                <a:cubicBezTo>
                  <a:pt x="16287" y="13960"/>
                  <a:pt x="31858" y="28802"/>
                  <a:pt x="48861" y="41881"/>
                </a:cubicBezTo>
                <a:cubicBezTo>
                  <a:pt x="62160" y="52111"/>
                  <a:pt x="78879" y="57937"/>
                  <a:pt x="90742" y="69801"/>
                </a:cubicBezTo>
                <a:cubicBezTo>
                  <a:pt x="103728" y="82788"/>
                  <a:pt x="108029" y="88915"/>
                  <a:pt x="125643" y="97722"/>
                </a:cubicBezTo>
                <a:cubicBezTo>
                  <a:pt x="132224" y="101012"/>
                  <a:pt x="139603" y="102375"/>
                  <a:pt x="146583" y="104702"/>
                </a:cubicBezTo>
                <a:cubicBezTo>
                  <a:pt x="155890" y="111682"/>
                  <a:pt x="164639" y="119477"/>
                  <a:pt x="174504" y="125643"/>
                </a:cubicBezTo>
                <a:cubicBezTo>
                  <a:pt x="183328" y="131158"/>
                  <a:pt x="193957" y="133555"/>
                  <a:pt x="202424" y="139603"/>
                </a:cubicBezTo>
                <a:cubicBezTo>
                  <a:pt x="210457" y="145341"/>
                  <a:pt x="215782" y="154223"/>
                  <a:pt x="223365" y="160543"/>
                </a:cubicBezTo>
                <a:cubicBezTo>
                  <a:pt x="241409" y="175580"/>
                  <a:pt x="244256" y="174488"/>
                  <a:pt x="265246" y="181484"/>
                </a:cubicBezTo>
                <a:cubicBezTo>
                  <a:pt x="337687" y="229778"/>
                  <a:pt x="225540" y="156264"/>
                  <a:pt x="314107" y="209404"/>
                </a:cubicBezTo>
                <a:cubicBezTo>
                  <a:pt x="328494" y="218036"/>
                  <a:pt x="342028" y="228018"/>
                  <a:pt x="355988" y="237325"/>
                </a:cubicBezTo>
                <a:lnTo>
                  <a:pt x="376928" y="251285"/>
                </a:lnTo>
                <a:cubicBezTo>
                  <a:pt x="383908" y="255939"/>
                  <a:pt x="389910" y="262593"/>
                  <a:pt x="397869" y="265246"/>
                </a:cubicBezTo>
                <a:lnTo>
                  <a:pt x="418809" y="272226"/>
                </a:lnTo>
                <a:cubicBezTo>
                  <a:pt x="423462" y="281533"/>
                  <a:pt x="430031" y="290107"/>
                  <a:pt x="432769" y="300146"/>
                </a:cubicBezTo>
                <a:cubicBezTo>
                  <a:pt x="434785" y="307539"/>
                  <a:pt x="446393" y="401137"/>
                  <a:pt x="446730" y="404849"/>
                </a:cubicBezTo>
                <a:cubicBezTo>
                  <a:pt x="449687" y="437372"/>
                  <a:pt x="435595" y="475399"/>
                  <a:pt x="453710" y="502571"/>
                </a:cubicBezTo>
                <a:cubicBezTo>
                  <a:pt x="465397" y="520102"/>
                  <a:pt x="495578" y="507345"/>
                  <a:pt x="516531" y="509551"/>
                </a:cubicBezTo>
                <a:lnTo>
                  <a:pt x="586333" y="516531"/>
                </a:lnTo>
                <a:cubicBezTo>
                  <a:pt x="602673" y="518453"/>
                  <a:pt x="618854" y="521589"/>
                  <a:pt x="635194" y="523511"/>
                </a:cubicBezTo>
                <a:cubicBezTo>
                  <a:pt x="658417" y="526243"/>
                  <a:pt x="681793" y="527591"/>
                  <a:pt x="704995" y="530491"/>
                </a:cubicBezTo>
                <a:cubicBezTo>
                  <a:pt x="737327" y="534533"/>
                  <a:pt x="770013" y="543700"/>
                  <a:pt x="802717" y="544452"/>
                </a:cubicBezTo>
                <a:cubicBezTo>
                  <a:pt x="986494" y="548677"/>
                  <a:pt x="1170338" y="549105"/>
                  <a:pt x="1354149" y="551432"/>
                </a:cubicBezTo>
                <a:cubicBezTo>
                  <a:pt x="1363456" y="556085"/>
                  <a:pt x="1373246" y="559877"/>
                  <a:pt x="1382070" y="565392"/>
                </a:cubicBezTo>
                <a:cubicBezTo>
                  <a:pt x="1417105" y="587289"/>
                  <a:pt x="1409409" y="593020"/>
                  <a:pt x="1451872" y="614253"/>
                </a:cubicBezTo>
                <a:cubicBezTo>
                  <a:pt x="1461179" y="618907"/>
                  <a:pt x="1471134" y="622442"/>
                  <a:pt x="1479792" y="628214"/>
                </a:cubicBezTo>
                <a:cubicBezTo>
                  <a:pt x="1499151" y="641120"/>
                  <a:pt x="1513560" y="662736"/>
                  <a:pt x="1535633" y="670094"/>
                </a:cubicBezTo>
                <a:cubicBezTo>
                  <a:pt x="1601280" y="691978"/>
                  <a:pt x="1563863" y="678594"/>
                  <a:pt x="1647316" y="711975"/>
                </a:cubicBezTo>
                <a:cubicBezTo>
                  <a:pt x="1647320" y="711977"/>
                  <a:pt x="1717112" y="739895"/>
                  <a:pt x="1717117" y="739896"/>
                </a:cubicBezTo>
                <a:cubicBezTo>
                  <a:pt x="1752176" y="748660"/>
                  <a:pt x="1735937" y="743842"/>
                  <a:pt x="1765978" y="753856"/>
                </a:cubicBezTo>
                <a:cubicBezTo>
                  <a:pt x="1792984" y="861876"/>
                  <a:pt x="1773605" y="769236"/>
                  <a:pt x="1786919" y="942320"/>
                </a:cubicBezTo>
                <a:cubicBezTo>
                  <a:pt x="1787741" y="953011"/>
                  <a:pt x="1796065" y="1022743"/>
                  <a:pt x="1807859" y="1033062"/>
                </a:cubicBezTo>
                <a:cubicBezTo>
                  <a:pt x="1826473" y="1049349"/>
                  <a:pt x="1843914" y="1067083"/>
                  <a:pt x="1863701" y="1081923"/>
                </a:cubicBezTo>
                <a:cubicBezTo>
                  <a:pt x="1872025" y="1088166"/>
                  <a:pt x="1882699" y="1090530"/>
                  <a:pt x="1891621" y="1095884"/>
                </a:cubicBezTo>
                <a:cubicBezTo>
                  <a:pt x="1906008" y="1104516"/>
                  <a:pt x="1919542" y="1114497"/>
                  <a:pt x="1933502" y="1123804"/>
                </a:cubicBezTo>
                <a:cubicBezTo>
                  <a:pt x="1940482" y="1128458"/>
                  <a:pt x="1946939" y="1134013"/>
                  <a:pt x="1954443" y="1137765"/>
                </a:cubicBezTo>
                <a:cubicBezTo>
                  <a:pt x="1963750" y="1142418"/>
                  <a:pt x="1973329" y="1146563"/>
                  <a:pt x="1982363" y="1151725"/>
                </a:cubicBezTo>
                <a:cubicBezTo>
                  <a:pt x="1989647" y="1155887"/>
                  <a:pt x="1996753" y="1160444"/>
                  <a:pt x="2003304" y="1165685"/>
                </a:cubicBezTo>
                <a:cubicBezTo>
                  <a:pt x="2008443" y="1169796"/>
                  <a:pt x="2011550" y="1176381"/>
                  <a:pt x="2017264" y="1179646"/>
                </a:cubicBezTo>
                <a:cubicBezTo>
                  <a:pt x="2051564" y="1199246"/>
                  <a:pt x="2044642" y="1187936"/>
                  <a:pt x="2073105" y="1200586"/>
                </a:cubicBezTo>
                <a:cubicBezTo>
                  <a:pt x="2137986" y="1229421"/>
                  <a:pt x="2090981" y="1215524"/>
                  <a:pt x="2142907" y="1228507"/>
                </a:cubicBezTo>
                <a:cubicBezTo>
                  <a:pt x="2190428" y="1257020"/>
                  <a:pt x="2164934" y="1245155"/>
                  <a:pt x="2219688" y="1263407"/>
                </a:cubicBezTo>
                <a:lnTo>
                  <a:pt x="2240629" y="1270388"/>
                </a:lnTo>
                <a:cubicBezTo>
                  <a:pt x="2256916" y="1263408"/>
                  <a:pt x="2271770" y="1249447"/>
                  <a:pt x="2289490" y="1249447"/>
                </a:cubicBezTo>
                <a:cubicBezTo>
                  <a:pt x="2297879" y="1249447"/>
                  <a:pt x="2276365" y="1262040"/>
                  <a:pt x="2275530" y="1270388"/>
                </a:cubicBezTo>
                <a:cubicBezTo>
                  <a:pt x="2273893" y="1286759"/>
                  <a:pt x="2279805" y="1303020"/>
                  <a:pt x="2282510" y="1319249"/>
                </a:cubicBezTo>
                <a:cubicBezTo>
                  <a:pt x="2289275" y="1359842"/>
                  <a:pt x="2286163" y="1347494"/>
                  <a:pt x="2303450" y="1382070"/>
                </a:cubicBezTo>
                <a:cubicBezTo>
                  <a:pt x="2310645" y="1418047"/>
                  <a:pt x="2321210" y="1468923"/>
                  <a:pt x="2324391" y="1500733"/>
                </a:cubicBezTo>
                <a:cubicBezTo>
                  <a:pt x="2326718" y="1524000"/>
                  <a:pt x="2312984" y="1556088"/>
                  <a:pt x="2331371" y="1570534"/>
                </a:cubicBezTo>
                <a:cubicBezTo>
                  <a:pt x="2355225" y="1589277"/>
                  <a:pt x="2391792" y="1576551"/>
                  <a:pt x="2422113" y="1577514"/>
                </a:cubicBezTo>
                <a:cubicBezTo>
                  <a:pt x="2538413" y="1581206"/>
                  <a:pt x="2654784" y="1582167"/>
                  <a:pt x="2771120" y="1584494"/>
                </a:cubicBezTo>
                <a:cubicBezTo>
                  <a:pt x="2804656" y="1651564"/>
                  <a:pt x="2774065" y="1605991"/>
                  <a:pt x="2819981" y="1647316"/>
                </a:cubicBezTo>
                <a:cubicBezTo>
                  <a:pt x="2834656" y="1660523"/>
                  <a:pt x="2847902" y="1675237"/>
                  <a:pt x="2861862" y="1689197"/>
                </a:cubicBezTo>
                <a:cubicBezTo>
                  <a:pt x="2866516" y="1693850"/>
                  <a:pt x="2869937" y="1700214"/>
                  <a:pt x="2875823" y="1703157"/>
                </a:cubicBezTo>
                <a:cubicBezTo>
                  <a:pt x="2894437" y="1712464"/>
                  <a:pt x="2915015" y="1718592"/>
                  <a:pt x="2931664" y="1731078"/>
                </a:cubicBezTo>
                <a:cubicBezTo>
                  <a:pt x="2940971" y="1738058"/>
                  <a:pt x="2949180" y="1746815"/>
                  <a:pt x="2959585" y="1752018"/>
                </a:cubicBezTo>
                <a:cubicBezTo>
                  <a:pt x="2968165" y="1756308"/>
                  <a:pt x="2978404" y="1755964"/>
                  <a:pt x="2987505" y="1758998"/>
                </a:cubicBezTo>
                <a:cubicBezTo>
                  <a:pt x="2999392" y="1762960"/>
                  <a:pt x="3010956" y="1767870"/>
                  <a:pt x="3022406" y="1772959"/>
                </a:cubicBezTo>
                <a:cubicBezTo>
                  <a:pt x="3031915" y="1777185"/>
                  <a:pt x="3040763" y="1782820"/>
                  <a:pt x="3050327" y="1786919"/>
                </a:cubicBezTo>
                <a:cubicBezTo>
                  <a:pt x="3057090" y="1789817"/>
                  <a:pt x="3064504" y="1791001"/>
                  <a:pt x="3071267" y="1793899"/>
                </a:cubicBezTo>
                <a:cubicBezTo>
                  <a:pt x="3080831" y="1797998"/>
                  <a:pt x="3089445" y="1804205"/>
                  <a:pt x="3099188" y="1807859"/>
                </a:cubicBezTo>
                <a:cubicBezTo>
                  <a:pt x="3108170" y="1811227"/>
                  <a:pt x="3117853" y="1812315"/>
                  <a:pt x="3127108" y="1814839"/>
                </a:cubicBezTo>
                <a:cubicBezTo>
                  <a:pt x="3143450" y="1819296"/>
                  <a:pt x="3159682" y="1824146"/>
                  <a:pt x="3175969" y="1828800"/>
                </a:cubicBezTo>
                <a:cubicBezTo>
                  <a:pt x="3270734" y="1891974"/>
                  <a:pt x="3157266" y="1808436"/>
                  <a:pt x="3217850" y="2094046"/>
                </a:cubicBezTo>
                <a:cubicBezTo>
                  <a:pt x="3220264" y="2105427"/>
                  <a:pt x="3234530" y="2076103"/>
                  <a:pt x="3245771" y="2073105"/>
                </a:cubicBezTo>
                <a:cubicBezTo>
                  <a:pt x="3270602" y="2066483"/>
                  <a:pt x="3296958" y="2068452"/>
                  <a:pt x="3322552" y="2066125"/>
                </a:cubicBezTo>
                <a:cubicBezTo>
                  <a:pt x="3376067" y="2068452"/>
                  <a:pt x="3429649" y="2069542"/>
                  <a:pt x="3483096" y="2073105"/>
                </a:cubicBezTo>
                <a:cubicBezTo>
                  <a:pt x="3499512" y="2074199"/>
                  <a:pt x="3515617" y="2078163"/>
                  <a:pt x="3531957" y="2080085"/>
                </a:cubicBezTo>
                <a:cubicBezTo>
                  <a:pt x="3555180" y="2082817"/>
                  <a:pt x="3578492" y="2084738"/>
                  <a:pt x="3601759" y="2087065"/>
                </a:cubicBezTo>
                <a:cubicBezTo>
                  <a:pt x="3613392" y="2091719"/>
                  <a:pt x="3625988" y="2094459"/>
                  <a:pt x="3636659" y="2101026"/>
                </a:cubicBezTo>
                <a:cubicBezTo>
                  <a:pt x="3656475" y="2113221"/>
                  <a:pt x="3673141" y="2130001"/>
                  <a:pt x="3692501" y="2142907"/>
                </a:cubicBezTo>
                <a:cubicBezTo>
                  <a:pt x="3722099" y="2162639"/>
                  <a:pt x="3705938" y="2153115"/>
                  <a:pt x="3741362" y="2170827"/>
                </a:cubicBezTo>
                <a:cubicBezTo>
                  <a:pt x="3746015" y="2175481"/>
                  <a:pt x="3749846" y="2181137"/>
                  <a:pt x="3755322" y="2184788"/>
                </a:cubicBezTo>
                <a:cubicBezTo>
                  <a:pt x="3783098" y="2203305"/>
                  <a:pt x="3778127" y="2194562"/>
                  <a:pt x="3804183" y="2205728"/>
                </a:cubicBezTo>
                <a:cubicBezTo>
                  <a:pt x="3813747" y="2209827"/>
                  <a:pt x="3822540" y="2215589"/>
                  <a:pt x="3832104" y="2219688"/>
                </a:cubicBezTo>
                <a:cubicBezTo>
                  <a:pt x="3838867" y="2222586"/>
                  <a:pt x="3846281" y="2223770"/>
                  <a:pt x="3853044" y="2226668"/>
                </a:cubicBezTo>
                <a:cubicBezTo>
                  <a:pt x="3862608" y="2230767"/>
                  <a:pt x="3871222" y="2236975"/>
                  <a:pt x="3880965" y="2240629"/>
                </a:cubicBezTo>
                <a:cubicBezTo>
                  <a:pt x="3889947" y="2243997"/>
                  <a:pt x="3899903" y="2244241"/>
                  <a:pt x="3908885" y="2247609"/>
                </a:cubicBezTo>
                <a:cubicBezTo>
                  <a:pt x="3918628" y="2251263"/>
                  <a:pt x="3927242" y="2257470"/>
                  <a:pt x="3936806" y="2261569"/>
                </a:cubicBezTo>
                <a:cubicBezTo>
                  <a:pt x="3943569" y="2264467"/>
                  <a:pt x="3950857" y="2265966"/>
                  <a:pt x="3957746" y="2268549"/>
                </a:cubicBezTo>
                <a:cubicBezTo>
                  <a:pt x="3993392" y="2281916"/>
                  <a:pt x="3988845" y="2280609"/>
                  <a:pt x="4020568" y="2296470"/>
                </a:cubicBezTo>
                <a:cubicBezTo>
                  <a:pt x="4025221" y="2305777"/>
                  <a:pt x="4030874" y="2314648"/>
                  <a:pt x="4034528" y="2324391"/>
                </a:cubicBezTo>
                <a:cubicBezTo>
                  <a:pt x="4040268" y="2339699"/>
                  <a:pt x="4046824" y="2381712"/>
                  <a:pt x="4048488" y="2394192"/>
                </a:cubicBezTo>
                <a:cubicBezTo>
                  <a:pt x="4052221" y="2422185"/>
                  <a:pt x="4057592" y="2483715"/>
                  <a:pt x="4062449" y="2512855"/>
                </a:cubicBezTo>
                <a:cubicBezTo>
                  <a:pt x="4064026" y="2522318"/>
                  <a:pt x="4067102" y="2531468"/>
                  <a:pt x="4069429" y="2540775"/>
                </a:cubicBezTo>
                <a:cubicBezTo>
                  <a:pt x="4164722" y="2528864"/>
                  <a:pt x="4126957" y="2525129"/>
                  <a:pt x="4104330" y="2547756"/>
                </a:cubicBezTo>
                <a:cubicBezTo>
                  <a:pt x="4098398" y="2553688"/>
                  <a:pt x="4095023" y="2561716"/>
                  <a:pt x="4090369" y="2568696"/>
                </a:cubicBezTo>
                <a:cubicBezTo>
                  <a:pt x="4099676" y="2578003"/>
                  <a:pt x="4107507" y="2589069"/>
                  <a:pt x="4118290" y="2596617"/>
                </a:cubicBezTo>
                <a:cubicBezTo>
                  <a:pt x="4140317" y="2612036"/>
                  <a:pt x="4157825" y="2616775"/>
                  <a:pt x="4181111" y="2624537"/>
                </a:cubicBezTo>
                <a:cubicBezTo>
                  <a:pt x="4185765" y="2629190"/>
                  <a:pt x="4189186" y="2635554"/>
                  <a:pt x="4195072" y="2638497"/>
                </a:cubicBezTo>
                <a:cubicBezTo>
                  <a:pt x="4203652" y="2642787"/>
                  <a:pt x="4213803" y="2642721"/>
                  <a:pt x="4222992" y="2645478"/>
                </a:cubicBezTo>
                <a:cubicBezTo>
                  <a:pt x="4237087" y="2649707"/>
                  <a:pt x="4251711" y="2652857"/>
                  <a:pt x="4264873" y="2659438"/>
                </a:cubicBezTo>
                <a:cubicBezTo>
                  <a:pt x="4279880" y="2666941"/>
                  <a:pt x="4291747" y="2679856"/>
                  <a:pt x="4306754" y="2687359"/>
                </a:cubicBezTo>
                <a:lnTo>
                  <a:pt x="4334675" y="2701319"/>
                </a:lnTo>
                <a:cubicBezTo>
                  <a:pt x="4341655" y="2708299"/>
                  <a:pt x="4347582" y="2716521"/>
                  <a:pt x="4355615" y="2722259"/>
                </a:cubicBezTo>
                <a:cubicBezTo>
                  <a:pt x="4403409" y="2756398"/>
                  <a:pt x="4364905" y="2717205"/>
                  <a:pt x="4404476" y="2750180"/>
                </a:cubicBezTo>
                <a:cubicBezTo>
                  <a:pt x="4412060" y="2756499"/>
                  <a:pt x="4417834" y="2764800"/>
                  <a:pt x="4425417" y="2771120"/>
                </a:cubicBezTo>
                <a:cubicBezTo>
                  <a:pt x="4443461" y="2786157"/>
                  <a:pt x="4446308" y="2785065"/>
                  <a:pt x="4467298" y="2792061"/>
                </a:cubicBezTo>
                <a:cubicBezTo>
                  <a:pt x="4474278" y="2796714"/>
                  <a:pt x="4485012" y="2798277"/>
                  <a:pt x="4488238" y="2806021"/>
                </a:cubicBezTo>
                <a:cubicBezTo>
                  <a:pt x="4497364" y="2827924"/>
                  <a:pt x="4502198" y="2875823"/>
                  <a:pt x="4502198" y="2875823"/>
                </a:cubicBezTo>
                <a:cubicBezTo>
                  <a:pt x="4505571" y="2916303"/>
                  <a:pt x="4510112" y="2980077"/>
                  <a:pt x="4516159" y="3022406"/>
                </a:cubicBezTo>
                <a:cubicBezTo>
                  <a:pt x="4517837" y="3034151"/>
                  <a:pt x="4520812" y="3045673"/>
                  <a:pt x="4523139" y="3057307"/>
                </a:cubicBezTo>
                <a:cubicBezTo>
                  <a:pt x="4580970" y="3038027"/>
                  <a:pt x="4509913" y="3054038"/>
                  <a:pt x="4585960" y="3134088"/>
                </a:cubicBezTo>
                <a:cubicBezTo>
                  <a:pt x="4610422" y="3159837"/>
                  <a:pt x="4648289" y="3168621"/>
                  <a:pt x="4676702" y="3189930"/>
                </a:cubicBezTo>
                <a:cubicBezTo>
                  <a:pt x="4798683" y="3281413"/>
                  <a:pt x="4617535" y="3148157"/>
                  <a:pt x="4732543" y="3224830"/>
                </a:cubicBezTo>
                <a:cubicBezTo>
                  <a:pt x="4744939" y="3233094"/>
                  <a:pt x="4755525" y="3243812"/>
                  <a:pt x="4767444" y="3252751"/>
                </a:cubicBezTo>
                <a:cubicBezTo>
                  <a:pt x="4799629" y="3276889"/>
                  <a:pt x="4777674" y="3257493"/>
                  <a:pt x="4816305" y="3280672"/>
                </a:cubicBezTo>
                <a:cubicBezTo>
                  <a:pt x="4875663" y="3316287"/>
                  <a:pt x="4836480" y="3303166"/>
                  <a:pt x="4886107" y="3315572"/>
                </a:cubicBezTo>
                <a:cubicBezTo>
                  <a:pt x="4900067" y="3322552"/>
                  <a:pt x="4913725" y="3330174"/>
                  <a:pt x="4927988" y="3336513"/>
                </a:cubicBezTo>
                <a:cubicBezTo>
                  <a:pt x="4934711" y="3339501"/>
                  <a:pt x="4943725" y="3338290"/>
                  <a:pt x="4948928" y="3343493"/>
                </a:cubicBezTo>
                <a:cubicBezTo>
                  <a:pt x="4957551" y="3352116"/>
                  <a:pt x="4965698" y="3379842"/>
                  <a:pt x="4969869" y="3392354"/>
                </a:cubicBezTo>
                <a:cubicBezTo>
                  <a:pt x="4972196" y="3410968"/>
                  <a:pt x="4975641" y="3429475"/>
                  <a:pt x="4976849" y="3448195"/>
                </a:cubicBezTo>
                <a:cubicBezTo>
                  <a:pt x="4980298" y="3501649"/>
                  <a:pt x="4970838" y="3556773"/>
                  <a:pt x="4983829" y="3608739"/>
                </a:cubicBezTo>
                <a:cubicBezTo>
                  <a:pt x="4986706" y="3620249"/>
                  <a:pt x="5007220" y="3612842"/>
                  <a:pt x="5018730" y="3615719"/>
                </a:cubicBezTo>
                <a:cubicBezTo>
                  <a:pt x="5069801" y="3628486"/>
                  <a:pt x="4999912" y="3620351"/>
                  <a:pt x="5088531" y="3629679"/>
                </a:cubicBezTo>
                <a:cubicBezTo>
                  <a:pt x="5163796" y="3637601"/>
                  <a:pt x="5262602" y="3642145"/>
                  <a:pt x="5332836" y="3643639"/>
                </a:cubicBezTo>
                <a:lnTo>
                  <a:pt x="5828427" y="3650620"/>
                </a:lnTo>
                <a:cubicBezTo>
                  <a:pt x="5828427" y="3650620"/>
                  <a:pt x="5857072" y="3663288"/>
                  <a:pt x="5870308" y="3671560"/>
                </a:cubicBezTo>
                <a:cubicBezTo>
                  <a:pt x="5911798" y="3697490"/>
                  <a:pt x="5847644" y="3676363"/>
                  <a:pt x="5912189" y="3692501"/>
                </a:cubicBezTo>
                <a:cubicBezTo>
                  <a:pt x="5960925" y="3741235"/>
                  <a:pt x="5906926" y="3693481"/>
                  <a:pt x="5954070" y="3720421"/>
                </a:cubicBezTo>
                <a:cubicBezTo>
                  <a:pt x="5964171" y="3726193"/>
                  <a:pt x="5972460" y="3734690"/>
                  <a:pt x="5981991" y="3741362"/>
                </a:cubicBezTo>
                <a:cubicBezTo>
                  <a:pt x="5995736" y="3750984"/>
                  <a:pt x="6010127" y="3759660"/>
                  <a:pt x="6023872" y="3769282"/>
                </a:cubicBezTo>
                <a:cubicBezTo>
                  <a:pt x="6033403" y="3775953"/>
                  <a:pt x="6042112" y="3783770"/>
                  <a:pt x="6051792" y="3790223"/>
                </a:cubicBezTo>
                <a:cubicBezTo>
                  <a:pt x="6104113" y="3825104"/>
                  <a:pt x="6068041" y="3798509"/>
                  <a:pt x="6114614" y="3825123"/>
                </a:cubicBezTo>
                <a:cubicBezTo>
                  <a:pt x="6121898" y="3829285"/>
                  <a:pt x="6127888" y="3835677"/>
                  <a:pt x="6135554" y="3839084"/>
                </a:cubicBezTo>
                <a:cubicBezTo>
                  <a:pt x="6169903" y="3854351"/>
                  <a:pt x="6205355" y="3867005"/>
                  <a:pt x="6240256" y="3880965"/>
                </a:cubicBezTo>
                <a:cubicBezTo>
                  <a:pt x="6281982" y="3897655"/>
                  <a:pt x="6263274" y="3890964"/>
                  <a:pt x="6296098" y="3901905"/>
                </a:cubicBezTo>
                <a:cubicBezTo>
                  <a:pt x="6298425" y="3929826"/>
                  <a:pt x="6299375" y="3957895"/>
                  <a:pt x="6303078" y="3985667"/>
                </a:cubicBezTo>
                <a:cubicBezTo>
                  <a:pt x="6304050" y="3992960"/>
                  <a:pt x="6309349" y="3999284"/>
                  <a:pt x="6310058" y="4006607"/>
                </a:cubicBezTo>
                <a:cubicBezTo>
                  <a:pt x="6316349" y="4071618"/>
                  <a:pt x="6311209" y="4138006"/>
                  <a:pt x="6324018" y="4202052"/>
                </a:cubicBezTo>
                <a:cubicBezTo>
                  <a:pt x="6326059" y="4212255"/>
                  <a:pt x="6343016" y="4210658"/>
                  <a:pt x="6351939" y="4216012"/>
                </a:cubicBezTo>
                <a:cubicBezTo>
                  <a:pt x="6366326" y="4224644"/>
                  <a:pt x="6380397" y="4233866"/>
                  <a:pt x="6393820" y="4243933"/>
                </a:cubicBezTo>
                <a:cubicBezTo>
                  <a:pt x="6460203" y="4293720"/>
                  <a:pt x="6376483" y="4233532"/>
                  <a:pt x="6463621" y="4285814"/>
                </a:cubicBezTo>
                <a:cubicBezTo>
                  <a:pt x="6473597" y="4291799"/>
                  <a:pt x="6481137" y="4301551"/>
                  <a:pt x="6491542" y="4306754"/>
                </a:cubicBezTo>
                <a:cubicBezTo>
                  <a:pt x="6500122" y="4311044"/>
                  <a:pt x="6510238" y="4311099"/>
                  <a:pt x="6519462" y="4313734"/>
                </a:cubicBezTo>
                <a:cubicBezTo>
                  <a:pt x="6526537" y="4315755"/>
                  <a:pt x="6533423" y="4318387"/>
                  <a:pt x="6540403" y="4320714"/>
                </a:cubicBezTo>
                <a:cubicBezTo>
                  <a:pt x="6547383" y="4325368"/>
                  <a:pt x="6553677" y="4331268"/>
                  <a:pt x="6561343" y="4334675"/>
                </a:cubicBezTo>
                <a:cubicBezTo>
                  <a:pt x="6616294" y="4359098"/>
                  <a:pt x="6587800" y="4336982"/>
                  <a:pt x="6631145" y="4362595"/>
                </a:cubicBezTo>
                <a:cubicBezTo>
                  <a:pt x="6673401" y="4387565"/>
                  <a:pt x="6712887" y="4417427"/>
                  <a:pt x="6756788" y="4439377"/>
                </a:cubicBezTo>
                <a:cubicBezTo>
                  <a:pt x="6766095" y="4444030"/>
                  <a:pt x="6775047" y="4449473"/>
                  <a:pt x="6784708" y="4453337"/>
                </a:cubicBezTo>
                <a:cubicBezTo>
                  <a:pt x="6798371" y="4458802"/>
                  <a:pt x="6826589" y="4467297"/>
                  <a:pt x="6826589" y="4467297"/>
                </a:cubicBezTo>
                <a:lnTo>
                  <a:pt x="6826589" y="4467297"/>
                </a:lnTo>
              </a:path>
            </a:pathLst>
          </a:custGeom>
          <a:noFill/>
          <a:ln w="127000">
            <a:solidFill>
              <a:srgbClr val="73FB79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417713" y="1779477"/>
            <a:ext cx="507127" cy="3300456"/>
            <a:chOff x="5662491" y="1835434"/>
            <a:chExt cx="507127" cy="3300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4" name="TextBox 1123"/>
                <p:cNvSpPr txBox="1"/>
                <p:nvPr/>
              </p:nvSpPr>
              <p:spPr>
                <a:xfrm>
                  <a:off x="5662491" y="3933287"/>
                  <a:ext cx="451021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05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n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24" name="TextBox 1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3933287"/>
                  <a:ext cx="451021" cy="16158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757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5" name="TextBox 1124"/>
                <p:cNvSpPr txBox="1"/>
                <p:nvPr/>
              </p:nvSpPr>
              <p:spPr>
                <a:xfrm>
                  <a:off x="5662491" y="4450188"/>
                  <a:ext cx="451021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050">
                                <a:solidFill>
                                  <a:srgbClr val="FF2F92"/>
                                </a:solidFill>
                                <a:latin typeface="Cambria Math" charset="0"/>
                              </a:rPr>
                              <m:t>d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25" name="TextBox 1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4450188"/>
                  <a:ext cx="451021" cy="16158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757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8" name="TextBox 1127"/>
                <p:cNvSpPr txBox="1"/>
                <p:nvPr/>
              </p:nvSpPr>
              <p:spPr>
                <a:xfrm>
                  <a:off x="5662491" y="1835434"/>
                  <a:ext cx="446212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050">
                                <a:solidFill>
                                  <a:srgbClr val="FFC000"/>
                                </a:solidFill>
                                <a:latin typeface="Cambria Math" charset="0"/>
                              </a:rPr>
                              <m:t>k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28" name="TextBox 1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1835434"/>
                  <a:ext cx="446212" cy="16158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849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0" name="TextBox 1129"/>
                <p:cNvSpPr txBox="1"/>
                <p:nvPr/>
              </p:nvSpPr>
              <p:spPr>
                <a:xfrm>
                  <a:off x="5662491" y="2354005"/>
                  <a:ext cx="507127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05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30" name="TextBox 1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2354005"/>
                  <a:ext cx="507127" cy="16158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024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3" name="TextBox 1132"/>
                <p:cNvSpPr txBox="1"/>
                <p:nvPr/>
              </p:nvSpPr>
              <p:spPr>
                <a:xfrm>
                  <a:off x="5662491" y="3399481"/>
                  <a:ext cx="507127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05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ae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33" name="TextBox 1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3399481"/>
                  <a:ext cx="507127" cy="16158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024" b="-2592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7" name="TextBox 1136"/>
                <p:cNvSpPr txBox="1"/>
                <p:nvPr/>
              </p:nvSpPr>
              <p:spPr>
                <a:xfrm>
                  <a:off x="5662491" y="2888103"/>
                  <a:ext cx="420564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05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t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37" name="TextBox 11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2888103"/>
                  <a:ext cx="420564" cy="16158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7246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5" name="TextBox 1144"/>
                <p:cNvSpPr txBox="1"/>
                <p:nvPr/>
              </p:nvSpPr>
              <p:spPr>
                <a:xfrm>
                  <a:off x="5662491" y="4974307"/>
                  <a:ext cx="449418" cy="161583"/>
                </a:xfrm>
                <a:prstGeom prst="rect">
                  <a:avLst/>
                </a:prstGeom>
                <a:solidFill>
                  <a:srgbClr val="92D050">
                    <a:alpha val="50000"/>
                  </a:srgbClr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mr-IN" sz="10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050">
                                <a:solidFill>
                                  <a:srgbClr val="00B05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05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145" name="TextBox 11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2491" y="4974307"/>
                  <a:ext cx="449418" cy="16158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849" b="-30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7" name="TextBox 1126"/>
              <p:cNvSpPr txBox="1"/>
              <p:nvPr/>
            </p:nvSpPr>
            <p:spPr>
              <a:xfrm>
                <a:off x="8396871" y="1625104"/>
                <a:ext cx="3404650" cy="756233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CTC</m:t>
                          </m:r>
                        </m:sub>
                      </m:sSub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FF2F9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is-I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mr-IN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2F9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7" name="TextBox 1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871" y="1625104"/>
                <a:ext cx="3404650" cy="75623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97872" y="4084818"/>
                <a:ext cx="6303649" cy="86190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aseline="-25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CTC</m:t>
                              </m:r>
                            </m:sub>
                          </m:sSub>
                          <m:d>
                            <m:d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b="1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mr-IN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b="1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FF2F9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is-I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mr-IN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2F9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 smtClean="0">
                              <a:solidFill>
                                <a:srgbClr val="FF2F92"/>
                              </a:solidFill>
                              <a:latin typeface="Cambria Math" charset="0"/>
                            </a:rPr>
                            <m:t>𝒕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mr-IN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2F9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𝒋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mr-IN" b="1" i="1" smtClean="0">
                              <a:solidFill>
                                <a:srgbClr val="00B0F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𝝓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mr-IN" b="1" i="1" smtClean="0">
                                      <a:solidFill>
                                        <a:srgbClr val="00B0F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𝝓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∏"/>
                              <m:ctrlPr>
                                <a:rPr lang="is-IS" b="1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mr-IN" i="1">
                                          <a:solidFill>
                                            <a:srgbClr val="00B05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2F9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872" y="4084818"/>
                <a:ext cx="6303649" cy="86190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09028" y="5420345"/>
                <a:ext cx="4892493" cy="7664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baseline="-2500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CTC</m:t>
                              </m:r>
                            </m:sub>
                          </m:sSub>
                          <m:d>
                            <m:d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b="1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𝜽</m:t>
                              </m:r>
                            </m:e>
                          </m:d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b="1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>
                        <m:fPr>
                          <m:ctrlPr>
                            <a:rPr lang="mr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mr-IN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mr-IN" b="1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lang="mr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FF2F92"/>
                                  </a:solidFill>
                                  <a:latin typeface="Cambria Math" charset="0"/>
                                </a:rPr>
                                <m:t>𝒕</m:t>
                              </m:r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mr-IN" i="1">
                                      <a:solidFill>
                                        <a:srgbClr val="00B05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2F9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C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mr-IN" b="1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𝝓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is-I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mr-IN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2F9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FF2F9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is-IS" b="1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mr-IN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2F9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028" y="5420345"/>
                <a:ext cx="4892493" cy="76642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12700">
                <a:solidFill>
                  <a:schemeClr val="accent4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1" name="Rectangle 1120"/>
          <p:cNvSpPr/>
          <p:nvPr/>
        </p:nvSpPr>
        <p:spPr>
          <a:xfrm>
            <a:off x="848019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Rectangle 1121"/>
          <p:cNvSpPr/>
          <p:nvPr/>
        </p:nvSpPr>
        <p:spPr>
          <a:xfrm>
            <a:off x="1304122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1" name="Rectangle 1130"/>
          <p:cNvSpPr/>
          <p:nvPr/>
        </p:nvSpPr>
        <p:spPr>
          <a:xfrm>
            <a:off x="1755759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4" name="Rectangle 1133"/>
          <p:cNvSpPr/>
          <p:nvPr/>
        </p:nvSpPr>
        <p:spPr>
          <a:xfrm>
            <a:off x="3118150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6" name="Rectangle 1135"/>
          <p:cNvSpPr/>
          <p:nvPr/>
        </p:nvSpPr>
        <p:spPr>
          <a:xfrm>
            <a:off x="2207396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Rectangle 1138"/>
          <p:cNvSpPr/>
          <p:nvPr/>
        </p:nvSpPr>
        <p:spPr>
          <a:xfrm>
            <a:off x="3583410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0" name="Rectangle 1139"/>
          <p:cNvSpPr/>
          <p:nvPr/>
        </p:nvSpPr>
        <p:spPr>
          <a:xfrm>
            <a:off x="6729360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2" name="Rectangle 1141"/>
          <p:cNvSpPr/>
          <p:nvPr/>
        </p:nvSpPr>
        <p:spPr>
          <a:xfrm>
            <a:off x="5822843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3" name="Rectangle 1142"/>
          <p:cNvSpPr/>
          <p:nvPr/>
        </p:nvSpPr>
        <p:spPr>
          <a:xfrm>
            <a:off x="6274746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000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6" name="Rectangle 1145"/>
          <p:cNvSpPr/>
          <p:nvPr/>
        </p:nvSpPr>
        <p:spPr>
          <a:xfrm>
            <a:off x="4022088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B0F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Rectangle 1147"/>
          <p:cNvSpPr/>
          <p:nvPr/>
        </p:nvSpPr>
        <p:spPr>
          <a:xfrm>
            <a:off x="4453280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B0F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Rectangle 1148"/>
          <p:cNvSpPr/>
          <p:nvPr/>
        </p:nvSpPr>
        <p:spPr>
          <a:xfrm>
            <a:off x="4925362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FF2F92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Rectangle 1150"/>
          <p:cNvSpPr/>
          <p:nvPr/>
        </p:nvSpPr>
        <p:spPr>
          <a:xfrm>
            <a:off x="5357116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00B050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Rectangle 1154"/>
          <p:cNvSpPr/>
          <p:nvPr/>
        </p:nvSpPr>
        <p:spPr>
          <a:xfrm>
            <a:off x="2667339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7A81FF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7A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Rectangle 1156"/>
          <p:cNvSpPr/>
          <p:nvPr/>
        </p:nvSpPr>
        <p:spPr>
          <a:xfrm>
            <a:off x="7177592" y="6345395"/>
            <a:ext cx="45720" cy="4572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rgbClr val="7A81FF"/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rgbClr val="7A8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8" name="TextBox 1157"/>
              <p:cNvSpPr txBox="1"/>
              <p:nvPr/>
            </p:nvSpPr>
            <p:spPr>
              <a:xfrm>
                <a:off x="6940575" y="2854961"/>
                <a:ext cx="4860946" cy="75623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HMM</m:t>
                          </m:r>
                        </m:sub>
                      </m:sSub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𝝑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FF2F9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is-I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mr-IN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FF2F9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2F9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2F9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8" name="TextBox 1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75" y="2854961"/>
                <a:ext cx="4860946" cy="756233"/>
              </a:xfrm>
              <a:prstGeom prst="rect">
                <a:avLst/>
              </a:prstGeom>
              <a:blipFill rotWithShape="0">
                <a:blip r:embed="rId14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2" name="TextBox 1151"/>
          <p:cNvSpPr txBox="1"/>
          <p:nvPr/>
        </p:nvSpPr>
        <p:spPr>
          <a:xfrm>
            <a:off x="7958418" y="124790"/>
            <a:ext cx="384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Calculating the </a:t>
            </a:r>
            <a:r>
              <a:rPr lang="en-US"/>
              <a:t>gradient of the CTC </a:t>
            </a:r>
            <a:r>
              <a:rPr lang="en-US" dirty="0"/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85256" y="6123384"/>
                <a:ext cx="250389" cy="276999"/>
              </a:xfrm>
              <a:prstGeom prst="rect">
                <a:avLst/>
              </a:prstGeom>
              <a:solidFill>
                <a:srgbClr val="92D05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256" y="6123384"/>
                <a:ext cx="250389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24390" r="-731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4" name="TextBox 1153"/>
              <p:cNvSpPr txBox="1"/>
              <p:nvPr/>
            </p:nvSpPr>
            <p:spPr>
              <a:xfrm>
                <a:off x="4350175" y="6128238"/>
                <a:ext cx="251030" cy="303288"/>
              </a:xfrm>
              <a:prstGeom prst="rect">
                <a:avLst/>
              </a:prstGeom>
              <a:solidFill>
                <a:srgbClr val="73FEFF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4" name="TextBox 1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175" y="6128238"/>
                <a:ext cx="251030" cy="303288"/>
              </a:xfrm>
              <a:prstGeom prst="rect">
                <a:avLst/>
              </a:prstGeom>
              <a:blipFill rotWithShape="0">
                <a:blip r:embed="rId16"/>
                <a:stretch>
                  <a:fillRect l="-24390" r="-17073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4333335" y="2431203"/>
            <a:ext cx="278853" cy="3918829"/>
            <a:chOff x="4333335" y="2431203"/>
            <a:chExt cx="278853" cy="3918829"/>
          </a:xfrm>
        </p:grpSpPr>
        <p:sp>
          <p:nvSpPr>
            <p:cNvPr id="1160" name="Rectangle 1159"/>
            <p:cNvSpPr/>
            <p:nvPr/>
          </p:nvSpPr>
          <p:spPr>
            <a:xfrm>
              <a:off x="4333335" y="5782823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</a:p>
          </p:txBody>
        </p:sp>
        <p:sp>
          <p:nvSpPr>
            <p:cNvPr id="1161" name="Rectangle 1160"/>
            <p:cNvSpPr/>
            <p:nvPr/>
          </p:nvSpPr>
          <p:spPr>
            <a:xfrm>
              <a:off x="4333335" y="5315802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1163" name="Rectangle 1162"/>
            <p:cNvSpPr/>
            <p:nvPr/>
          </p:nvSpPr>
          <p:spPr>
            <a:xfrm>
              <a:off x="4333335" y="4858020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</a:p>
          </p:txBody>
        </p:sp>
        <p:sp>
          <p:nvSpPr>
            <p:cNvPr id="1164" name="Rectangle 1163"/>
            <p:cNvSpPr/>
            <p:nvPr/>
          </p:nvSpPr>
          <p:spPr>
            <a:xfrm>
              <a:off x="4333335" y="4390999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CNN</a:t>
              </a:r>
            </a:p>
          </p:txBody>
        </p:sp>
        <p:sp>
          <p:nvSpPr>
            <p:cNvPr id="1166" name="Rectangle 1165"/>
            <p:cNvSpPr/>
            <p:nvPr/>
          </p:nvSpPr>
          <p:spPr>
            <a:xfrm>
              <a:off x="4333335" y="3925592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FC</a:t>
              </a:r>
            </a:p>
          </p:txBody>
        </p:sp>
        <p:sp>
          <p:nvSpPr>
            <p:cNvPr id="1167" name="Rectangle 1166"/>
            <p:cNvSpPr/>
            <p:nvPr/>
          </p:nvSpPr>
          <p:spPr>
            <a:xfrm>
              <a:off x="4333335" y="3460186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grpSp>
          <p:nvGrpSpPr>
            <p:cNvPr id="1169" name="Group 1168"/>
            <p:cNvGrpSpPr/>
            <p:nvPr/>
          </p:nvGrpSpPr>
          <p:grpSpPr>
            <a:xfrm>
              <a:off x="4427041" y="2431203"/>
              <a:ext cx="91440" cy="766999"/>
              <a:chOff x="6186618" y="805163"/>
              <a:chExt cx="91440" cy="766999"/>
            </a:xfrm>
          </p:grpSpPr>
          <p:sp>
            <p:nvSpPr>
              <p:cNvPr id="1170" name="Rectangle 1169"/>
              <p:cNvSpPr>
                <a:spLocks noChangeAspect="1"/>
              </p:cNvSpPr>
              <p:nvPr/>
            </p:nvSpPr>
            <p:spPr>
              <a:xfrm>
                <a:off x="6186618" y="805163"/>
                <a:ext cx="91440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2" name="Rectangle 1171"/>
              <p:cNvSpPr>
                <a:spLocks noChangeAspect="1"/>
              </p:cNvSpPr>
              <p:nvPr/>
            </p:nvSpPr>
            <p:spPr>
              <a:xfrm>
                <a:off x="6186618" y="940275"/>
                <a:ext cx="91440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3" name="Rectangle 1172"/>
              <p:cNvSpPr>
                <a:spLocks noChangeAspect="1"/>
              </p:cNvSpPr>
              <p:nvPr/>
            </p:nvSpPr>
            <p:spPr>
              <a:xfrm>
                <a:off x="6186618" y="1075387"/>
                <a:ext cx="91440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5" name="Rectangle 1174"/>
              <p:cNvSpPr>
                <a:spLocks noChangeAspect="1"/>
              </p:cNvSpPr>
              <p:nvPr/>
            </p:nvSpPr>
            <p:spPr>
              <a:xfrm>
                <a:off x="6186618" y="1210499"/>
                <a:ext cx="91440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8" name="Rectangle 1187"/>
              <p:cNvSpPr>
                <a:spLocks noChangeAspect="1"/>
              </p:cNvSpPr>
              <p:nvPr/>
            </p:nvSpPr>
            <p:spPr>
              <a:xfrm>
                <a:off x="6186618" y="1345611"/>
                <a:ext cx="91440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9" name="Rectangle 1188"/>
              <p:cNvSpPr>
                <a:spLocks noChangeAspect="1"/>
              </p:cNvSpPr>
              <p:nvPr/>
            </p:nvSpPr>
            <p:spPr>
              <a:xfrm>
                <a:off x="6186618" y="1480722"/>
                <a:ext cx="91440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90" name="Straight Arrow Connector 1189"/>
            <p:cNvCxnSpPr/>
            <p:nvPr/>
          </p:nvCxnSpPr>
          <p:spPr>
            <a:xfrm flipV="1">
              <a:off x="4472561" y="5590122"/>
              <a:ext cx="400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Straight Arrow Connector 1190"/>
            <p:cNvCxnSpPr>
              <a:endCxn id="1160" idx="2"/>
            </p:cNvCxnSpPr>
            <p:nvPr/>
          </p:nvCxnSpPr>
          <p:spPr>
            <a:xfrm flipV="1">
              <a:off x="4470939" y="6057143"/>
              <a:ext cx="1823" cy="29288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Straight Arrow Connector 1191"/>
            <p:cNvCxnSpPr/>
            <p:nvPr/>
          </p:nvCxnSpPr>
          <p:spPr>
            <a:xfrm flipV="1">
              <a:off x="4471787" y="5132340"/>
              <a:ext cx="1949" cy="183462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Straight Arrow Connector 1192"/>
            <p:cNvCxnSpPr/>
            <p:nvPr/>
          </p:nvCxnSpPr>
          <p:spPr>
            <a:xfrm flipH="1" flipV="1">
              <a:off x="4471787" y="4665319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Straight Arrow Connector 1193"/>
            <p:cNvCxnSpPr/>
            <p:nvPr/>
          </p:nvCxnSpPr>
          <p:spPr>
            <a:xfrm flipH="1" flipV="1">
              <a:off x="4471787" y="4199912"/>
              <a:ext cx="1948" cy="19108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Straight Arrow Connector 1194"/>
            <p:cNvCxnSpPr/>
            <p:nvPr/>
          </p:nvCxnSpPr>
          <p:spPr>
            <a:xfrm flipV="1">
              <a:off x="4471787" y="3734506"/>
              <a:ext cx="1949" cy="191086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Straight Arrow Connector 1195"/>
            <p:cNvCxnSpPr/>
            <p:nvPr/>
          </p:nvCxnSpPr>
          <p:spPr>
            <a:xfrm flipV="1">
              <a:off x="4471850" y="3198202"/>
              <a:ext cx="1823" cy="26198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020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2" grpId="0" animBg="1"/>
      <p:bldP spid="2" grpId="1" animBg="1"/>
      <p:bldP spid="5" grpId="0" animBg="1"/>
      <p:bldP spid="5" grpId="1" animBg="1"/>
      <p:bldP spid="8" grpId="0" animBg="1"/>
      <p:bldP spid="8" grpId="1" animBg="1"/>
      <p:bldP spid="1127" grpId="0" animBg="1"/>
      <p:bldP spid="3" grpId="0" animBg="1"/>
      <p:bldP spid="6" grpId="0" animBg="1"/>
      <p:bldP spid="1158" grpId="0" animBg="1"/>
      <p:bldP spid="1158" grpId="1" animBg="1"/>
      <p:bldP spid="1152" grpId="0"/>
      <p:bldP spid="9" grpId="0" animBg="1"/>
      <p:bldP spid="9" grpId="1" animBg="1"/>
      <p:bldP spid="115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71" y="362682"/>
            <a:ext cx="2924504" cy="104783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84614" y="1897494"/>
            <a:ext cx="234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cat           and            hat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40517" y="2753807"/>
            <a:ext cx="1832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	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/>
              <a:t>   </a:t>
            </a:r>
            <a:r>
              <a:rPr lang="en-US" dirty="0">
                <a:solidFill>
                  <a:srgbClr val="FF2F92"/>
                </a:solidFill>
              </a:rPr>
              <a:t>d</a:t>
            </a:r>
          </a:p>
          <a:p>
            <a:r>
              <a:rPr lang="en-US" dirty="0"/>
              <a:t>cat	</a:t>
            </a:r>
            <a:r>
              <a:rPr lang="en-US" dirty="0">
                <a:solidFill>
                  <a:srgbClr val="FFC000"/>
                </a:solidFill>
              </a:rPr>
              <a:t>k</a:t>
            </a: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</a:t>
            </a:r>
            <a:r>
              <a:rPr lang="en-US" dirty="0">
                <a:solidFill>
                  <a:srgbClr val="7030A0"/>
                </a:solidFill>
              </a:rPr>
              <a:t>t</a:t>
            </a:r>
          </a:p>
          <a:p>
            <a:r>
              <a:rPr lang="en-US" dirty="0"/>
              <a:t>hat	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</a:t>
            </a:r>
            <a:r>
              <a:rPr lang="en-US" dirty="0">
                <a:solidFill>
                  <a:srgbClr val="7030A0"/>
                </a:solidFill>
              </a:rPr>
              <a:t>t</a:t>
            </a:r>
          </a:p>
        </p:txBody>
      </p:sp>
      <p:grpSp>
        <p:nvGrpSpPr>
          <p:cNvPr id="483" name="Group 482"/>
          <p:cNvGrpSpPr/>
          <p:nvPr/>
        </p:nvGrpSpPr>
        <p:grpSpPr>
          <a:xfrm>
            <a:off x="674302" y="4077768"/>
            <a:ext cx="1557715" cy="2485096"/>
            <a:chOff x="674302" y="4077768"/>
            <a:chExt cx="1557715" cy="2485096"/>
          </a:xfrm>
        </p:grpSpPr>
        <p:grpSp>
          <p:nvGrpSpPr>
            <p:cNvPr id="482" name="Group 481"/>
            <p:cNvGrpSpPr/>
            <p:nvPr/>
          </p:nvGrpSpPr>
          <p:grpSpPr>
            <a:xfrm>
              <a:off x="674302" y="4988132"/>
              <a:ext cx="1557715" cy="1574732"/>
              <a:chOff x="674302" y="4896040"/>
              <a:chExt cx="1557715" cy="1574732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653334" y="4896040"/>
                <a:ext cx="578683" cy="274320"/>
                <a:chOff x="5196950" y="2717544"/>
                <a:chExt cx="578683" cy="274320"/>
              </a:xfrm>
            </p:grpSpPr>
            <p:sp>
              <p:nvSpPr>
                <p:cNvPr id="2" name="Oval 1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ln w="254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urved Connector 18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ln w="25400">
                  <a:solidFill>
                    <a:srgbClr val="FFC00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674302" y="4896040"/>
                <a:ext cx="578683" cy="274320"/>
                <a:chOff x="5196950" y="2717544"/>
                <a:chExt cx="578683" cy="274320"/>
              </a:xfrm>
            </p:grpSpPr>
            <p:sp>
              <p:nvSpPr>
                <p:cNvPr id="234" name="Oval 233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6" name="Straight Arrow Connector 235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Curved Connector 236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ln w="25400">
                  <a:solidFill>
                    <a:srgbClr val="FF000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/>
            </p:nvGrpSpPr>
            <p:grpSpPr>
              <a:xfrm>
                <a:off x="1653334" y="5539194"/>
                <a:ext cx="578683" cy="274320"/>
                <a:chOff x="5196950" y="2717544"/>
                <a:chExt cx="578683" cy="274320"/>
              </a:xfrm>
              <a:solidFill>
                <a:srgbClr val="00B0F0">
                  <a:alpha val="50000"/>
                </a:srgbClr>
              </a:solidFill>
            </p:grpSpPr>
            <p:sp>
              <p:nvSpPr>
                <p:cNvPr id="239" name="Oval 238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Oval 239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1" name="Straight Arrow Connector 240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grpFill/>
                <a:ln w="254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Curved Connector 241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grpFill/>
                <a:ln w="25400">
                  <a:solidFill>
                    <a:srgbClr val="00B0F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/>
            </p:nvGrpSpPr>
            <p:grpSpPr>
              <a:xfrm>
                <a:off x="674302" y="5546246"/>
                <a:ext cx="578683" cy="274320"/>
                <a:chOff x="5196950" y="2717544"/>
                <a:chExt cx="578683" cy="274320"/>
              </a:xfrm>
              <a:solidFill>
                <a:srgbClr val="FF2F92">
                  <a:alpha val="50000"/>
                </a:srgbClr>
              </a:solidFill>
            </p:grpSpPr>
            <p:sp>
              <p:nvSpPr>
                <p:cNvPr id="244" name="Oval 243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Oval 244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6" name="Straight Arrow Connector 245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grpFill/>
                <a:ln w="25400">
                  <a:solidFill>
                    <a:srgbClr val="FF2F9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Curved Connector 246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grpFill/>
                <a:ln w="25400">
                  <a:solidFill>
                    <a:srgbClr val="FF2F92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8" name="Group 247"/>
              <p:cNvGrpSpPr/>
              <p:nvPr/>
            </p:nvGrpSpPr>
            <p:grpSpPr>
              <a:xfrm>
                <a:off x="674302" y="6196452"/>
                <a:ext cx="578683" cy="274320"/>
                <a:chOff x="5196950" y="2717544"/>
                <a:chExt cx="578683" cy="274320"/>
              </a:xfrm>
            </p:grpSpPr>
            <p:sp>
              <p:nvSpPr>
                <p:cNvPr id="249" name="Oval 248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Oval 249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1" name="Straight Arrow Connector 250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ln w="254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Curved Connector 251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ln w="25400">
                  <a:solidFill>
                    <a:srgbClr val="00B05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 252"/>
              <p:cNvGrpSpPr/>
              <p:nvPr/>
            </p:nvGrpSpPr>
            <p:grpSpPr>
              <a:xfrm>
                <a:off x="1653334" y="6189400"/>
                <a:ext cx="578683" cy="274320"/>
                <a:chOff x="5196950" y="2717544"/>
                <a:chExt cx="578683" cy="274320"/>
              </a:xfrm>
              <a:solidFill>
                <a:srgbClr val="7030A0">
                  <a:alpha val="50000"/>
                </a:srgbClr>
              </a:solidFill>
            </p:grpSpPr>
            <p:sp>
              <p:nvSpPr>
                <p:cNvPr id="254" name="Oval 253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Oval 254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6" name="Straight Arrow Connector 255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grpFill/>
                <a:ln w="254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Curved Connector 256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grpFill/>
                <a:ln w="25400">
                  <a:solidFill>
                    <a:srgbClr val="7030A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1" name="TextBox 550"/>
            <p:cNvSpPr txBox="1"/>
            <p:nvPr/>
          </p:nvSpPr>
          <p:spPr>
            <a:xfrm>
              <a:off x="911184" y="4077768"/>
              <a:ext cx="10839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Phoneme</a:t>
              </a:r>
            </a:p>
            <a:p>
              <a:pPr algn="ctr"/>
              <a:r>
                <a:rPr lang="en-US" dirty="0"/>
                <a:t>HMMs</a:t>
              </a:r>
            </a:p>
          </p:txBody>
        </p:sp>
      </p:grpSp>
      <p:sp>
        <p:nvSpPr>
          <p:cNvPr id="552" name="TextBox 551"/>
          <p:cNvSpPr txBox="1"/>
          <p:nvPr/>
        </p:nvSpPr>
        <p:spPr>
          <a:xfrm>
            <a:off x="5648489" y="932387"/>
            <a:ext cx="339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Composite HMM for “cat and hat”</a:t>
            </a:r>
          </a:p>
        </p:txBody>
      </p:sp>
      <p:sp>
        <p:nvSpPr>
          <p:cNvPr id="553" name="TextBox 552"/>
          <p:cNvSpPr txBox="1"/>
          <p:nvPr/>
        </p:nvSpPr>
        <p:spPr>
          <a:xfrm>
            <a:off x="5050152" y="4673872"/>
            <a:ext cx="459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FSA of permissible CTC strings for “cat and hat”</a:t>
            </a:r>
          </a:p>
        </p:txBody>
      </p:sp>
      <p:sp>
        <p:nvSpPr>
          <p:cNvPr id="557" name="TextBox 556"/>
          <p:cNvSpPr txBox="1"/>
          <p:nvPr/>
        </p:nvSpPr>
        <p:spPr>
          <a:xfrm>
            <a:off x="5869896" y="3013876"/>
            <a:ext cx="2951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CTC “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Blank</a:t>
            </a:r>
            <a:r>
              <a:rPr lang="en-US" dirty="0"/>
              <a:t>” Symbol 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/>
              <a:t>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07146" y="3891380"/>
            <a:ext cx="1276884" cy="274320"/>
            <a:chOff x="6707146" y="3718597"/>
            <a:chExt cx="1276884" cy="274320"/>
          </a:xfrm>
        </p:grpSpPr>
        <p:grpSp>
          <p:nvGrpSpPr>
            <p:cNvPr id="8" name="Group 7"/>
            <p:cNvGrpSpPr/>
            <p:nvPr/>
          </p:nvGrpSpPr>
          <p:grpSpPr>
            <a:xfrm>
              <a:off x="7405347" y="3718597"/>
              <a:ext cx="578683" cy="274320"/>
              <a:chOff x="7405347" y="3718597"/>
              <a:chExt cx="578683" cy="274320"/>
            </a:xfrm>
          </p:grpSpPr>
          <p:sp>
            <p:nvSpPr>
              <p:cNvPr id="259" name="Oval 258"/>
              <p:cNvSpPr>
                <a:spLocks noChangeAspect="1"/>
              </p:cNvSpPr>
              <p:nvPr/>
            </p:nvSpPr>
            <p:spPr>
              <a:xfrm>
                <a:off x="7405347" y="3810037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>
                <a:spLocks noChangeAspect="1"/>
              </p:cNvSpPr>
              <p:nvPr/>
            </p:nvSpPr>
            <p:spPr>
              <a:xfrm>
                <a:off x="7801150" y="3810037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1" name="Straight Arrow Connector 260"/>
              <p:cNvCxnSpPr/>
              <p:nvPr/>
            </p:nvCxnSpPr>
            <p:spPr>
              <a:xfrm>
                <a:off x="7594805" y="3901477"/>
                <a:ext cx="206345" cy="0"/>
              </a:xfrm>
              <a:prstGeom prst="straightConnector1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Curved Connector 261"/>
              <p:cNvCxnSpPr/>
              <p:nvPr/>
            </p:nvCxnSpPr>
            <p:spPr>
              <a:xfrm rot="16200000" flipH="1">
                <a:off x="7762008" y="371859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/>
            <p:cNvGrpSpPr/>
            <p:nvPr/>
          </p:nvGrpSpPr>
          <p:grpSpPr>
            <a:xfrm>
              <a:off x="6707146" y="3718597"/>
              <a:ext cx="222022" cy="274320"/>
              <a:chOff x="6933304" y="3541407"/>
              <a:chExt cx="222022" cy="274320"/>
            </a:xfrm>
          </p:grpSpPr>
          <p:sp>
            <p:nvSpPr>
              <p:cNvPr id="351" name="Oval 350"/>
              <p:cNvSpPr>
                <a:spLocks noChangeAspect="1"/>
              </p:cNvSpPr>
              <p:nvPr/>
            </p:nvSpPr>
            <p:spPr>
              <a:xfrm>
                <a:off x="6972446" y="3632847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3" name="Curved Connector 352"/>
              <p:cNvCxnSpPr/>
              <p:nvPr/>
            </p:nvCxnSpPr>
            <p:spPr>
              <a:xfrm rot="16200000" flipH="1">
                <a:off x="6933304" y="3541407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" name="Group 59"/>
          <p:cNvGrpSpPr/>
          <p:nvPr/>
        </p:nvGrpSpPr>
        <p:grpSpPr>
          <a:xfrm>
            <a:off x="3724885" y="1809891"/>
            <a:ext cx="7241407" cy="695813"/>
            <a:chOff x="3724885" y="1890296"/>
            <a:chExt cx="7241407" cy="695813"/>
          </a:xfrm>
        </p:grpSpPr>
        <p:cxnSp>
          <p:nvCxnSpPr>
            <p:cNvPr id="34" name="Straight Arrow Connector 33"/>
            <p:cNvCxnSpPr>
              <a:stCxn id="265" idx="6"/>
              <a:endCxn id="279" idx="2"/>
            </p:cNvCxnSpPr>
            <p:nvPr/>
          </p:nvCxnSpPr>
          <p:spPr>
            <a:xfrm>
              <a:off x="4303568" y="2073176"/>
              <a:ext cx="254158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280" idx="6"/>
              <a:endCxn id="289" idx="2"/>
            </p:cNvCxnSpPr>
            <p:nvPr/>
          </p:nvCxnSpPr>
          <p:spPr>
            <a:xfrm>
              <a:off x="5136409" y="2073176"/>
              <a:ext cx="254158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>
              <a:stCxn id="290" idx="6"/>
              <a:endCxn id="274" idx="2"/>
            </p:cNvCxnSpPr>
            <p:nvPr/>
          </p:nvCxnSpPr>
          <p:spPr>
            <a:xfrm>
              <a:off x="5969250" y="2073176"/>
              <a:ext cx="25415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275" idx="6"/>
              <a:endCxn id="299" idx="2"/>
            </p:cNvCxnSpPr>
            <p:nvPr/>
          </p:nvCxnSpPr>
          <p:spPr>
            <a:xfrm>
              <a:off x="6802090" y="2073176"/>
              <a:ext cx="25415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/>
            <p:cNvCxnSpPr>
              <a:stCxn id="300" idx="6"/>
              <a:endCxn id="304" idx="2"/>
            </p:cNvCxnSpPr>
            <p:nvPr/>
          </p:nvCxnSpPr>
          <p:spPr>
            <a:xfrm>
              <a:off x="7634930" y="2073176"/>
              <a:ext cx="254157" cy="7495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/>
            <p:cNvCxnSpPr>
              <a:stCxn id="305" idx="6"/>
              <a:endCxn id="294" idx="2"/>
            </p:cNvCxnSpPr>
            <p:nvPr/>
          </p:nvCxnSpPr>
          <p:spPr>
            <a:xfrm flipV="1">
              <a:off x="8467770" y="2073176"/>
              <a:ext cx="254157" cy="7495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>
              <a:stCxn id="295" idx="6"/>
              <a:endCxn id="269" idx="2"/>
            </p:cNvCxnSpPr>
            <p:nvPr/>
          </p:nvCxnSpPr>
          <p:spPr>
            <a:xfrm>
              <a:off x="9300610" y="2073176"/>
              <a:ext cx="25415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>
              <a:stCxn id="270" idx="6"/>
              <a:endCxn id="284" idx="2"/>
            </p:cNvCxnSpPr>
            <p:nvPr/>
          </p:nvCxnSpPr>
          <p:spPr>
            <a:xfrm>
              <a:off x="10133450" y="2073176"/>
              <a:ext cx="254159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9554767" y="1890296"/>
              <a:ext cx="578683" cy="695813"/>
              <a:chOff x="9554767" y="1890296"/>
              <a:chExt cx="578683" cy="695813"/>
            </a:xfrm>
          </p:grpSpPr>
          <p:grpSp>
            <p:nvGrpSpPr>
              <p:cNvPr id="268" name="Group 267"/>
              <p:cNvGrpSpPr/>
              <p:nvPr/>
            </p:nvGrpSpPr>
            <p:grpSpPr>
              <a:xfrm>
                <a:off x="9554767" y="1890296"/>
                <a:ext cx="578683" cy="274320"/>
                <a:chOff x="5196950" y="2717544"/>
                <a:chExt cx="578683" cy="274320"/>
              </a:xfrm>
            </p:grpSpPr>
            <p:sp>
              <p:nvSpPr>
                <p:cNvPr id="269" name="Oval 268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Oval 269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1" name="Straight Arrow Connector 270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Curved Connector 271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ln w="25400">
                  <a:solidFill>
                    <a:srgbClr val="FF000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9" name="TextBox 378"/>
              <p:cNvSpPr txBox="1"/>
              <p:nvPr/>
            </p:nvSpPr>
            <p:spPr>
              <a:xfrm>
                <a:off x="9667786" y="2216777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ae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7056247" y="1890296"/>
              <a:ext cx="578683" cy="695813"/>
              <a:chOff x="7056247" y="1890296"/>
              <a:chExt cx="578683" cy="695813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7056247" y="1890296"/>
                <a:ext cx="578683" cy="274320"/>
                <a:chOff x="5196950" y="2717544"/>
                <a:chExt cx="578683" cy="274320"/>
              </a:xfrm>
              <a:solidFill>
                <a:srgbClr val="00B0F0">
                  <a:alpha val="50000"/>
                </a:srgbClr>
              </a:solidFill>
            </p:grpSpPr>
            <p:sp>
              <p:nvSpPr>
                <p:cNvPr id="299" name="Oval 298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Oval 299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1" name="Straight Arrow Connector 300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grpFill/>
                <a:ln w="254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Curved Connector 301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grpFill/>
                <a:ln w="25400">
                  <a:solidFill>
                    <a:srgbClr val="00B0F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2" name="TextBox 381"/>
              <p:cNvSpPr txBox="1"/>
              <p:nvPr/>
            </p:nvSpPr>
            <p:spPr>
              <a:xfrm>
                <a:off x="7187472" y="2216777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00B0F0"/>
                    </a:solidFill>
                  </a:rPr>
                  <a:t>n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3724885" y="1890296"/>
              <a:ext cx="578683" cy="695813"/>
              <a:chOff x="3724885" y="1890296"/>
              <a:chExt cx="578683" cy="695813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3724885" y="1890296"/>
                <a:ext cx="578683" cy="274320"/>
                <a:chOff x="5196950" y="2717544"/>
                <a:chExt cx="578683" cy="274320"/>
              </a:xfrm>
            </p:grpSpPr>
            <p:sp>
              <p:nvSpPr>
                <p:cNvPr id="264" name="Oval 263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Oval 264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6" name="Straight Arrow Connector 265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ln w="254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Curved Connector 266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ln w="25400">
                  <a:solidFill>
                    <a:srgbClr val="FFC00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8" name="TextBox 467"/>
              <p:cNvSpPr txBox="1"/>
              <p:nvPr/>
            </p:nvSpPr>
            <p:spPr>
              <a:xfrm>
                <a:off x="3869795" y="2216777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</a:rPr>
                  <a:t>k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0387609" y="1890296"/>
              <a:ext cx="578683" cy="695813"/>
              <a:chOff x="10387609" y="1890296"/>
              <a:chExt cx="578683" cy="695813"/>
            </a:xfrm>
          </p:grpSpPr>
          <p:grpSp>
            <p:nvGrpSpPr>
              <p:cNvPr id="283" name="Group 282"/>
              <p:cNvGrpSpPr/>
              <p:nvPr/>
            </p:nvGrpSpPr>
            <p:grpSpPr>
              <a:xfrm>
                <a:off x="10387609" y="1890296"/>
                <a:ext cx="578683" cy="274320"/>
                <a:chOff x="5196950" y="2717544"/>
                <a:chExt cx="578683" cy="274320"/>
              </a:xfrm>
              <a:solidFill>
                <a:srgbClr val="7030A0">
                  <a:alpha val="50000"/>
                </a:srgbClr>
              </a:solidFill>
            </p:grpSpPr>
            <p:sp>
              <p:nvSpPr>
                <p:cNvPr id="284" name="Oval 283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6" name="Straight Arrow Connector 285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grpFill/>
                <a:ln w="254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Curved Connector 286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grpFill/>
                <a:ln w="25400">
                  <a:solidFill>
                    <a:srgbClr val="7030A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6" name="TextBox 475"/>
              <p:cNvSpPr txBox="1"/>
              <p:nvPr/>
            </p:nvSpPr>
            <p:spPr>
              <a:xfrm>
                <a:off x="10546145" y="2216777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7030A0"/>
                    </a:solidFill>
                  </a:rPr>
                  <a:t>t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721927" y="1890296"/>
              <a:ext cx="578683" cy="695813"/>
              <a:chOff x="8721927" y="1890296"/>
              <a:chExt cx="578683" cy="695813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8721927" y="1890296"/>
                <a:ext cx="578683" cy="274320"/>
                <a:chOff x="5196950" y="2717544"/>
                <a:chExt cx="578683" cy="274320"/>
              </a:xfrm>
            </p:grpSpPr>
            <p:sp>
              <p:nvSpPr>
                <p:cNvPr id="294" name="Oval 293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Oval 294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6" name="Straight Arrow Connector 295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ln w="254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Curved Connector 296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ln w="25400">
                  <a:solidFill>
                    <a:srgbClr val="00B05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8" name="TextBox 477"/>
              <p:cNvSpPr txBox="1"/>
              <p:nvPr/>
            </p:nvSpPr>
            <p:spPr>
              <a:xfrm>
                <a:off x="8866808" y="2216777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h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7889087" y="1897791"/>
              <a:ext cx="578683" cy="688318"/>
              <a:chOff x="7889087" y="1897791"/>
              <a:chExt cx="578683" cy="688318"/>
            </a:xfrm>
          </p:grpSpPr>
          <p:grpSp>
            <p:nvGrpSpPr>
              <p:cNvPr id="303" name="Group 302"/>
              <p:cNvGrpSpPr/>
              <p:nvPr/>
            </p:nvGrpSpPr>
            <p:grpSpPr>
              <a:xfrm>
                <a:off x="7889087" y="1897791"/>
                <a:ext cx="578683" cy="274320"/>
                <a:chOff x="5196950" y="2717544"/>
                <a:chExt cx="578683" cy="274320"/>
              </a:xfrm>
              <a:solidFill>
                <a:srgbClr val="FF2F92">
                  <a:alpha val="50000"/>
                </a:srgbClr>
              </a:solidFill>
            </p:grpSpPr>
            <p:sp>
              <p:nvSpPr>
                <p:cNvPr id="304" name="Oval 303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6" name="Straight Arrow Connector 305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grpFill/>
                <a:ln w="25400">
                  <a:solidFill>
                    <a:srgbClr val="FF2F9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Curved Connector 306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grpFill/>
                <a:ln w="25400">
                  <a:solidFill>
                    <a:srgbClr val="FF2F92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0" name="TextBox 479"/>
              <p:cNvSpPr txBox="1"/>
              <p:nvPr/>
            </p:nvSpPr>
            <p:spPr>
              <a:xfrm>
                <a:off x="8027140" y="2216777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2F92"/>
                    </a:solidFill>
                  </a:rPr>
                  <a:t>d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390567" y="1890296"/>
              <a:ext cx="578683" cy="695813"/>
              <a:chOff x="5390567" y="1890296"/>
              <a:chExt cx="578683" cy="695813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5390567" y="1890296"/>
                <a:ext cx="578683" cy="274320"/>
                <a:chOff x="5196950" y="2717544"/>
                <a:chExt cx="578683" cy="274320"/>
              </a:xfrm>
              <a:solidFill>
                <a:srgbClr val="7030A0">
                  <a:alpha val="50000"/>
                </a:srgbClr>
              </a:solidFill>
            </p:grpSpPr>
            <p:sp>
              <p:nvSpPr>
                <p:cNvPr id="289" name="Oval 288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Oval 289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1" name="Straight Arrow Connector 290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grpFill/>
                <a:ln w="254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Curved Connector 291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grpFill/>
                <a:ln w="25400">
                  <a:solidFill>
                    <a:srgbClr val="7030A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5" name="TextBox 484"/>
              <p:cNvSpPr txBox="1"/>
              <p:nvPr/>
            </p:nvSpPr>
            <p:spPr>
              <a:xfrm>
                <a:off x="5542259" y="2216777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7030A0"/>
                    </a:solidFill>
                  </a:rPr>
                  <a:t>t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223407" y="1890296"/>
              <a:ext cx="578683" cy="695813"/>
              <a:chOff x="6223407" y="1890296"/>
              <a:chExt cx="578683" cy="695813"/>
            </a:xfrm>
          </p:grpSpPr>
          <p:grpSp>
            <p:nvGrpSpPr>
              <p:cNvPr id="273" name="Group 272"/>
              <p:cNvGrpSpPr/>
              <p:nvPr/>
            </p:nvGrpSpPr>
            <p:grpSpPr>
              <a:xfrm>
                <a:off x="6223407" y="1890296"/>
                <a:ext cx="578683" cy="274320"/>
                <a:chOff x="5196950" y="2717544"/>
                <a:chExt cx="578683" cy="274320"/>
              </a:xfrm>
            </p:grpSpPr>
            <p:sp>
              <p:nvSpPr>
                <p:cNvPr id="274" name="Oval 273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Oval 274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76" name="Straight Arrow Connector 275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Curved Connector 276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ln w="25400">
                  <a:solidFill>
                    <a:srgbClr val="FF000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6" name="TextBox 485"/>
              <p:cNvSpPr txBox="1"/>
              <p:nvPr/>
            </p:nvSpPr>
            <p:spPr>
              <a:xfrm>
                <a:off x="6284945" y="2216777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ae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557726" y="1890296"/>
              <a:ext cx="578683" cy="695813"/>
              <a:chOff x="4557726" y="1890296"/>
              <a:chExt cx="578683" cy="695813"/>
            </a:xfrm>
          </p:grpSpPr>
          <p:grpSp>
            <p:nvGrpSpPr>
              <p:cNvPr id="278" name="Group 277"/>
              <p:cNvGrpSpPr/>
              <p:nvPr/>
            </p:nvGrpSpPr>
            <p:grpSpPr>
              <a:xfrm>
                <a:off x="4557726" y="1890296"/>
                <a:ext cx="578683" cy="274320"/>
                <a:chOff x="5196950" y="2717544"/>
                <a:chExt cx="578683" cy="274320"/>
              </a:xfrm>
            </p:grpSpPr>
            <p:sp>
              <p:nvSpPr>
                <p:cNvPr id="279" name="Oval 278"/>
                <p:cNvSpPr>
                  <a:spLocks noChangeAspect="1"/>
                </p:cNvSpPr>
                <p:nvPr/>
              </p:nvSpPr>
              <p:spPr>
                <a:xfrm>
                  <a:off x="5196950" y="2808984"/>
                  <a:ext cx="182880" cy="18288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Oval 279"/>
                <p:cNvSpPr>
                  <a:spLocks noChangeAspect="1"/>
                </p:cNvSpPr>
                <p:nvPr/>
              </p:nvSpPr>
              <p:spPr>
                <a:xfrm>
                  <a:off x="5592753" y="2808984"/>
                  <a:ext cx="182880" cy="182880"/>
                </a:xfrm>
                <a:prstGeom prst="ellipse">
                  <a:avLst/>
                </a:prstGeom>
                <a:solidFill>
                  <a:srgbClr val="FF0000">
                    <a:alpha val="50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1" name="Straight Arrow Connector 280"/>
                <p:cNvCxnSpPr/>
                <p:nvPr/>
              </p:nvCxnSpPr>
              <p:spPr>
                <a:xfrm>
                  <a:off x="5386408" y="2900424"/>
                  <a:ext cx="206345" cy="0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Curved Connector 281"/>
                <p:cNvCxnSpPr/>
                <p:nvPr/>
              </p:nvCxnSpPr>
              <p:spPr>
                <a:xfrm rot="16200000" flipH="1">
                  <a:off x="5553611" y="2717544"/>
                  <a:ext cx="91440" cy="91440"/>
                </a:xfrm>
                <a:prstGeom prst="curvedConnector4">
                  <a:avLst>
                    <a:gd name="adj1" fmla="val -250000"/>
                    <a:gd name="adj2" fmla="val 350000"/>
                  </a:avLst>
                </a:prstGeom>
                <a:ln w="25400">
                  <a:solidFill>
                    <a:srgbClr val="FF0000"/>
                  </a:solidFill>
                  <a:tailEnd type="triangle"/>
                </a:ln>
                <a:scene3d>
                  <a:camera prst="orthographicFront">
                    <a:rot lat="0" lon="0" rev="2400000"/>
                  </a:camera>
                  <a:lightRig rig="threePt" dir="t"/>
                </a:scene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7" name="TextBox 486"/>
              <p:cNvSpPr txBox="1"/>
              <p:nvPr/>
            </p:nvSpPr>
            <p:spPr>
              <a:xfrm>
                <a:off x="4635203" y="2216777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ae</a:t>
                </a:r>
              </a:p>
            </p:txBody>
          </p:sp>
        </p:grpSp>
      </p:grpSp>
      <p:grpSp>
        <p:nvGrpSpPr>
          <p:cNvPr id="505" name="Group 504"/>
          <p:cNvGrpSpPr/>
          <p:nvPr/>
        </p:nvGrpSpPr>
        <p:grpSpPr>
          <a:xfrm>
            <a:off x="3698475" y="5551376"/>
            <a:ext cx="7694904" cy="685626"/>
            <a:chOff x="3698475" y="5551376"/>
            <a:chExt cx="7694904" cy="685626"/>
          </a:xfrm>
        </p:grpSpPr>
        <p:cxnSp>
          <p:nvCxnSpPr>
            <p:cNvPr id="224" name="Straight Arrow Connector 223"/>
            <p:cNvCxnSpPr>
              <a:stCxn id="346" idx="6"/>
              <a:endCxn id="333" idx="2"/>
            </p:cNvCxnSpPr>
            <p:nvPr/>
          </p:nvCxnSpPr>
          <p:spPr>
            <a:xfrm>
              <a:off x="4303568" y="5722283"/>
              <a:ext cx="254158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334" idx="6"/>
              <a:endCxn id="325" idx="2"/>
            </p:cNvCxnSpPr>
            <p:nvPr/>
          </p:nvCxnSpPr>
          <p:spPr>
            <a:xfrm>
              <a:off x="5136409" y="5722283"/>
              <a:ext cx="254158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326" idx="6"/>
              <a:endCxn id="337" idx="2"/>
            </p:cNvCxnSpPr>
            <p:nvPr/>
          </p:nvCxnSpPr>
          <p:spPr>
            <a:xfrm>
              <a:off x="5969250" y="5722283"/>
              <a:ext cx="25415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338" idx="6"/>
              <a:endCxn id="317" idx="2"/>
            </p:cNvCxnSpPr>
            <p:nvPr/>
          </p:nvCxnSpPr>
          <p:spPr>
            <a:xfrm>
              <a:off x="6802090" y="5722283"/>
              <a:ext cx="25415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318" idx="6"/>
              <a:endCxn id="232" idx="2"/>
            </p:cNvCxnSpPr>
            <p:nvPr/>
          </p:nvCxnSpPr>
          <p:spPr>
            <a:xfrm>
              <a:off x="7634930" y="5722283"/>
              <a:ext cx="254157" cy="7495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258" idx="6"/>
              <a:endCxn id="321" idx="2"/>
            </p:cNvCxnSpPr>
            <p:nvPr/>
          </p:nvCxnSpPr>
          <p:spPr>
            <a:xfrm flipV="1">
              <a:off x="8467770" y="5722283"/>
              <a:ext cx="254157" cy="7495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stCxn id="322" idx="6"/>
              <a:endCxn id="341" idx="2"/>
            </p:cNvCxnSpPr>
            <p:nvPr/>
          </p:nvCxnSpPr>
          <p:spPr>
            <a:xfrm>
              <a:off x="9300610" y="5722283"/>
              <a:ext cx="25415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342" idx="6"/>
              <a:endCxn id="329" idx="2"/>
            </p:cNvCxnSpPr>
            <p:nvPr/>
          </p:nvCxnSpPr>
          <p:spPr>
            <a:xfrm>
              <a:off x="10133450" y="5722283"/>
              <a:ext cx="254159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4" name="Group 503"/>
            <p:cNvGrpSpPr/>
            <p:nvPr/>
          </p:nvGrpSpPr>
          <p:grpSpPr>
            <a:xfrm>
              <a:off x="11178852" y="5551376"/>
              <a:ext cx="214527" cy="260865"/>
              <a:chOff x="11178852" y="5551376"/>
              <a:chExt cx="214527" cy="260865"/>
            </a:xfrm>
          </p:grpSpPr>
          <p:sp>
            <p:nvSpPr>
              <p:cNvPr id="357" name="Oval 356"/>
              <p:cNvSpPr>
                <a:spLocks noChangeAspect="1"/>
              </p:cNvSpPr>
              <p:nvPr/>
            </p:nvSpPr>
            <p:spPr>
              <a:xfrm>
                <a:off x="11210499" y="5629361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8" name="Curved Connector 357"/>
              <p:cNvCxnSpPr/>
              <p:nvPr/>
            </p:nvCxnSpPr>
            <p:spPr>
              <a:xfrm rot="16200000" flipH="1">
                <a:off x="11178852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7" name="Straight Arrow Connector 376"/>
            <p:cNvCxnSpPr>
              <a:stCxn id="330" idx="6"/>
              <a:endCxn id="357" idx="2"/>
            </p:cNvCxnSpPr>
            <p:nvPr/>
          </p:nvCxnSpPr>
          <p:spPr>
            <a:xfrm flipV="1">
              <a:off x="10966292" y="5720801"/>
              <a:ext cx="244207" cy="1482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/>
            <p:cNvGrpSpPr/>
            <p:nvPr/>
          </p:nvGrpSpPr>
          <p:grpSpPr>
            <a:xfrm>
              <a:off x="3698475" y="5551376"/>
              <a:ext cx="605093" cy="685626"/>
              <a:chOff x="3698475" y="5551376"/>
              <a:chExt cx="605093" cy="685626"/>
            </a:xfrm>
          </p:grpSpPr>
          <p:sp>
            <p:nvSpPr>
              <p:cNvPr id="345" name="Oval 344"/>
              <p:cNvSpPr>
                <a:spLocks noChangeAspect="1"/>
              </p:cNvSpPr>
              <p:nvPr/>
            </p:nvSpPr>
            <p:spPr>
              <a:xfrm>
                <a:off x="3724885" y="5630843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Oval 345"/>
              <p:cNvSpPr>
                <a:spLocks noChangeAspect="1"/>
              </p:cNvSpPr>
              <p:nvPr/>
            </p:nvSpPr>
            <p:spPr>
              <a:xfrm>
                <a:off x="4120688" y="5630843"/>
                <a:ext cx="182880" cy="182880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7" name="Straight Arrow Connector 346"/>
              <p:cNvCxnSpPr>
                <a:stCxn id="345" idx="6"/>
                <a:endCxn id="346" idx="2"/>
              </p:cNvCxnSpPr>
              <p:nvPr/>
            </p:nvCxnSpPr>
            <p:spPr>
              <a:xfrm>
                <a:off x="3907765" y="5722283"/>
                <a:ext cx="212923" cy="0"/>
              </a:xfrm>
              <a:prstGeom prst="straightConnector1">
                <a:avLst/>
              </a:prstGeom>
              <a:ln w="254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Curved Connector 347"/>
              <p:cNvCxnSpPr/>
              <p:nvPr/>
            </p:nvCxnSpPr>
            <p:spPr>
              <a:xfrm rot="16200000" flipH="1">
                <a:off x="4081546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FFC000"/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Curved Connector 354"/>
              <p:cNvCxnSpPr/>
              <p:nvPr/>
            </p:nvCxnSpPr>
            <p:spPr>
              <a:xfrm rot="16200000" flipH="1">
                <a:off x="3698475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8" name="TextBox 377"/>
              <p:cNvSpPr txBox="1"/>
              <p:nvPr/>
            </p:nvSpPr>
            <p:spPr>
              <a:xfrm>
                <a:off x="3869795" y="5867670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FFC000"/>
                    </a:solidFill>
                  </a:rPr>
                  <a:t>k</a:t>
                </a:r>
              </a:p>
            </p:txBody>
          </p:sp>
        </p:grpSp>
        <p:grpSp>
          <p:nvGrpSpPr>
            <p:cNvPr id="503" name="Group 502"/>
            <p:cNvGrpSpPr/>
            <p:nvPr/>
          </p:nvGrpSpPr>
          <p:grpSpPr>
            <a:xfrm>
              <a:off x="10337765" y="5551376"/>
              <a:ext cx="628527" cy="685626"/>
              <a:chOff x="10337765" y="5551376"/>
              <a:chExt cx="628527" cy="685626"/>
            </a:xfrm>
          </p:grpSpPr>
          <p:sp>
            <p:nvSpPr>
              <p:cNvPr id="329" name="Oval 328"/>
              <p:cNvSpPr>
                <a:spLocks noChangeAspect="1"/>
              </p:cNvSpPr>
              <p:nvPr/>
            </p:nvSpPr>
            <p:spPr>
              <a:xfrm>
                <a:off x="10387609" y="5630843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>
                <a:spLocks noChangeAspect="1"/>
              </p:cNvSpPr>
              <p:nvPr/>
            </p:nvSpPr>
            <p:spPr>
              <a:xfrm>
                <a:off x="10783412" y="563084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1" name="Straight Arrow Connector 330"/>
              <p:cNvCxnSpPr>
                <a:stCxn id="329" idx="6"/>
                <a:endCxn id="330" idx="2"/>
              </p:cNvCxnSpPr>
              <p:nvPr/>
            </p:nvCxnSpPr>
            <p:spPr>
              <a:xfrm>
                <a:off x="10570489" y="5722283"/>
                <a:ext cx="212923" cy="0"/>
              </a:xfrm>
              <a:prstGeom prst="straightConnector1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urved Connector 331"/>
              <p:cNvCxnSpPr/>
              <p:nvPr/>
            </p:nvCxnSpPr>
            <p:spPr>
              <a:xfrm rot="16200000" flipH="1">
                <a:off x="10744270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Curved Connector 375"/>
              <p:cNvCxnSpPr/>
              <p:nvPr/>
            </p:nvCxnSpPr>
            <p:spPr>
              <a:xfrm rot="16200000" flipH="1">
                <a:off x="10337765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0" name="TextBox 379"/>
              <p:cNvSpPr txBox="1"/>
              <p:nvPr/>
            </p:nvSpPr>
            <p:spPr>
              <a:xfrm>
                <a:off x="10574013" y="5867670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7030A0"/>
                    </a:solidFill>
                  </a:rPr>
                  <a:t>t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501" name="Group 500"/>
            <p:cNvGrpSpPr/>
            <p:nvPr/>
          </p:nvGrpSpPr>
          <p:grpSpPr>
            <a:xfrm>
              <a:off x="8676207" y="5551376"/>
              <a:ext cx="624403" cy="685626"/>
              <a:chOff x="8676207" y="5551376"/>
              <a:chExt cx="624403" cy="685626"/>
            </a:xfrm>
          </p:grpSpPr>
          <p:sp>
            <p:nvSpPr>
              <p:cNvPr id="321" name="Oval 320"/>
              <p:cNvSpPr>
                <a:spLocks noChangeAspect="1"/>
              </p:cNvSpPr>
              <p:nvPr/>
            </p:nvSpPr>
            <p:spPr>
              <a:xfrm>
                <a:off x="8721927" y="5630843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>
                <a:spLocks noChangeAspect="1"/>
              </p:cNvSpPr>
              <p:nvPr/>
            </p:nvSpPr>
            <p:spPr>
              <a:xfrm>
                <a:off x="9117730" y="5630843"/>
                <a:ext cx="182880" cy="18288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3" name="Straight Arrow Connector 322"/>
              <p:cNvCxnSpPr>
                <a:stCxn id="321" idx="6"/>
                <a:endCxn id="322" idx="2"/>
              </p:cNvCxnSpPr>
              <p:nvPr/>
            </p:nvCxnSpPr>
            <p:spPr>
              <a:xfrm>
                <a:off x="8904807" y="5722283"/>
                <a:ext cx="212923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urved Connector 323"/>
              <p:cNvCxnSpPr/>
              <p:nvPr/>
            </p:nvCxnSpPr>
            <p:spPr>
              <a:xfrm rot="16200000" flipH="1">
                <a:off x="9078588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00B050"/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Curved Connector 362"/>
              <p:cNvCxnSpPr/>
              <p:nvPr/>
            </p:nvCxnSpPr>
            <p:spPr>
              <a:xfrm rot="16200000" flipH="1">
                <a:off x="8676207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TextBox 380"/>
              <p:cNvSpPr txBox="1"/>
              <p:nvPr/>
            </p:nvSpPr>
            <p:spPr>
              <a:xfrm>
                <a:off x="8863534" y="5867670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h</a:t>
                </a:r>
              </a:p>
            </p:txBody>
          </p:sp>
        </p:grpSp>
        <p:grpSp>
          <p:nvGrpSpPr>
            <p:cNvPr id="500" name="Group 499"/>
            <p:cNvGrpSpPr/>
            <p:nvPr/>
          </p:nvGrpSpPr>
          <p:grpSpPr>
            <a:xfrm>
              <a:off x="7853167" y="5551376"/>
              <a:ext cx="614603" cy="680962"/>
              <a:chOff x="7853167" y="5551376"/>
              <a:chExt cx="614603" cy="680962"/>
            </a:xfrm>
          </p:grpSpPr>
          <p:sp>
            <p:nvSpPr>
              <p:cNvPr id="232" name="Oval 231"/>
              <p:cNvSpPr>
                <a:spLocks noChangeAspect="1"/>
              </p:cNvSpPr>
              <p:nvPr/>
            </p:nvSpPr>
            <p:spPr>
              <a:xfrm>
                <a:off x="7889087" y="5638338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>
                <a:spLocks noChangeAspect="1"/>
              </p:cNvSpPr>
              <p:nvPr/>
            </p:nvSpPr>
            <p:spPr>
              <a:xfrm>
                <a:off x="8284890" y="5638338"/>
                <a:ext cx="182880" cy="182880"/>
              </a:xfrm>
              <a:prstGeom prst="ellipse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Arrow Connector 307"/>
              <p:cNvCxnSpPr>
                <a:stCxn id="232" idx="6"/>
                <a:endCxn id="258" idx="2"/>
              </p:cNvCxnSpPr>
              <p:nvPr/>
            </p:nvCxnSpPr>
            <p:spPr>
              <a:xfrm>
                <a:off x="8071967" y="5729778"/>
                <a:ext cx="212923" cy="0"/>
              </a:xfrm>
              <a:prstGeom prst="straightConnector1">
                <a:avLst/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urved Connector 308"/>
              <p:cNvCxnSpPr/>
              <p:nvPr/>
            </p:nvCxnSpPr>
            <p:spPr>
              <a:xfrm rot="16200000" flipH="1">
                <a:off x="8245748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FF2F92">
                  <a:alpha val="50000"/>
                </a:srgbClr>
              </a:solidFill>
              <a:ln w="25400">
                <a:solidFill>
                  <a:srgbClr val="FF2F92"/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Curved Connector 363"/>
              <p:cNvCxnSpPr/>
              <p:nvPr/>
            </p:nvCxnSpPr>
            <p:spPr>
              <a:xfrm rot="16200000" flipH="1">
                <a:off x="7853167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7" name="TextBox 466"/>
              <p:cNvSpPr txBox="1"/>
              <p:nvPr/>
            </p:nvSpPr>
            <p:spPr>
              <a:xfrm>
                <a:off x="8025181" y="58630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2F92"/>
                    </a:solidFill>
                  </a:rPr>
                  <a:t>d</a:t>
                </a:r>
              </a:p>
            </p:txBody>
          </p:sp>
        </p:grpSp>
        <p:grpSp>
          <p:nvGrpSpPr>
            <p:cNvPr id="499" name="Group 498"/>
            <p:cNvGrpSpPr/>
            <p:nvPr/>
          </p:nvGrpSpPr>
          <p:grpSpPr>
            <a:xfrm>
              <a:off x="7014649" y="5551376"/>
              <a:ext cx="620281" cy="685626"/>
              <a:chOff x="7014649" y="5551376"/>
              <a:chExt cx="620281" cy="685626"/>
            </a:xfrm>
          </p:grpSpPr>
          <p:sp>
            <p:nvSpPr>
              <p:cNvPr id="317" name="Oval 316"/>
              <p:cNvSpPr>
                <a:spLocks noChangeAspect="1"/>
              </p:cNvSpPr>
              <p:nvPr/>
            </p:nvSpPr>
            <p:spPr>
              <a:xfrm>
                <a:off x="7056247" y="5630843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>
                <a:spLocks noChangeAspect="1"/>
              </p:cNvSpPr>
              <p:nvPr/>
            </p:nvSpPr>
            <p:spPr>
              <a:xfrm>
                <a:off x="7452050" y="5630843"/>
                <a:ext cx="182880" cy="1828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9" name="Straight Arrow Connector 318"/>
              <p:cNvCxnSpPr>
                <a:stCxn id="317" idx="6"/>
                <a:endCxn id="318" idx="2"/>
              </p:cNvCxnSpPr>
              <p:nvPr/>
            </p:nvCxnSpPr>
            <p:spPr>
              <a:xfrm>
                <a:off x="7239127" y="5722283"/>
                <a:ext cx="212923" cy="0"/>
              </a:xfrm>
              <a:prstGeom prst="straightConnector1">
                <a:avLst/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urved Connector 319"/>
              <p:cNvCxnSpPr/>
              <p:nvPr/>
            </p:nvCxnSpPr>
            <p:spPr>
              <a:xfrm rot="16200000" flipH="1">
                <a:off x="7412908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00B0F0">
                  <a:alpha val="50000"/>
                </a:srgbClr>
              </a:solidFill>
              <a:ln w="25400">
                <a:solidFill>
                  <a:srgbClr val="00B0F0"/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Curved Connector 360"/>
              <p:cNvCxnSpPr/>
              <p:nvPr/>
            </p:nvCxnSpPr>
            <p:spPr>
              <a:xfrm rot="16200000" flipH="1">
                <a:off x="7014649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7" name="TextBox 476"/>
              <p:cNvSpPr txBox="1"/>
              <p:nvPr/>
            </p:nvSpPr>
            <p:spPr>
              <a:xfrm>
                <a:off x="7190293" y="5867670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00B0F0"/>
                    </a:solidFill>
                  </a:rPr>
                  <a:t>n</a:t>
                </a:r>
                <a:endParaRPr lang="en-US" dirty="0">
                  <a:solidFill>
                    <a:srgbClr val="00B0F0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5360033" y="5551376"/>
              <a:ext cx="609217" cy="684495"/>
              <a:chOff x="5360033" y="5551376"/>
              <a:chExt cx="609217" cy="684495"/>
            </a:xfrm>
          </p:grpSpPr>
          <p:sp>
            <p:nvSpPr>
              <p:cNvPr id="325" name="Oval 324"/>
              <p:cNvSpPr>
                <a:spLocks noChangeAspect="1"/>
              </p:cNvSpPr>
              <p:nvPr/>
            </p:nvSpPr>
            <p:spPr>
              <a:xfrm>
                <a:off x="5390567" y="5630843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>
                <a:spLocks noChangeAspect="1"/>
              </p:cNvSpPr>
              <p:nvPr/>
            </p:nvSpPr>
            <p:spPr>
              <a:xfrm>
                <a:off x="5786370" y="5630843"/>
                <a:ext cx="182880" cy="18288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7" name="Straight Arrow Connector 326"/>
              <p:cNvCxnSpPr>
                <a:stCxn id="325" idx="6"/>
                <a:endCxn id="326" idx="2"/>
              </p:cNvCxnSpPr>
              <p:nvPr/>
            </p:nvCxnSpPr>
            <p:spPr>
              <a:xfrm>
                <a:off x="5573447" y="5722283"/>
                <a:ext cx="212923" cy="0"/>
              </a:xfrm>
              <a:prstGeom prst="straightConnector1">
                <a:avLst/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urved Connector 327"/>
              <p:cNvCxnSpPr/>
              <p:nvPr/>
            </p:nvCxnSpPr>
            <p:spPr>
              <a:xfrm rot="16200000" flipH="1">
                <a:off x="5747228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rgbClr val="7030A0">
                  <a:alpha val="50000"/>
                </a:srgbClr>
              </a:solidFill>
              <a:ln w="25400">
                <a:solidFill>
                  <a:srgbClr val="7030A0"/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Curved Connector 358"/>
              <p:cNvCxnSpPr/>
              <p:nvPr/>
            </p:nvCxnSpPr>
            <p:spPr>
              <a:xfrm rot="16200000" flipH="1">
                <a:off x="5360033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1" name="TextBox 480"/>
              <p:cNvSpPr txBox="1"/>
              <p:nvPr/>
            </p:nvSpPr>
            <p:spPr>
              <a:xfrm>
                <a:off x="5542038" y="5866539"/>
                <a:ext cx="2616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rgbClr val="7030A0"/>
                    </a:solidFill>
                  </a:rPr>
                  <a:t>t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529254" y="5551376"/>
              <a:ext cx="607155" cy="680962"/>
              <a:chOff x="4529254" y="5551376"/>
              <a:chExt cx="607155" cy="680962"/>
            </a:xfrm>
          </p:grpSpPr>
          <p:sp>
            <p:nvSpPr>
              <p:cNvPr id="333" name="Oval 332"/>
              <p:cNvSpPr>
                <a:spLocks noChangeAspect="1"/>
              </p:cNvSpPr>
              <p:nvPr/>
            </p:nvSpPr>
            <p:spPr>
              <a:xfrm>
                <a:off x="4557726" y="5630843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>
                <a:spLocks noChangeAspect="1"/>
              </p:cNvSpPr>
              <p:nvPr/>
            </p:nvSpPr>
            <p:spPr>
              <a:xfrm>
                <a:off x="4953529" y="5630843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5" name="Straight Arrow Connector 334"/>
              <p:cNvCxnSpPr>
                <a:stCxn id="333" idx="6"/>
                <a:endCxn id="334" idx="2"/>
              </p:cNvCxnSpPr>
              <p:nvPr/>
            </p:nvCxnSpPr>
            <p:spPr>
              <a:xfrm>
                <a:off x="4740606" y="5722283"/>
                <a:ext cx="212923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urved Connector 335"/>
              <p:cNvCxnSpPr/>
              <p:nvPr/>
            </p:nvCxnSpPr>
            <p:spPr>
              <a:xfrm rot="16200000" flipH="1">
                <a:off x="4914387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FF0000"/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Curved Connector 359"/>
              <p:cNvCxnSpPr/>
              <p:nvPr/>
            </p:nvCxnSpPr>
            <p:spPr>
              <a:xfrm rot="16200000" flipH="1">
                <a:off x="4529254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8" name="TextBox 487"/>
              <p:cNvSpPr txBox="1"/>
              <p:nvPr/>
            </p:nvSpPr>
            <p:spPr>
              <a:xfrm>
                <a:off x="4639480" y="5863006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ae</a:t>
                </a:r>
              </a:p>
            </p:txBody>
          </p:sp>
        </p:grpSp>
        <p:grpSp>
          <p:nvGrpSpPr>
            <p:cNvPr id="491" name="Group 490"/>
            <p:cNvGrpSpPr/>
            <p:nvPr/>
          </p:nvGrpSpPr>
          <p:grpSpPr>
            <a:xfrm>
              <a:off x="6195329" y="5551376"/>
              <a:ext cx="606761" cy="680962"/>
              <a:chOff x="6195329" y="5551376"/>
              <a:chExt cx="606761" cy="680962"/>
            </a:xfrm>
          </p:grpSpPr>
          <p:sp>
            <p:nvSpPr>
              <p:cNvPr id="337" name="Oval 336"/>
              <p:cNvSpPr>
                <a:spLocks noChangeAspect="1"/>
              </p:cNvSpPr>
              <p:nvPr/>
            </p:nvSpPr>
            <p:spPr>
              <a:xfrm>
                <a:off x="6223407" y="5630843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>
                <a:spLocks noChangeAspect="1"/>
              </p:cNvSpPr>
              <p:nvPr/>
            </p:nvSpPr>
            <p:spPr>
              <a:xfrm>
                <a:off x="6619210" y="5630843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9" name="Straight Arrow Connector 338"/>
              <p:cNvCxnSpPr>
                <a:stCxn id="337" idx="6"/>
                <a:endCxn id="338" idx="2"/>
              </p:cNvCxnSpPr>
              <p:nvPr/>
            </p:nvCxnSpPr>
            <p:spPr>
              <a:xfrm>
                <a:off x="6406287" y="5722283"/>
                <a:ext cx="212923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urved Connector 339"/>
              <p:cNvCxnSpPr/>
              <p:nvPr/>
            </p:nvCxnSpPr>
            <p:spPr>
              <a:xfrm rot="16200000" flipH="1">
                <a:off x="6580068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FF0000"/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Curved Connector 361"/>
              <p:cNvCxnSpPr/>
              <p:nvPr/>
            </p:nvCxnSpPr>
            <p:spPr>
              <a:xfrm rot="16200000" flipH="1">
                <a:off x="6195329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9" name="TextBox 488"/>
              <p:cNvSpPr txBox="1"/>
              <p:nvPr/>
            </p:nvSpPr>
            <p:spPr>
              <a:xfrm>
                <a:off x="6289300" y="5863006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ae</a:t>
                </a:r>
              </a:p>
            </p:txBody>
          </p:sp>
        </p:grpSp>
        <p:grpSp>
          <p:nvGrpSpPr>
            <p:cNvPr id="502" name="Group 501"/>
            <p:cNvGrpSpPr/>
            <p:nvPr/>
          </p:nvGrpSpPr>
          <p:grpSpPr>
            <a:xfrm>
              <a:off x="9504954" y="5551376"/>
              <a:ext cx="628496" cy="680962"/>
              <a:chOff x="9504954" y="5551376"/>
              <a:chExt cx="628496" cy="680962"/>
            </a:xfrm>
          </p:grpSpPr>
          <p:sp>
            <p:nvSpPr>
              <p:cNvPr id="341" name="Oval 340"/>
              <p:cNvSpPr>
                <a:spLocks noChangeAspect="1"/>
              </p:cNvSpPr>
              <p:nvPr/>
            </p:nvSpPr>
            <p:spPr>
              <a:xfrm>
                <a:off x="9554767" y="5630843"/>
                <a:ext cx="182880" cy="182880"/>
              </a:xfrm>
              <a:prstGeom prst="ellipse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>
                <a:spLocks noChangeAspect="1"/>
              </p:cNvSpPr>
              <p:nvPr/>
            </p:nvSpPr>
            <p:spPr>
              <a:xfrm>
                <a:off x="9950570" y="5630843"/>
                <a:ext cx="182880" cy="182880"/>
              </a:xfrm>
              <a:prstGeom prst="ellipse">
                <a:avLst/>
              </a:prstGeom>
              <a:solidFill>
                <a:srgbClr val="FF0000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3" name="Straight Arrow Connector 342"/>
              <p:cNvCxnSpPr>
                <a:stCxn id="341" idx="6"/>
                <a:endCxn id="342" idx="2"/>
              </p:cNvCxnSpPr>
              <p:nvPr/>
            </p:nvCxnSpPr>
            <p:spPr>
              <a:xfrm>
                <a:off x="9737647" y="5722283"/>
                <a:ext cx="212923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Curved Connector 343"/>
              <p:cNvCxnSpPr/>
              <p:nvPr/>
            </p:nvCxnSpPr>
            <p:spPr>
              <a:xfrm rot="16200000" flipH="1">
                <a:off x="9911428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ln w="25400">
                <a:solidFill>
                  <a:srgbClr val="FF0000"/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Curved Connector 374"/>
              <p:cNvCxnSpPr/>
              <p:nvPr/>
            </p:nvCxnSpPr>
            <p:spPr>
              <a:xfrm rot="16200000" flipH="1">
                <a:off x="9504954" y="5551376"/>
                <a:ext cx="91440" cy="91440"/>
              </a:xfrm>
              <a:prstGeom prst="curvedConnector4">
                <a:avLst>
                  <a:gd name="adj1" fmla="val -250000"/>
                  <a:gd name="adj2" fmla="val 350000"/>
                </a:avLst>
              </a:prstGeom>
              <a:solidFill>
                <a:schemeClr val="bg1">
                  <a:lumMod val="50000"/>
                  <a:alpha val="50000"/>
                </a:schemeClr>
              </a:solidFill>
              <a:ln w="25400">
                <a:solidFill>
                  <a:schemeClr val="bg1">
                    <a:lumMod val="50000"/>
                  </a:schemeClr>
                </a:solidFill>
                <a:tailEnd type="triangle"/>
              </a:ln>
              <a:scene3d>
                <a:camera prst="orthographicFront">
                  <a:rot lat="0" lon="0" rev="240000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0" name="TextBox 489"/>
              <p:cNvSpPr txBox="1"/>
              <p:nvPr/>
            </p:nvSpPr>
            <p:spPr>
              <a:xfrm>
                <a:off x="9667786" y="5863006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ae</a:t>
                </a:r>
              </a:p>
            </p:txBody>
          </p:sp>
        </p:grpSp>
      </p:grp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BD91644-4A1C-F31E-73F9-C448CE7DA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85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552" grpId="0"/>
      <p:bldP spid="553" grpId="0"/>
      <p:bldP spid="55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339" y="6281809"/>
            <a:ext cx="10058676" cy="31832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173295" y="5235290"/>
            <a:ext cx="914400" cy="1196697"/>
            <a:chOff x="831272" y="4809506"/>
            <a:chExt cx="914400" cy="1196697"/>
          </a:xfrm>
        </p:grpSpPr>
        <p:sp>
          <p:nvSpPr>
            <p:cNvPr id="5" name="Rectangle 4"/>
            <p:cNvSpPr/>
            <p:nvPr/>
          </p:nvSpPr>
          <p:spPr>
            <a:xfrm>
              <a:off x="124097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/>
            <p:cNvSpPr/>
            <p:nvPr/>
          </p:nvSpPr>
          <p:spPr>
            <a:xfrm>
              <a:off x="831272" y="576297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48069" y="5235290"/>
            <a:ext cx="914400" cy="1194487"/>
            <a:chOff x="1206046" y="4809506"/>
            <a:chExt cx="914400" cy="1194487"/>
          </a:xfrm>
        </p:grpSpPr>
        <p:sp>
          <p:nvSpPr>
            <p:cNvPr id="8" name="Rectangle 7"/>
            <p:cNvSpPr/>
            <p:nvPr/>
          </p:nvSpPr>
          <p:spPr>
            <a:xfrm>
              <a:off x="1623716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1206046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40283" y="5235290"/>
            <a:ext cx="914400" cy="1194487"/>
            <a:chOff x="1598260" y="4809506"/>
            <a:chExt cx="914400" cy="1194487"/>
          </a:xfrm>
        </p:grpSpPr>
        <p:sp>
          <p:nvSpPr>
            <p:cNvPr id="11" name="Rectangle 10"/>
            <p:cNvSpPr/>
            <p:nvPr/>
          </p:nvSpPr>
          <p:spPr>
            <a:xfrm>
              <a:off x="200646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/>
            <p:cNvSpPr/>
            <p:nvPr/>
          </p:nvSpPr>
          <p:spPr>
            <a:xfrm>
              <a:off x="1598260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17707" y="5235290"/>
            <a:ext cx="8954261" cy="1203187"/>
            <a:chOff x="1975684" y="4809506"/>
            <a:chExt cx="8954261" cy="1203187"/>
          </a:xfrm>
        </p:grpSpPr>
        <p:grpSp>
          <p:nvGrpSpPr>
            <p:cNvPr id="14" name="Group 13"/>
            <p:cNvGrpSpPr/>
            <p:nvPr/>
          </p:nvGrpSpPr>
          <p:grpSpPr>
            <a:xfrm>
              <a:off x="2389206" y="4809506"/>
              <a:ext cx="8132648" cy="914400"/>
              <a:chOff x="2389206" y="4809506"/>
              <a:chExt cx="8132648" cy="9144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3892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7719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15469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53744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92018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30293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68567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06842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545116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83391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21665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59940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98214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36489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774763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813038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851312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889587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927861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966136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00441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4268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975684" y="5756357"/>
              <a:ext cx="8954261" cy="256336"/>
              <a:chOff x="1975684" y="5756357"/>
              <a:chExt cx="8954261" cy="256336"/>
            </a:xfrm>
          </p:grpSpPr>
          <p:sp>
            <p:nvSpPr>
              <p:cNvPr id="16" name="Trapezoid 15"/>
              <p:cNvSpPr/>
              <p:nvPr/>
            </p:nvSpPr>
            <p:spPr>
              <a:xfrm>
                <a:off x="1975684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rapezoid 16"/>
              <p:cNvSpPr/>
              <p:nvPr/>
            </p:nvSpPr>
            <p:spPr>
              <a:xfrm>
                <a:off x="2367898" y="5761321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rapezoid 17"/>
              <p:cNvSpPr/>
              <p:nvPr/>
            </p:nvSpPr>
            <p:spPr>
              <a:xfrm>
                <a:off x="2751084" y="57607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rapezoid 18"/>
              <p:cNvSpPr/>
              <p:nvPr/>
            </p:nvSpPr>
            <p:spPr>
              <a:xfrm>
                <a:off x="312009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rapezoid 19"/>
              <p:cNvSpPr/>
              <p:nvPr/>
            </p:nvSpPr>
            <p:spPr>
              <a:xfrm>
                <a:off x="3510487" y="576297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rapezoid 20"/>
              <p:cNvSpPr/>
              <p:nvPr/>
            </p:nvSpPr>
            <p:spPr>
              <a:xfrm>
                <a:off x="389323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apezoid 21"/>
              <p:cNvSpPr/>
              <p:nvPr/>
            </p:nvSpPr>
            <p:spPr>
              <a:xfrm>
                <a:off x="4256300" y="576759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rapezoid 22"/>
              <p:cNvSpPr/>
              <p:nvPr/>
            </p:nvSpPr>
            <p:spPr>
              <a:xfrm>
                <a:off x="5044636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rapezoid 23"/>
              <p:cNvSpPr/>
              <p:nvPr/>
            </p:nvSpPr>
            <p:spPr>
              <a:xfrm>
                <a:off x="5424212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>
                <a:off x="580695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rapezoid 25"/>
              <p:cNvSpPr/>
              <p:nvPr/>
            </p:nvSpPr>
            <p:spPr>
              <a:xfrm>
                <a:off x="61862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rapezoid 26"/>
              <p:cNvSpPr/>
              <p:nvPr/>
            </p:nvSpPr>
            <p:spPr>
              <a:xfrm>
                <a:off x="6574330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apezoid 27"/>
              <p:cNvSpPr/>
              <p:nvPr/>
            </p:nvSpPr>
            <p:spPr>
              <a:xfrm>
                <a:off x="69548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apezoid 28"/>
              <p:cNvSpPr/>
              <p:nvPr/>
            </p:nvSpPr>
            <p:spPr>
              <a:xfrm>
                <a:off x="4662308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rapezoid 29"/>
              <p:cNvSpPr/>
              <p:nvPr/>
            </p:nvSpPr>
            <p:spPr>
              <a:xfrm>
                <a:off x="7336330" y="57694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rapezoid 30"/>
              <p:cNvSpPr/>
              <p:nvPr/>
            </p:nvSpPr>
            <p:spPr>
              <a:xfrm>
                <a:off x="77206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apezoid 31"/>
              <p:cNvSpPr/>
              <p:nvPr/>
            </p:nvSpPr>
            <p:spPr>
              <a:xfrm>
                <a:off x="810342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rapezoid 32"/>
              <p:cNvSpPr/>
              <p:nvPr/>
            </p:nvSpPr>
            <p:spPr>
              <a:xfrm>
                <a:off x="84892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rapezoid 33"/>
              <p:cNvSpPr/>
              <p:nvPr/>
            </p:nvSpPr>
            <p:spPr>
              <a:xfrm>
                <a:off x="8865703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rapezoid 34"/>
              <p:cNvSpPr/>
              <p:nvPr/>
            </p:nvSpPr>
            <p:spPr>
              <a:xfrm>
                <a:off x="9255488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rapezoid 35"/>
              <p:cNvSpPr/>
              <p:nvPr/>
            </p:nvSpPr>
            <p:spPr>
              <a:xfrm>
                <a:off x="963966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rapezoid 36"/>
              <p:cNvSpPr/>
              <p:nvPr/>
            </p:nvSpPr>
            <p:spPr>
              <a:xfrm>
                <a:off x="10015545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4" name="TextBox 113"/>
          <p:cNvSpPr txBox="1"/>
          <p:nvPr/>
        </p:nvSpPr>
        <p:spPr>
          <a:xfrm>
            <a:off x="1482996" y="1012269"/>
            <a:ext cx="9552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k      k     k      k     k      k     k     k     k     k     k      k     k     k      k     k     k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/>
              <a:t> 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/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t</a:t>
            </a:r>
          </a:p>
          <a:p>
            <a:r>
              <a:rPr lang="en-US" dirty="0"/>
              <a:t>⋮       ⋮      ⋮      ⋮      ⋮      ⋮      ⋮      ⋮      ⋮     ⋮      ⋮      ⋮      ⋮      ⋮      ⋮      ⋮     ⋮      ⋮       ⋮      ⋮      ⋮     ⋮      ⋮      ⋮      ⋮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k      k     k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rgbClr val="7030A0"/>
                </a:solidFill>
              </a:rPr>
              <a:t>t     t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/>
              <a:t>  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 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>
                <a:solidFill>
                  <a:srgbClr val="7030A0"/>
                </a:solidFill>
              </a:rPr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/>
              <a:t> 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>
                <a:solidFill>
                  <a:srgbClr val="FF0000"/>
                </a:solidFill>
              </a:rPr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>
                <a:solidFill>
                  <a:srgbClr val="FF0000"/>
                </a:solidFill>
              </a:rPr>
              <a:t>    ae  ae   ae</a:t>
            </a:r>
            <a:r>
              <a:rPr lang="en-US" dirty="0"/>
              <a:t>    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/>
              <a:t>     </a:t>
            </a:r>
            <a:r>
              <a:rPr lang="en-US" dirty="0">
                <a:solidFill>
                  <a:srgbClr val="7030A0"/>
                </a:solidFill>
              </a:rPr>
              <a:t>t</a:t>
            </a:r>
          </a:p>
          <a:p>
            <a:r>
              <a:rPr lang="en-US" dirty="0"/>
              <a:t>⋮       ⋮      ⋮      ⋮      ⋮      ⋮      ⋮      ⋮      ⋮     ⋮      ⋮      ⋮      ⋮      ⋮      ⋮      ⋮     ⋮      ⋮       ⋮      ⋮      ⋮     ⋮      ⋮      ⋮      ⋮</a:t>
            </a:r>
          </a:p>
          <a:p>
            <a:r>
              <a:rPr lang="en-US" dirty="0">
                <a:solidFill>
                  <a:srgbClr val="FFC000"/>
                </a:solidFill>
              </a:rPr>
              <a:t>k</a:t>
            </a:r>
            <a:r>
              <a:rPr lang="en-US" dirty="0"/>
              <a:t> 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/>
              <a:t>  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/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ae  ae    </a:t>
            </a:r>
            <a:r>
              <a:rPr lang="en-US" dirty="0">
                <a:solidFill>
                  <a:srgbClr val="7030A0"/>
                </a:solidFill>
              </a:rPr>
              <a:t>t      t      t      t      t      t     t      t      t      t      t      t     t      t      t     t</a:t>
            </a:r>
          </a:p>
        </p:txBody>
      </p:sp>
      <p:sp>
        <p:nvSpPr>
          <p:cNvPr id="1264" name="TextBox 1263"/>
          <p:cNvSpPr txBox="1"/>
          <p:nvPr/>
        </p:nvSpPr>
        <p:spPr>
          <a:xfrm>
            <a:off x="1482996" y="2528601"/>
            <a:ext cx="9552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     𝛽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    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  k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/>
              <a:t> 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/>
              <a:t>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t</a:t>
            </a:r>
          </a:p>
          <a:p>
            <a:r>
              <a:rPr lang="en-US" dirty="0"/>
              <a:t>⋮       ⋮      ⋮      ⋮      ⋮      ⋮      ⋮      ⋮      ⋮     ⋮      ⋮      ⋮      ⋮      ⋮      ⋮      ⋮      ⋮       ⋮     ⋮      ⋮      ⋮     ⋮      ⋮      ⋮      ⋮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 k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𝛽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/>
              <a:t>  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 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>
                <a:solidFill>
                  <a:srgbClr val="FF0000"/>
                </a:solidFill>
              </a:rPr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>
                <a:solidFill>
                  <a:srgbClr val="7030A0"/>
                </a:solidFill>
              </a:rPr>
              <a:t>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7030A0"/>
                </a:solidFill>
              </a:rPr>
              <a:t>t</a:t>
            </a:r>
          </a:p>
          <a:p>
            <a:r>
              <a:rPr lang="en-US" dirty="0"/>
              <a:t>⋮       ⋮      ⋮      ⋮      ⋮      ⋮      ⋮      ⋮      ⋮     ⋮      ⋮      ⋮      ⋮      ⋮      ⋮      ⋮      ⋮       ⋮     ⋮      ⋮      ⋮     ⋮      ⋮      ⋮      ⋮</a:t>
            </a:r>
          </a:p>
          <a:p>
            <a:r>
              <a:rPr lang="en-US" dirty="0">
                <a:solidFill>
                  <a:srgbClr val="FFC000"/>
                </a:solidFill>
              </a:rPr>
              <a:t>k</a:t>
            </a:r>
            <a:r>
              <a:rPr lang="en-US" dirty="0"/>
              <a:t> 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ae</a:t>
            </a:r>
            <a:r>
              <a:rPr lang="en-US" dirty="0"/>
              <a:t>    </a:t>
            </a:r>
            <a:r>
              <a:rPr lang="en-US" dirty="0">
                <a:solidFill>
                  <a:srgbClr val="00B0F0"/>
                </a:solidFill>
              </a:rPr>
              <a:t>n</a:t>
            </a:r>
            <a:r>
              <a:rPr lang="en-US" dirty="0"/>
              <a:t>     </a:t>
            </a:r>
            <a:r>
              <a:rPr lang="en-US" dirty="0">
                <a:solidFill>
                  <a:srgbClr val="FF2F92"/>
                </a:solidFill>
              </a:rPr>
              <a:t>d</a:t>
            </a:r>
            <a:r>
              <a:rPr lang="en-US" dirty="0"/>
              <a:t>     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dirty="0"/>
              <a:t>     </a:t>
            </a:r>
            <a:r>
              <a:rPr lang="en-US" dirty="0">
                <a:solidFill>
                  <a:srgbClr val="FF0000"/>
                </a:solidFill>
              </a:rPr>
              <a:t>ae   </a:t>
            </a:r>
            <a:r>
              <a:rPr lang="en-US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FF0000"/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    𝛽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     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r>
              <a:rPr lang="en-US" dirty="0">
                <a:solidFill>
                  <a:srgbClr val="FFC000"/>
                </a:solidFill>
              </a:rPr>
              <a:t>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𝛽</a:t>
            </a:r>
            <a:r>
              <a:rPr lang="en-US" dirty="0">
                <a:solidFill>
                  <a:srgbClr val="FFC000"/>
                </a:solidFill>
              </a:rPr>
              <a:t>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𝛽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689" name="Group 688"/>
          <p:cNvGrpSpPr/>
          <p:nvPr/>
        </p:nvGrpSpPr>
        <p:grpSpPr>
          <a:xfrm>
            <a:off x="1590394" y="4098981"/>
            <a:ext cx="9269920" cy="774523"/>
            <a:chOff x="1590394" y="4098981"/>
            <a:chExt cx="9269920" cy="774523"/>
          </a:xfrm>
        </p:grpSpPr>
        <p:sp>
          <p:nvSpPr>
            <p:cNvPr id="1279" name="Rectangle 1278"/>
            <p:cNvSpPr>
              <a:spLocks noChangeAspect="1"/>
            </p:cNvSpPr>
            <p:nvPr/>
          </p:nvSpPr>
          <p:spPr>
            <a:xfrm>
              <a:off x="1590394" y="410305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Rectangle 1279"/>
            <p:cNvSpPr>
              <a:spLocks noChangeAspect="1"/>
            </p:cNvSpPr>
            <p:nvPr/>
          </p:nvSpPr>
          <p:spPr>
            <a:xfrm>
              <a:off x="1590394" y="4238860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Rectangle 1280"/>
            <p:cNvSpPr>
              <a:spLocks noChangeAspect="1"/>
            </p:cNvSpPr>
            <p:nvPr/>
          </p:nvSpPr>
          <p:spPr>
            <a:xfrm>
              <a:off x="1590394" y="4374661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Rectangle 1281"/>
            <p:cNvSpPr>
              <a:spLocks noChangeAspect="1"/>
            </p:cNvSpPr>
            <p:nvPr/>
          </p:nvSpPr>
          <p:spPr>
            <a:xfrm>
              <a:off x="1590394" y="4510462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Rectangle 1282"/>
            <p:cNvSpPr>
              <a:spLocks noChangeAspect="1"/>
            </p:cNvSpPr>
            <p:nvPr/>
          </p:nvSpPr>
          <p:spPr>
            <a:xfrm>
              <a:off x="1590394" y="4646263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4" name="Rectangle 1283"/>
            <p:cNvSpPr>
              <a:spLocks noChangeAspect="1"/>
            </p:cNvSpPr>
            <p:nvPr/>
          </p:nvSpPr>
          <p:spPr>
            <a:xfrm>
              <a:off x="1590394" y="4782064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Rectangle 1286"/>
            <p:cNvSpPr>
              <a:spLocks noChangeAspect="1"/>
            </p:cNvSpPr>
            <p:nvPr/>
          </p:nvSpPr>
          <p:spPr>
            <a:xfrm>
              <a:off x="1959528" y="410305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Rectangle 1287"/>
            <p:cNvSpPr>
              <a:spLocks noChangeAspect="1"/>
            </p:cNvSpPr>
            <p:nvPr/>
          </p:nvSpPr>
          <p:spPr>
            <a:xfrm>
              <a:off x="1959528" y="4238860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Rectangle 1288"/>
            <p:cNvSpPr>
              <a:spLocks noChangeAspect="1"/>
            </p:cNvSpPr>
            <p:nvPr/>
          </p:nvSpPr>
          <p:spPr>
            <a:xfrm>
              <a:off x="1959528" y="4374661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Rectangle 1289"/>
            <p:cNvSpPr>
              <a:spLocks noChangeAspect="1"/>
            </p:cNvSpPr>
            <p:nvPr/>
          </p:nvSpPr>
          <p:spPr>
            <a:xfrm>
              <a:off x="1959528" y="4510462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1" name="Rectangle 1290"/>
            <p:cNvSpPr>
              <a:spLocks noChangeAspect="1"/>
            </p:cNvSpPr>
            <p:nvPr/>
          </p:nvSpPr>
          <p:spPr>
            <a:xfrm>
              <a:off x="1959528" y="4646263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2" name="Rectangle 1291"/>
            <p:cNvSpPr>
              <a:spLocks noChangeAspect="1"/>
            </p:cNvSpPr>
            <p:nvPr/>
          </p:nvSpPr>
          <p:spPr>
            <a:xfrm>
              <a:off x="1959528" y="4782064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5" name="Rectangle 1294"/>
            <p:cNvSpPr>
              <a:spLocks noChangeAspect="1"/>
            </p:cNvSpPr>
            <p:nvPr/>
          </p:nvSpPr>
          <p:spPr>
            <a:xfrm>
              <a:off x="5414083" y="4098981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6" name="Rectangle 1295"/>
            <p:cNvSpPr>
              <a:spLocks noChangeAspect="1"/>
            </p:cNvSpPr>
            <p:nvPr/>
          </p:nvSpPr>
          <p:spPr>
            <a:xfrm>
              <a:off x="5414083" y="4234782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7" name="Rectangle 1296"/>
            <p:cNvSpPr>
              <a:spLocks noChangeAspect="1"/>
            </p:cNvSpPr>
            <p:nvPr/>
          </p:nvSpPr>
          <p:spPr>
            <a:xfrm>
              <a:off x="5414083" y="4370583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Rectangle 1297"/>
            <p:cNvSpPr>
              <a:spLocks noChangeAspect="1"/>
            </p:cNvSpPr>
            <p:nvPr/>
          </p:nvSpPr>
          <p:spPr>
            <a:xfrm>
              <a:off x="5414083" y="4506384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ectangle 1298"/>
            <p:cNvSpPr>
              <a:spLocks noChangeAspect="1"/>
            </p:cNvSpPr>
            <p:nvPr/>
          </p:nvSpPr>
          <p:spPr>
            <a:xfrm>
              <a:off x="5414083" y="4642185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0" name="Rectangle 1299"/>
            <p:cNvSpPr>
              <a:spLocks noChangeAspect="1"/>
            </p:cNvSpPr>
            <p:nvPr/>
          </p:nvSpPr>
          <p:spPr>
            <a:xfrm>
              <a:off x="5414083" y="4777986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3" name="Rectangle 1302"/>
            <p:cNvSpPr>
              <a:spLocks noChangeAspect="1"/>
            </p:cNvSpPr>
            <p:nvPr/>
          </p:nvSpPr>
          <p:spPr>
            <a:xfrm>
              <a:off x="5026130" y="4098981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4" name="Rectangle 1303"/>
            <p:cNvSpPr>
              <a:spLocks noChangeAspect="1"/>
            </p:cNvSpPr>
            <p:nvPr/>
          </p:nvSpPr>
          <p:spPr>
            <a:xfrm>
              <a:off x="5026130" y="4234782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5" name="Rectangle 1304"/>
            <p:cNvSpPr>
              <a:spLocks noChangeAspect="1"/>
            </p:cNvSpPr>
            <p:nvPr/>
          </p:nvSpPr>
          <p:spPr>
            <a:xfrm>
              <a:off x="5026130" y="4370583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6" name="Rectangle 1305"/>
            <p:cNvSpPr>
              <a:spLocks noChangeAspect="1"/>
            </p:cNvSpPr>
            <p:nvPr/>
          </p:nvSpPr>
          <p:spPr>
            <a:xfrm>
              <a:off x="5026130" y="4506384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7" name="Rectangle 1306"/>
            <p:cNvSpPr>
              <a:spLocks noChangeAspect="1"/>
            </p:cNvSpPr>
            <p:nvPr/>
          </p:nvSpPr>
          <p:spPr>
            <a:xfrm>
              <a:off x="5026130" y="4642185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8" name="Rectangle 1307"/>
            <p:cNvSpPr>
              <a:spLocks noChangeAspect="1"/>
            </p:cNvSpPr>
            <p:nvPr/>
          </p:nvSpPr>
          <p:spPr>
            <a:xfrm>
              <a:off x="5026130" y="4777986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1" name="Rectangle 1310"/>
            <p:cNvSpPr>
              <a:spLocks noChangeAspect="1"/>
            </p:cNvSpPr>
            <p:nvPr/>
          </p:nvSpPr>
          <p:spPr>
            <a:xfrm>
              <a:off x="4640241" y="4098981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2" name="Rectangle 1311"/>
            <p:cNvSpPr>
              <a:spLocks noChangeAspect="1"/>
            </p:cNvSpPr>
            <p:nvPr/>
          </p:nvSpPr>
          <p:spPr>
            <a:xfrm>
              <a:off x="4640241" y="4234782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3" name="Rectangle 1312"/>
            <p:cNvSpPr>
              <a:spLocks noChangeAspect="1"/>
            </p:cNvSpPr>
            <p:nvPr/>
          </p:nvSpPr>
          <p:spPr>
            <a:xfrm>
              <a:off x="4640241" y="4370583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4" name="Rectangle 1313"/>
            <p:cNvSpPr>
              <a:spLocks noChangeAspect="1"/>
            </p:cNvSpPr>
            <p:nvPr/>
          </p:nvSpPr>
          <p:spPr>
            <a:xfrm>
              <a:off x="4640241" y="4506384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5" name="Rectangle 1314"/>
            <p:cNvSpPr>
              <a:spLocks noChangeAspect="1"/>
            </p:cNvSpPr>
            <p:nvPr/>
          </p:nvSpPr>
          <p:spPr>
            <a:xfrm>
              <a:off x="4640241" y="4642185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6" name="Rectangle 1315"/>
            <p:cNvSpPr>
              <a:spLocks noChangeAspect="1"/>
            </p:cNvSpPr>
            <p:nvPr/>
          </p:nvSpPr>
          <p:spPr>
            <a:xfrm>
              <a:off x="4640241" y="4777986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9" name="Rectangle 1318"/>
            <p:cNvSpPr>
              <a:spLocks noChangeAspect="1"/>
            </p:cNvSpPr>
            <p:nvPr/>
          </p:nvSpPr>
          <p:spPr>
            <a:xfrm>
              <a:off x="4261774" y="4098981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0" name="Rectangle 1319"/>
            <p:cNvSpPr>
              <a:spLocks noChangeAspect="1"/>
            </p:cNvSpPr>
            <p:nvPr/>
          </p:nvSpPr>
          <p:spPr>
            <a:xfrm>
              <a:off x="4261774" y="4234782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1" name="Rectangle 1320"/>
            <p:cNvSpPr>
              <a:spLocks noChangeAspect="1"/>
            </p:cNvSpPr>
            <p:nvPr/>
          </p:nvSpPr>
          <p:spPr>
            <a:xfrm>
              <a:off x="4261774" y="4370583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2" name="Rectangle 1321"/>
            <p:cNvSpPr>
              <a:spLocks noChangeAspect="1"/>
            </p:cNvSpPr>
            <p:nvPr/>
          </p:nvSpPr>
          <p:spPr>
            <a:xfrm>
              <a:off x="4261774" y="4506384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3" name="Rectangle 1322"/>
            <p:cNvSpPr>
              <a:spLocks noChangeAspect="1"/>
            </p:cNvSpPr>
            <p:nvPr/>
          </p:nvSpPr>
          <p:spPr>
            <a:xfrm>
              <a:off x="4261774" y="4642185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4" name="Rectangle 1323"/>
            <p:cNvSpPr>
              <a:spLocks noChangeAspect="1"/>
            </p:cNvSpPr>
            <p:nvPr/>
          </p:nvSpPr>
          <p:spPr>
            <a:xfrm>
              <a:off x="4261774" y="4777986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7" name="Rectangle 1326"/>
            <p:cNvSpPr>
              <a:spLocks noChangeAspect="1"/>
            </p:cNvSpPr>
            <p:nvPr/>
          </p:nvSpPr>
          <p:spPr>
            <a:xfrm>
              <a:off x="9240149" y="410305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8" name="Rectangle 1327"/>
            <p:cNvSpPr>
              <a:spLocks noChangeAspect="1"/>
            </p:cNvSpPr>
            <p:nvPr/>
          </p:nvSpPr>
          <p:spPr>
            <a:xfrm>
              <a:off x="9240149" y="4238860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" name="Rectangle 1328"/>
            <p:cNvSpPr>
              <a:spLocks noChangeAspect="1"/>
            </p:cNvSpPr>
            <p:nvPr/>
          </p:nvSpPr>
          <p:spPr>
            <a:xfrm>
              <a:off x="9240149" y="4374661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0" name="Rectangle 1329"/>
            <p:cNvSpPr>
              <a:spLocks noChangeAspect="1"/>
            </p:cNvSpPr>
            <p:nvPr/>
          </p:nvSpPr>
          <p:spPr>
            <a:xfrm>
              <a:off x="9240149" y="4510462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1" name="Rectangle 1330"/>
            <p:cNvSpPr>
              <a:spLocks noChangeAspect="1"/>
            </p:cNvSpPr>
            <p:nvPr/>
          </p:nvSpPr>
          <p:spPr>
            <a:xfrm>
              <a:off x="9240149" y="4646263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" name="Rectangle 1331"/>
            <p:cNvSpPr>
              <a:spLocks noChangeAspect="1"/>
            </p:cNvSpPr>
            <p:nvPr/>
          </p:nvSpPr>
          <p:spPr>
            <a:xfrm>
              <a:off x="9240149" y="4782064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5" name="Rectangle 1334"/>
            <p:cNvSpPr>
              <a:spLocks noChangeAspect="1"/>
            </p:cNvSpPr>
            <p:nvPr/>
          </p:nvSpPr>
          <p:spPr>
            <a:xfrm>
              <a:off x="9617914" y="410305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6" name="Rectangle 1335"/>
            <p:cNvSpPr>
              <a:spLocks noChangeAspect="1"/>
            </p:cNvSpPr>
            <p:nvPr/>
          </p:nvSpPr>
          <p:spPr>
            <a:xfrm>
              <a:off x="9617914" y="4238860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7" name="Rectangle 1336"/>
            <p:cNvSpPr>
              <a:spLocks noChangeAspect="1"/>
            </p:cNvSpPr>
            <p:nvPr/>
          </p:nvSpPr>
          <p:spPr>
            <a:xfrm>
              <a:off x="9617914" y="4374661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8" name="Rectangle 1337"/>
            <p:cNvSpPr>
              <a:spLocks noChangeAspect="1"/>
            </p:cNvSpPr>
            <p:nvPr/>
          </p:nvSpPr>
          <p:spPr>
            <a:xfrm>
              <a:off x="9617914" y="4510462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Rectangle 1338"/>
            <p:cNvSpPr>
              <a:spLocks noChangeAspect="1"/>
            </p:cNvSpPr>
            <p:nvPr/>
          </p:nvSpPr>
          <p:spPr>
            <a:xfrm>
              <a:off x="9617914" y="4646263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0" name="Rectangle 1339"/>
            <p:cNvSpPr>
              <a:spLocks noChangeAspect="1"/>
            </p:cNvSpPr>
            <p:nvPr/>
          </p:nvSpPr>
          <p:spPr>
            <a:xfrm>
              <a:off x="9617914" y="4782064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3" name="Rectangle 1342"/>
            <p:cNvSpPr>
              <a:spLocks noChangeAspect="1"/>
            </p:cNvSpPr>
            <p:nvPr/>
          </p:nvSpPr>
          <p:spPr>
            <a:xfrm>
              <a:off x="10012082" y="410305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4" name="Rectangle 1343"/>
            <p:cNvSpPr>
              <a:spLocks noChangeAspect="1"/>
            </p:cNvSpPr>
            <p:nvPr/>
          </p:nvSpPr>
          <p:spPr>
            <a:xfrm>
              <a:off x="10012082" y="4238860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5" name="Rectangle 1344"/>
            <p:cNvSpPr>
              <a:spLocks noChangeAspect="1"/>
            </p:cNvSpPr>
            <p:nvPr/>
          </p:nvSpPr>
          <p:spPr>
            <a:xfrm>
              <a:off x="10012082" y="4374661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6" name="Rectangle 1345"/>
            <p:cNvSpPr>
              <a:spLocks noChangeAspect="1"/>
            </p:cNvSpPr>
            <p:nvPr/>
          </p:nvSpPr>
          <p:spPr>
            <a:xfrm>
              <a:off x="10012082" y="4510462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7" name="Rectangle 1346"/>
            <p:cNvSpPr>
              <a:spLocks noChangeAspect="1"/>
            </p:cNvSpPr>
            <p:nvPr/>
          </p:nvSpPr>
          <p:spPr>
            <a:xfrm>
              <a:off x="10012082" y="4646263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8" name="Rectangle 1347"/>
            <p:cNvSpPr>
              <a:spLocks noChangeAspect="1"/>
            </p:cNvSpPr>
            <p:nvPr/>
          </p:nvSpPr>
          <p:spPr>
            <a:xfrm>
              <a:off x="10012082" y="4782064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1" name="Rectangle 1350"/>
            <p:cNvSpPr>
              <a:spLocks noChangeAspect="1"/>
            </p:cNvSpPr>
            <p:nvPr/>
          </p:nvSpPr>
          <p:spPr>
            <a:xfrm>
              <a:off x="10389692" y="410305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2" name="Rectangle 1351"/>
            <p:cNvSpPr>
              <a:spLocks noChangeAspect="1"/>
            </p:cNvSpPr>
            <p:nvPr/>
          </p:nvSpPr>
          <p:spPr>
            <a:xfrm>
              <a:off x="10389692" y="4238860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3" name="Rectangle 1352"/>
            <p:cNvSpPr>
              <a:spLocks noChangeAspect="1"/>
            </p:cNvSpPr>
            <p:nvPr/>
          </p:nvSpPr>
          <p:spPr>
            <a:xfrm>
              <a:off x="10389692" y="4374661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4" name="Rectangle 1353"/>
            <p:cNvSpPr>
              <a:spLocks noChangeAspect="1"/>
            </p:cNvSpPr>
            <p:nvPr/>
          </p:nvSpPr>
          <p:spPr>
            <a:xfrm>
              <a:off x="10389692" y="4510462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5" name="Rectangle 1354"/>
            <p:cNvSpPr>
              <a:spLocks noChangeAspect="1"/>
            </p:cNvSpPr>
            <p:nvPr/>
          </p:nvSpPr>
          <p:spPr>
            <a:xfrm>
              <a:off x="10389692" y="4646263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6" name="Rectangle 1355"/>
            <p:cNvSpPr>
              <a:spLocks noChangeAspect="1"/>
            </p:cNvSpPr>
            <p:nvPr/>
          </p:nvSpPr>
          <p:spPr>
            <a:xfrm>
              <a:off x="10389692" y="4782064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9" name="Rectangle 1358"/>
            <p:cNvSpPr>
              <a:spLocks noChangeAspect="1"/>
            </p:cNvSpPr>
            <p:nvPr/>
          </p:nvSpPr>
          <p:spPr>
            <a:xfrm>
              <a:off x="10768874" y="410305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0" name="Rectangle 1359"/>
            <p:cNvSpPr>
              <a:spLocks noChangeAspect="1"/>
            </p:cNvSpPr>
            <p:nvPr/>
          </p:nvSpPr>
          <p:spPr>
            <a:xfrm>
              <a:off x="10768874" y="4238860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1" name="Rectangle 1360"/>
            <p:cNvSpPr>
              <a:spLocks noChangeAspect="1"/>
            </p:cNvSpPr>
            <p:nvPr/>
          </p:nvSpPr>
          <p:spPr>
            <a:xfrm>
              <a:off x="10768874" y="4374661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2" name="Rectangle 1361"/>
            <p:cNvSpPr>
              <a:spLocks noChangeAspect="1"/>
            </p:cNvSpPr>
            <p:nvPr/>
          </p:nvSpPr>
          <p:spPr>
            <a:xfrm>
              <a:off x="10768874" y="4510462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3" name="Rectangle 1362"/>
            <p:cNvSpPr>
              <a:spLocks noChangeAspect="1"/>
            </p:cNvSpPr>
            <p:nvPr/>
          </p:nvSpPr>
          <p:spPr>
            <a:xfrm>
              <a:off x="10768874" y="4646263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4" name="Rectangle 1363"/>
            <p:cNvSpPr>
              <a:spLocks noChangeAspect="1"/>
            </p:cNvSpPr>
            <p:nvPr/>
          </p:nvSpPr>
          <p:spPr>
            <a:xfrm>
              <a:off x="10768874" y="4782064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7" name="Rectangle 1366"/>
            <p:cNvSpPr>
              <a:spLocks noChangeAspect="1"/>
            </p:cNvSpPr>
            <p:nvPr/>
          </p:nvSpPr>
          <p:spPr>
            <a:xfrm>
              <a:off x="7327732" y="4098981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8" name="Rectangle 1367"/>
            <p:cNvSpPr>
              <a:spLocks noChangeAspect="1"/>
            </p:cNvSpPr>
            <p:nvPr/>
          </p:nvSpPr>
          <p:spPr>
            <a:xfrm>
              <a:off x="7327732" y="4234782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9" name="Rectangle 1368"/>
            <p:cNvSpPr>
              <a:spLocks noChangeAspect="1"/>
            </p:cNvSpPr>
            <p:nvPr/>
          </p:nvSpPr>
          <p:spPr>
            <a:xfrm>
              <a:off x="7327732" y="4370583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0" name="Rectangle 1369"/>
            <p:cNvSpPr>
              <a:spLocks noChangeAspect="1"/>
            </p:cNvSpPr>
            <p:nvPr/>
          </p:nvSpPr>
          <p:spPr>
            <a:xfrm>
              <a:off x="7327732" y="4506384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1" name="Rectangle 1370"/>
            <p:cNvSpPr>
              <a:spLocks noChangeAspect="1"/>
            </p:cNvSpPr>
            <p:nvPr/>
          </p:nvSpPr>
          <p:spPr>
            <a:xfrm>
              <a:off x="7327732" y="4642185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2" name="Rectangle 1371"/>
            <p:cNvSpPr>
              <a:spLocks noChangeAspect="1"/>
            </p:cNvSpPr>
            <p:nvPr/>
          </p:nvSpPr>
          <p:spPr>
            <a:xfrm>
              <a:off x="7327732" y="4777986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5" name="Rectangle 1374"/>
            <p:cNvSpPr>
              <a:spLocks noChangeAspect="1"/>
            </p:cNvSpPr>
            <p:nvPr/>
          </p:nvSpPr>
          <p:spPr>
            <a:xfrm>
              <a:off x="7705497" y="4098981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6" name="Rectangle 1375"/>
            <p:cNvSpPr>
              <a:spLocks noChangeAspect="1"/>
            </p:cNvSpPr>
            <p:nvPr/>
          </p:nvSpPr>
          <p:spPr>
            <a:xfrm>
              <a:off x="7705497" y="4234782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7" name="Rectangle 1376"/>
            <p:cNvSpPr>
              <a:spLocks noChangeAspect="1"/>
            </p:cNvSpPr>
            <p:nvPr/>
          </p:nvSpPr>
          <p:spPr>
            <a:xfrm>
              <a:off x="7705497" y="4370583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8" name="Rectangle 1377"/>
            <p:cNvSpPr>
              <a:spLocks noChangeAspect="1"/>
            </p:cNvSpPr>
            <p:nvPr/>
          </p:nvSpPr>
          <p:spPr>
            <a:xfrm>
              <a:off x="7705497" y="4506384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9" name="Rectangle 1378"/>
            <p:cNvSpPr>
              <a:spLocks noChangeAspect="1"/>
            </p:cNvSpPr>
            <p:nvPr/>
          </p:nvSpPr>
          <p:spPr>
            <a:xfrm>
              <a:off x="7705497" y="4642185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0" name="Rectangle 1379"/>
            <p:cNvSpPr>
              <a:spLocks noChangeAspect="1"/>
            </p:cNvSpPr>
            <p:nvPr/>
          </p:nvSpPr>
          <p:spPr>
            <a:xfrm>
              <a:off x="7705497" y="4777986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3" name="Rectangle 1382"/>
            <p:cNvSpPr>
              <a:spLocks noChangeAspect="1"/>
            </p:cNvSpPr>
            <p:nvPr/>
          </p:nvSpPr>
          <p:spPr>
            <a:xfrm>
              <a:off x="8099665" y="4098981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4" name="Rectangle 1383"/>
            <p:cNvSpPr>
              <a:spLocks noChangeAspect="1"/>
            </p:cNvSpPr>
            <p:nvPr/>
          </p:nvSpPr>
          <p:spPr>
            <a:xfrm>
              <a:off x="8099665" y="4234782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5" name="Rectangle 1384"/>
            <p:cNvSpPr>
              <a:spLocks noChangeAspect="1"/>
            </p:cNvSpPr>
            <p:nvPr/>
          </p:nvSpPr>
          <p:spPr>
            <a:xfrm>
              <a:off x="8099665" y="4370583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6" name="Rectangle 1385"/>
            <p:cNvSpPr>
              <a:spLocks noChangeAspect="1"/>
            </p:cNvSpPr>
            <p:nvPr/>
          </p:nvSpPr>
          <p:spPr>
            <a:xfrm>
              <a:off x="8099665" y="4506384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7" name="Rectangle 1386"/>
            <p:cNvSpPr>
              <a:spLocks noChangeAspect="1"/>
            </p:cNvSpPr>
            <p:nvPr/>
          </p:nvSpPr>
          <p:spPr>
            <a:xfrm>
              <a:off x="8099665" y="4642185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8" name="Rectangle 1387"/>
            <p:cNvSpPr>
              <a:spLocks noChangeAspect="1"/>
            </p:cNvSpPr>
            <p:nvPr/>
          </p:nvSpPr>
          <p:spPr>
            <a:xfrm>
              <a:off x="8099665" y="4777986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1" name="Rectangle 1390"/>
            <p:cNvSpPr>
              <a:spLocks noChangeAspect="1"/>
            </p:cNvSpPr>
            <p:nvPr/>
          </p:nvSpPr>
          <p:spPr>
            <a:xfrm>
              <a:off x="8477275" y="4098981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2" name="Rectangle 1391"/>
            <p:cNvSpPr>
              <a:spLocks noChangeAspect="1"/>
            </p:cNvSpPr>
            <p:nvPr/>
          </p:nvSpPr>
          <p:spPr>
            <a:xfrm>
              <a:off x="8477275" y="4234782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Rectangle 1392"/>
            <p:cNvSpPr>
              <a:spLocks noChangeAspect="1"/>
            </p:cNvSpPr>
            <p:nvPr/>
          </p:nvSpPr>
          <p:spPr>
            <a:xfrm>
              <a:off x="8477275" y="4370583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4" name="Rectangle 1393"/>
            <p:cNvSpPr>
              <a:spLocks noChangeAspect="1"/>
            </p:cNvSpPr>
            <p:nvPr/>
          </p:nvSpPr>
          <p:spPr>
            <a:xfrm>
              <a:off x="8477275" y="4506384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5" name="Rectangle 1394"/>
            <p:cNvSpPr>
              <a:spLocks noChangeAspect="1"/>
            </p:cNvSpPr>
            <p:nvPr/>
          </p:nvSpPr>
          <p:spPr>
            <a:xfrm>
              <a:off x="8477275" y="4642185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6" name="Rectangle 1395"/>
            <p:cNvSpPr>
              <a:spLocks noChangeAspect="1"/>
            </p:cNvSpPr>
            <p:nvPr/>
          </p:nvSpPr>
          <p:spPr>
            <a:xfrm>
              <a:off x="8477275" y="4777986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9" name="Rectangle 1398"/>
            <p:cNvSpPr>
              <a:spLocks noChangeAspect="1"/>
            </p:cNvSpPr>
            <p:nvPr/>
          </p:nvSpPr>
          <p:spPr>
            <a:xfrm>
              <a:off x="8856457" y="4098981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0" name="Rectangle 1399"/>
            <p:cNvSpPr>
              <a:spLocks noChangeAspect="1"/>
            </p:cNvSpPr>
            <p:nvPr/>
          </p:nvSpPr>
          <p:spPr>
            <a:xfrm>
              <a:off x="8856457" y="4234782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1" name="Rectangle 1400"/>
            <p:cNvSpPr>
              <a:spLocks noChangeAspect="1"/>
            </p:cNvSpPr>
            <p:nvPr/>
          </p:nvSpPr>
          <p:spPr>
            <a:xfrm>
              <a:off x="8856457" y="4370583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2" name="Rectangle 1401"/>
            <p:cNvSpPr>
              <a:spLocks noChangeAspect="1"/>
            </p:cNvSpPr>
            <p:nvPr/>
          </p:nvSpPr>
          <p:spPr>
            <a:xfrm>
              <a:off x="8856457" y="4506384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3" name="Rectangle 1402"/>
            <p:cNvSpPr>
              <a:spLocks noChangeAspect="1"/>
            </p:cNvSpPr>
            <p:nvPr/>
          </p:nvSpPr>
          <p:spPr>
            <a:xfrm>
              <a:off x="8856457" y="4642185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4" name="Rectangle 1403"/>
            <p:cNvSpPr>
              <a:spLocks noChangeAspect="1"/>
            </p:cNvSpPr>
            <p:nvPr/>
          </p:nvSpPr>
          <p:spPr>
            <a:xfrm>
              <a:off x="8856457" y="4777986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7" name="Rectangle 1406"/>
            <p:cNvSpPr>
              <a:spLocks noChangeAspect="1"/>
            </p:cNvSpPr>
            <p:nvPr/>
          </p:nvSpPr>
          <p:spPr>
            <a:xfrm>
              <a:off x="2353113" y="410069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8" name="Rectangle 1407"/>
            <p:cNvSpPr>
              <a:spLocks noChangeAspect="1"/>
            </p:cNvSpPr>
            <p:nvPr/>
          </p:nvSpPr>
          <p:spPr>
            <a:xfrm>
              <a:off x="2353113" y="423649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Rectangle 1408"/>
            <p:cNvSpPr>
              <a:spLocks noChangeAspect="1"/>
            </p:cNvSpPr>
            <p:nvPr/>
          </p:nvSpPr>
          <p:spPr>
            <a:xfrm>
              <a:off x="2353113" y="437229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0" name="Rectangle 1409"/>
            <p:cNvSpPr>
              <a:spLocks noChangeAspect="1"/>
            </p:cNvSpPr>
            <p:nvPr/>
          </p:nvSpPr>
          <p:spPr>
            <a:xfrm>
              <a:off x="2353113" y="450809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1" name="Rectangle 1410"/>
            <p:cNvSpPr>
              <a:spLocks noChangeAspect="1"/>
            </p:cNvSpPr>
            <p:nvPr/>
          </p:nvSpPr>
          <p:spPr>
            <a:xfrm>
              <a:off x="2353113" y="464389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2" name="Rectangle 1411"/>
            <p:cNvSpPr>
              <a:spLocks noChangeAspect="1"/>
            </p:cNvSpPr>
            <p:nvPr/>
          </p:nvSpPr>
          <p:spPr>
            <a:xfrm>
              <a:off x="2353113" y="477969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5" name="Rectangle 1414"/>
            <p:cNvSpPr>
              <a:spLocks noChangeAspect="1"/>
            </p:cNvSpPr>
            <p:nvPr/>
          </p:nvSpPr>
          <p:spPr>
            <a:xfrm>
              <a:off x="2730878" y="410069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6" name="Rectangle 1415"/>
            <p:cNvSpPr>
              <a:spLocks noChangeAspect="1"/>
            </p:cNvSpPr>
            <p:nvPr/>
          </p:nvSpPr>
          <p:spPr>
            <a:xfrm>
              <a:off x="2730878" y="423649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Rectangle 1416"/>
            <p:cNvSpPr>
              <a:spLocks noChangeAspect="1"/>
            </p:cNvSpPr>
            <p:nvPr/>
          </p:nvSpPr>
          <p:spPr>
            <a:xfrm>
              <a:off x="2730878" y="437229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8" name="Rectangle 1417"/>
            <p:cNvSpPr>
              <a:spLocks noChangeAspect="1"/>
            </p:cNvSpPr>
            <p:nvPr/>
          </p:nvSpPr>
          <p:spPr>
            <a:xfrm>
              <a:off x="2730878" y="450809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9" name="Rectangle 1418"/>
            <p:cNvSpPr>
              <a:spLocks noChangeAspect="1"/>
            </p:cNvSpPr>
            <p:nvPr/>
          </p:nvSpPr>
          <p:spPr>
            <a:xfrm>
              <a:off x="2730878" y="464389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0" name="Rectangle 1419"/>
            <p:cNvSpPr>
              <a:spLocks noChangeAspect="1"/>
            </p:cNvSpPr>
            <p:nvPr/>
          </p:nvSpPr>
          <p:spPr>
            <a:xfrm>
              <a:off x="2730878" y="477969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3" name="Rectangle 1422"/>
            <p:cNvSpPr>
              <a:spLocks noChangeAspect="1"/>
            </p:cNvSpPr>
            <p:nvPr/>
          </p:nvSpPr>
          <p:spPr>
            <a:xfrm>
              <a:off x="3125046" y="410069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4" name="Rectangle 1423"/>
            <p:cNvSpPr>
              <a:spLocks noChangeAspect="1"/>
            </p:cNvSpPr>
            <p:nvPr/>
          </p:nvSpPr>
          <p:spPr>
            <a:xfrm>
              <a:off x="3125046" y="423649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Rectangle 1424"/>
            <p:cNvSpPr>
              <a:spLocks noChangeAspect="1"/>
            </p:cNvSpPr>
            <p:nvPr/>
          </p:nvSpPr>
          <p:spPr>
            <a:xfrm>
              <a:off x="3125046" y="437229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6" name="Rectangle 1425"/>
            <p:cNvSpPr>
              <a:spLocks noChangeAspect="1"/>
            </p:cNvSpPr>
            <p:nvPr/>
          </p:nvSpPr>
          <p:spPr>
            <a:xfrm>
              <a:off x="3125046" y="450809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7" name="Rectangle 1426"/>
            <p:cNvSpPr>
              <a:spLocks noChangeAspect="1"/>
            </p:cNvSpPr>
            <p:nvPr/>
          </p:nvSpPr>
          <p:spPr>
            <a:xfrm>
              <a:off x="3125046" y="464389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8" name="Rectangle 1427"/>
            <p:cNvSpPr>
              <a:spLocks noChangeAspect="1"/>
            </p:cNvSpPr>
            <p:nvPr/>
          </p:nvSpPr>
          <p:spPr>
            <a:xfrm>
              <a:off x="3125046" y="477969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1" name="Rectangle 1430"/>
            <p:cNvSpPr>
              <a:spLocks noChangeAspect="1"/>
            </p:cNvSpPr>
            <p:nvPr/>
          </p:nvSpPr>
          <p:spPr>
            <a:xfrm>
              <a:off x="3502656" y="410069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2" name="Rectangle 1431"/>
            <p:cNvSpPr>
              <a:spLocks noChangeAspect="1"/>
            </p:cNvSpPr>
            <p:nvPr/>
          </p:nvSpPr>
          <p:spPr>
            <a:xfrm>
              <a:off x="3502656" y="423649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3" name="Rectangle 1432"/>
            <p:cNvSpPr>
              <a:spLocks noChangeAspect="1"/>
            </p:cNvSpPr>
            <p:nvPr/>
          </p:nvSpPr>
          <p:spPr>
            <a:xfrm>
              <a:off x="3502656" y="437229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" name="Rectangle 1433"/>
            <p:cNvSpPr>
              <a:spLocks noChangeAspect="1"/>
            </p:cNvSpPr>
            <p:nvPr/>
          </p:nvSpPr>
          <p:spPr>
            <a:xfrm>
              <a:off x="3502656" y="450809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" name="Rectangle 1434"/>
            <p:cNvSpPr>
              <a:spLocks noChangeAspect="1"/>
            </p:cNvSpPr>
            <p:nvPr/>
          </p:nvSpPr>
          <p:spPr>
            <a:xfrm>
              <a:off x="3502656" y="464389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" name="Rectangle 1435"/>
            <p:cNvSpPr>
              <a:spLocks noChangeAspect="1"/>
            </p:cNvSpPr>
            <p:nvPr/>
          </p:nvSpPr>
          <p:spPr>
            <a:xfrm>
              <a:off x="3502656" y="477969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9" name="Rectangle 1438"/>
            <p:cNvSpPr>
              <a:spLocks noChangeAspect="1"/>
            </p:cNvSpPr>
            <p:nvPr/>
          </p:nvSpPr>
          <p:spPr>
            <a:xfrm>
              <a:off x="3881838" y="410069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0" name="Rectangle 1439"/>
            <p:cNvSpPr>
              <a:spLocks noChangeAspect="1"/>
            </p:cNvSpPr>
            <p:nvPr/>
          </p:nvSpPr>
          <p:spPr>
            <a:xfrm>
              <a:off x="3881838" y="423649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1" name="Rectangle 1440"/>
            <p:cNvSpPr>
              <a:spLocks noChangeAspect="1"/>
            </p:cNvSpPr>
            <p:nvPr/>
          </p:nvSpPr>
          <p:spPr>
            <a:xfrm>
              <a:off x="3881838" y="437229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2" name="Rectangle 1441"/>
            <p:cNvSpPr>
              <a:spLocks noChangeAspect="1"/>
            </p:cNvSpPr>
            <p:nvPr/>
          </p:nvSpPr>
          <p:spPr>
            <a:xfrm>
              <a:off x="3881838" y="450809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3" name="Rectangle 1442"/>
            <p:cNvSpPr>
              <a:spLocks noChangeAspect="1"/>
            </p:cNvSpPr>
            <p:nvPr/>
          </p:nvSpPr>
          <p:spPr>
            <a:xfrm>
              <a:off x="3881838" y="464389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4" name="Rectangle 1443"/>
            <p:cNvSpPr>
              <a:spLocks noChangeAspect="1"/>
            </p:cNvSpPr>
            <p:nvPr/>
          </p:nvSpPr>
          <p:spPr>
            <a:xfrm>
              <a:off x="3881838" y="477969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7" name="Rectangle 1446"/>
            <p:cNvSpPr>
              <a:spLocks noChangeAspect="1"/>
            </p:cNvSpPr>
            <p:nvPr/>
          </p:nvSpPr>
          <p:spPr>
            <a:xfrm>
              <a:off x="6941313" y="409990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8" name="Rectangle 1447"/>
            <p:cNvSpPr>
              <a:spLocks noChangeAspect="1"/>
            </p:cNvSpPr>
            <p:nvPr/>
          </p:nvSpPr>
          <p:spPr>
            <a:xfrm>
              <a:off x="6941313" y="4235710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9" name="Rectangle 1448"/>
            <p:cNvSpPr>
              <a:spLocks noChangeAspect="1"/>
            </p:cNvSpPr>
            <p:nvPr/>
          </p:nvSpPr>
          <p:spPr>
            <a:xfrm>
              <a:off x="6941313" y="4371511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0" name="Rectangle 1449"/>
            <p:cNvSpPr>
              <a:spLocks noChangeAspect="1"/>
            </p:cNvSpPr>
            <p:nvPr/>
          </p:nvSpPr>
          <p:spPr>
            <a:xfrm>
              <a:off x="6941313" y="4507312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1" name="Rectangle 1450"/>
            <p:cNvSpPr>
              <a:spLocks noChangeAspect="1"/>
            </p:cNvSpPr>
            <p:nvPr/>
          </p:nvSpPr>
          <p:spPr>
            <a:xfrm>
              <a:off x="6941313" y="4643113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2" name="Rectangle 1451"/>
            <p:cNvSpPr>
              <a:spLocks noChangeAspect="1"/>
            </p:cNvSpPr>
            <p:nvPr/>
          </p:nvSpPr>
          <p:spPr>
            <a:xfrm>
              <a:off x="6941313" y="4778914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5" name="Rectangle 1454"/>
            <p:cNvSpPr>
              <a:spLocks noChangeAspect="1"/>
            </p:cNvSpPr>
            <p:nvPr/>
          </p:nvSpPr>
          <p:spPr>
            <a:xfrm>
              <a:off x="6553360" y="409990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6" name="Rectangle 1455"/>
            <p:cNvSpPr>
              <a:spLocks noChangeAspect="1"/>
            </p:cNvSpPr>
            <p:nvPr/>
          </p:nvSpPr>
          <p:spPr>
            <a:xfrm>
              <a:off x="6553360" y="4235710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7" name="Rectangle 1456"/>
            <p:cNvSpPr>
              <a:spLocks noChangeAspect="1"/>
            </p:cNvSpPr>
            <p:nvPr/>
          </p:nvSpPr>
          <p:spPr>
            <a:xfrm>
              <a:off x="6553360" y="4371511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8" name="Rectangle 1457"/>
            <p:cNvSpPr>
              <a:spLocks noChangeAspect="1"/>
            </p:cNvSpPr>
            <p:nvPr/>
          </p:nvSpPr>
          <p:spPr>
            <a:xfrm>
              <a:off x="6553360" y="4507312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9" name="Rectangle 1458"/>
            <p:cNvSpPr>
              <a:spLocks noChangeAspect="1"/>
            </p:cNvSpPr>
            <p:nvPr/>
          </p:nvSpPr>
          <p:spPr>
            <a:xfrm>
              <a:off x="6553360" y="4643113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0" name="Rectangle 1459"/>
            <p:cNvSpPr>
              <a:spLocks noChangeAspect="1"/>
            </p:cNvSpPr>
            <p:nvPr/>
          </p:nvSpPr>
          <p:spPr>
            <a:xfrm>
              <a:off x="6553360" y="4778914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3" name="Rectangle 1462"/>
            <p:cNvSpPr>
              <a:spLocks noChangeAspect="1"/>
            </p:cNvSpPr>
            <p:nvPr/>
          </p:nvSpPr>
          <p:spPr>
            <a:xfrm>
              <a:off x="6167471" y="409990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4" name="Rectangle 1463"/>
            <p:cNvSpPr>
              <a:spLocks noChangeAspect="1"/>
            </p:cNvSpPr>
            <p:nvPr/>
          </p:nvSpPr>
          <p:spPr>
            <a:xfrm>
              <a:off x="6167471" y="4235710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5" name="Rectangle 1464"/>
            <p:cNvSpPr>
              <a:spLocks noChangeAspect="1"/>
            </p:cNvSpPr>
            <p:nvPr/>
          </p:nvSpPr>
          <p:spPr>
            <a:xfrm>
              <a:off x="6167471" y="4371511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6" name="Rectangle 1465"/>
            <p:cNvSpPr>
              <a:spLocks noChangeAspect="1"/>
            </p:cNvSpPr>
            <p:nvPr/>
          </p:nvSpPr>
          <p:spPr>
            <a:xfrm>
              <a:off x="6167471" y="4507312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7" name="Rectangle 1466"/>
            <p:cNvSpPr>
              <a:spLocks noChangeAspect="1"/>
            </p:cNvSpPr>
            <p:nvPr/>
          </p:nvSpPr>
          <p:spPr>
            <a:xfrm>
              <a:off x="6167471" y="4643113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8" name="Rectangle 1467"/>
            <p:cNvSpPr>
              <a:spLocks noChangeAspect="1"/>
            </p:cNvSpPr>
            <p:nvPr/>
          </p:nvSpPr>
          <p:spPr>
            <a:xfrm>
              <a:off x="6167471" y="4778914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1" name="Rectangle 1470"/>
            <p:cNvSpPr>
              <a:spLocks noChangeAspect="1"/>
            </p:cNvSpPr>
            <p:nvPr/>
          </p:nvSpPr>
          <p:spPr>
            <a:xfrm>
              <a:off x="5789004" y="4099909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2" name="Rectangle 1471"/>
            <p:cNvSpPr>
              <a:spLocks noChangeAspect="1"/>
            </p:cNvSpPr>
            <p:nvPr/>
          </p:nvSpPr>
          <p:spPr>
            <a:xfrm>
              <a:off x="5789004" y="4235710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3" name="Rectangle 1472"/>
            <p:cNvSpPr>
              <a:spLocks noChangeAspect="1"/>
            </p:cNvSpPr>
            <p:nvPr/>
          </p:nvSpPr>
          <p:spPr>
            <a:xfrm>
              <a:off x="5789004" y="4371511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4" name="Rectangle 1473"/>
            <p:cNvSpPr>
              <a:spLocks noChangeAspect="1"/>
            </p:cNvSpPr>
            <p:nvPr/>
          </p:nvSpPr>
          <p:spPr>
            <a:xfrm>
              <a:off x="5789004" y="4507312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5" name="Rectangle 1474"/>
            <p:cNvSpPr>
              <a:spLocks noChangeAspect="1"/>
            </p:cNvSpPr>
            <p:nvPr/>
          </p:nvSpPr>
          <p:spPr>
            <a:xfrm>
              <a:off x="5789004" y="4643113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6" name="Rectangle 1475"/>
            <p:cNvSpPr>
              <a:spLocks noChangeAspect="1"/>
            </p:cNvSpPr>
            <p:nvPr/>
          </p:nvSpPr>
          <p:spPr>
            <a:xfrm>
              <a:off x="5789004" y="4778914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0" name="Group 689"/>
          <p:cNvGrpSpPr/>
          <p:nvPr/>
        </p:nvGrpSpPr>
        <p:grpSpPr>
          <a:xfrm>
            <a:off x="1590394" y="4913784"/>
            <a:ext cx="9269920" cy="95518"/>
            <a:chOff x="1590394" y="4913784"/>
            <a:chExt cx="9269920" cy="95518"/>
          </a:xfrm>
        </p:grpSpPr>
        <p:sp>
          <p:nvSpPr>
            <p:cNvPr id="1285" name="Rectangle 1284"/>
            <p:cNvSpPr>
              <a:spLocks noChangeAspect="1"/>
            </p:cNvSpPr>
            <p:nvPr/>
          </p:nvSpPr>
          <p:spPr>
            <a:xfrm>
              <a:off x="1590394" y="4917862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3" name="Rectangle 1292"/>
            <p:cNvSpPr>
              <a:spLocks noChangeAspect="1"/>
            </p:cNvSpPr>
            <p:nvPr/>
          </p:nvSpPr>
          <p:spPr>
            <a:xfrm>
              <a:off x="1959528" y="4917862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1" name="Rectangle 1300"/>
            <p:cNvSpPr>
              <a:spLocks noChangeAspect="1"/>
            </p:cNvSpPr>
            <p:nvPr/>
          </p:nvSpPr>
          <p:spPr>
            <a:xfrm>
              <a:off x="5414083" y="4913784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9" name="Rectangle 1308"/>
            <p:cNvSpPr>
              <a:spLocks noChangeAspect="1"/>
            </p:cNvSpPr>
            <p:nvPr/>
          </p:nvSpPr>
          <p:spPr>
            <a:xfrm>
              <a:off x="5026130" y="4913784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7" name="Rectangle 1316"/>
            <p:cNvSpPr>
              <a:spLocks noChangeAspect="1"/>
            </p:cNvSpPr>
            <p:nvPr/>
          </p:nvSpPr>
          <p:spPr>
            <a:xfrm>
              <a:off x="4640241" y="4913784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5" name="Rectangle 1324"/>
            <p:cNvSpPr>
              <a:spLocks noChangeAspect="1"/>
            </p:cNvSpPr>
            <p:nvPr/>
          </p:nvSpPr>
          <p:spPr>
            <a:xfrm>
              <a:off x="4261774" y="4913784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" name="Rectangle 1332"/>
            <p:cNvSpPr>
              <a:spLocks noChangeAspect="1"/>
            </p:cNvSpPr>
            <p:nvPr/>
          </p:nvSpPr>
          <p:spPr>
            <a:xfrm>
              <a:off x="9240149" y="4917862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1" name="Rectangle 1340"/>
            <p:cNvSpPr>
              <a:spLocks noChangeAspect="1"/>
            </p:cNvSpPr>
            <p:nvPr/>
          </p:nvSpPr>
          <p:spPr>
            <a:xfrm>
              <a:off x="9617914" y="4917862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9" name="Rectangle 1348"/>
            <p:cNvSpPr>
              <a:spLocks noChangeAspect="1"/>
            </p:cNvSpPr>
            <p:nvPr/>
          </p:nvSpPr>
          <p:spPr>
            <a:xfrm>
              <a:off x="10012082" y="4917862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7" name="Rectangle 1356"/>
            <p:cNvSpPr>
              <a:spLocks noChangeAspect="1"/>
            </p:cNvSpPr>
            <p:nvPr/>
          </p:nvSpPr>
          <p:spPr>
            <a:xfrm>
              <a:off x="10389692" y="4917862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5" name="Rectangle 1364"/>
            <p:cNvSpPr>
              <a:spLocks noChangeAspect="1"/>
            </p:cNvSpPr>
            <p:nvPr/>
          </p:nvSpPr>
          <p:spPr>
            <a:xfrm>
              <a:off x="10768874" y="4917862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3" name="Rectangle 1372"/>
            <p:cNvSpPr>
              <a:spLocks noChangeAspect="1"/>
            </p:cNvSpPr>
            <p:nvPr/>
          </p:nvSpPr>
          <p:spPr>
            <a:xfrm>
              <a:off x="7327732" y="4913784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1" name="Rectangle 1380"/>
            <p:cNvSpPr>
              <a:spLocks noChangeAspect="1"/>
            </p:cNvSpPr>
            <p:nvPr/>
          </p:nvSpPr>
          <p:spPr>
            <a:xfrm>
              <a:off x="7705497" y="4913784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9" name="Rectangle 1388"/>
            <p:cNvSpPr>
              <a:spLocks noChangeAspect="1"/>
            </p:cNvSpPr>
            <p:nvPr/>
          </p:nvSpPr>
          <p:spPr>
            <a:xfrm>
              <a:off x="8099665" y="4913784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7" name="Rectangle 1396"/>
            <p:cNvSpPr>
              <a:spLocks noChangeAspect="1"/>
            </p:cNvSpPr>
            <p:nvPr/>
          </p:nvSpPr>
          <p:spPr>
            <a:xfrm>
              <a:off x="8477275" y="4913784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5" name="Rectangle 1404"/>
            <p:cNvSpPr>
              <a:spLocks noChangeAspect="1"/>
            </p:cNvSpPr>
            <p:nvPr/>
          </p:nvSpPr>
          <p:spPr>
            <a:xfrm>
              <a:off x="8856457" y="4913784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3" name="Rectangle 1412"/>
            <p:cNvSpPr>
              <a:spLocks noChangeAspect="1"/>
            </p:cNvSpPr>
            <p:nvPr/>
          </p:nvSpPr>
          <p:spPr>
            <a:xfrm>
              <a:off x="2353113" y="491549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1" name="Rectangle 1420"/>
            <p:cNvSpPr>
              <a:spLocks noChangeAspect="1"/>
            </p:cNvSpPr>
            <p:nvPr/>
          </p:nvSpPr>
          <p:spPr>
            <a:xfrm>
              <a:off x="2730878" y="491549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9" name="Rectangle 1428"/>
            <p:cNvSpPr>
              <a:spLocks noChangeAspect="1"/>
            </p:cNvSpPr>
            <p:nvPr/>
          </p:nvSpPr>
          <p:spPr>
            <a:xfrm>
              <a:off x="3125046" y="491549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" name="Rectangle 1436"/>
            <p:cNvSpPr>
              <a:spLocks noChangeAspect="1"/>
            </p:cNvSpPr>
            <p:nvPr/>
          </p:nvSpPr>
          <p:spPr>
            <a:xfrm>
              <a:off x="3502656" y="491549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5" name="Rectangle 1444"/>
            <p:cNvSpPr>
              <a:spLocks noChangeAspect="1"/>
            </p:cNvSpPr>
            <p:nvPr/>
          </p:nvSpPr>
          <p:spPr>
            <a:xfrm>
              <a:off x="3881838" y="491549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3" name="Rectangle 1452"/>
            <p:cNvSpPr>
              <a:spLocks noChangeAspect="1"/>
            </p:cNvSpPr>
            <p:nvPr/>
          </p:nvSpPr>
          <p:spPr>
            <a:xfrm>
              <a:off x="6941313" y="4914712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Rectangle 1460"/>
            <p:cNvSpPr>
              <a:spLocks noChangeAspect="1"/>
            </p:cNvSpPr>
            <p:nvPr/>
          </p:nvSpPr>
          <p:spPr>
            <a:xfrm>
              <a:off x="6553360" y="4914712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9" name="Rectangle 1468"/>
            <p:cNvSpPr>
              <a:spLocks noChangeAspect="1"/>
            </p:cNvSpPr>
            <p:nvPr/>
          </p:nvSpPr>
          <p:spPr>
            <a:xfrm>
              <a:off x="6167471" y="4914712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7" name="Rectangle 1476"/>
            <p:cNvSpPr>
              <a:spLocks noChangeAspect="1"/>
            </p:cNvSpPr>
            <p:nvPr/>
          </p:nvSpPr>
          <p:spPr>
            <a:xfrm>
              <a:off x="5789004" y="4914712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8" name="TextBox 687"/>
          <p:cNvSpPr txBox="1"/>
          <p:nvPr/>
        </p:nvSpPr>
        <p:spPr>
          <a:xfrm rot="16200000">
            <a:off x="305127" y="1427767"/>
            <a:ext cx="1254767" cy="646331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HMM State</a:t>
            </a:r>
          </a:p>
          <a:p>
            <a:r>
              <a:rPr lang="en-US" dirty="0"/>
              <a:t>Sequences</a:t>
            </a:r>
          </a:p>
        </p:txBody>
      </p:sp>
      <p:sp>
        <p:nvSpPr>
          <p:cNvPr id="1478" name="TextBox 1477"/>
          <p:cNvSpPr txBox="1"/>
          <p:nvPr/>
        </p:nvSpPr>
        <p:spPr>
          <a:xfrm rot="16200000">
            <a:off x="291983" y="2944099"/>
            <a:ext cx="1281056" cy="646331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CTC Symbol</a:t>
            </a:r>
          </a:p>
          <a:p>
            <a:r>
              <a:rPr lang="en-US" dirty="0"/>
              <a:t>Sequences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02393" y="443468"/>
            <a:ext cx="7241407" cy="269842"/>
            <a:chOff x="2402393" y="443468"/>
            <a:chExt cx="7241407" cy="269842"/>
          </a:xfrm>
        </p:grpSpPr>
        <p:cxnSp>
          <p:nvCxnSpPr>
            <p:cNvPr id="299" name="Straight Arrow Connector 298"/>
            <p:cNvCxnSpPr/>
            <p:nvPr/>
          </p:nvCxnSpPr>
          <p:spPr>
            <a:xfrm>
              <a:off x="2981076" y="614375"/>
              <a:ext cx="254158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/>
            <p:cNvCxnSpPr/>
            <p:nvPr/>
          </p:nvCxnSpPr>
          <p:spPr>
            <a:xfrm>
              <a:off x="3813917" y="614375"/>
              <a:ext cx="254158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/>
            <p:nvPr/>
          </p:nvCxnSpPr>
          <p:spPr>
            <a:xfrm>
              <a:off x="4646758" y="614375"/>
              <a:ext cx="25415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/>
            <p:nvPr/>
          </p:nvCxnSpPr>
          <p:spPr>
            <a:xfrm>
              <a:off x="5479598" y="614375"/>
              <a:ext cx="25415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/>
            <p:nvPr/>
          </p:nvCxnSpPr>
          <p:spPr>
            <a:xfrm>
              <a:off x="6312438" y="614375"/>
              <a:ext cx="254157" cy="7495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/>
            <p:nvPr/>
          </p:nvCxnSpPr>
          <p:spPr>
            <a:xfrm flipV="1">
              <a:off x="7145278" y="614375"/>
              <a:ext cx="254157" cy="7495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/>
            <p:nvPr/>
          </p:nvCxnSpPr>
          <p:spPr>
            <a:xfrm>
              <a:off x="7978118" y="614375"/>
              <a:ext cx="254157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/>
            <p:cNvCxnSpPr/>
            <p:nvPr/>
          </p:nvCxnSpPr>
          <p:spPr>
            <a:xfrm>
              <a:off x="8810958" y="614375"/>
              <a:ext cx="254159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6" name="Oval 365"/>
            <p:cNvSpPr>
              <a:spLocks noChangeAspect="1"/>
            </p:cNvSpPr>
            <p:nvPr/>
          </p:nvSpPr>
          <p:spPr>
            <a:xfrm>
              <a:off x="2402393" y="522935"/>
              <a:ext cx="182880" cy="18288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/>
            <p:cNvSpPr>
              <a:spLocks noChangeAspect="1"/>
            </p:cNvSpPr>
            <p:nvPr/>
          </p:nvSpPr>
          <p:spPr>
            <a:xfrm>
              <a:off x="2798196" y="522935"/>
              <a:ext cx="182880" cy="182880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8" name="Straight Arrow Connector 367"/>
            <p:cNvCxnSpPr/>
            <p:nvPr/>
          </p:nvCxnSpPr>
          <p:spPr>
            <a:xfrm>
              <a:off x="2585273" y="614375"/>
              <a:ext cx="212923" cy="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Curved Connector 368"/>
            <p:cNvCxnSpPr/>
            <p:nvPr/>
          </p:nvCxnSpPr>
          <p:spPr>
            <a:xfrm rot="16200000" flipH="1">
              <a:off x="2759054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ln w="25400">
              <a:solidFill>
                <a:srgbClr val="FFC000"/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>
              <a:spLocks noChangeAspect="1"/>
            </p:cNvSpPr>
            <p:nvPr/>
          </p:nvSpPr>
          <p:spPr>
            <a:xfrm>
              <a:off x="9065117" y="522935"/>
              <a:ext cx="182880" cy="18288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/>
            <p:cNvSpPr>
              <a:spLocks noChangeAspect="1"/>
            </p:cNvSpPr>
            <p:nvPr/>
          </p:nvSpPr>
          <p:spPr>
            <a:xfrm>
              <a:off x="9460920" y="522935"/>
              <a:ext cx="182880" cy="18288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2" name="Straight Arrow Connector 361"/>
            <p:cNvCxnSpPr/>
            <p:nvPr/>
          </p:nvCxnSpPr>
          <p:spPr>
            <a:xfrm>
              <a:off x="9247997" y="614375"/>
              <a:ext cx="212923" cy="0"/>
            </a:xfrm>
            <a:prstGeom prst="straightConnector1">
              <a:avLst/>
            </a:prstGeom>
            <a:solidFill>
              <a:srgbClr val="7030A0">
                <a:alpha val="50000"/>
              </a:srgbClr>
            </a:solidFill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urved Connector 362"/>
            <p:cNvCxnSpPr/>
            <p:nvPr/>
          </p:nvCxnSpPr>
          <p:spPr>
            <a:xfrm rot="16200000" flipH="1">
              <a:off x="9421778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rgbClr val="7030A0">
                <a:alpha val="50000"/>
              </a:srgbClr>
            </a:solidFill>
            <a:ln w="25400">
              <a:solidFill>
                <a:srgbClr val="7030A0"/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Oval 353"/>
            <p:cNvSpPr>
              <a:spLocks noChangeAspect="1"/>
            </p:cNvSpPr>
            <p:nvPr/>
          </p:nvSpPr>
          <p:spPr>
            <a:xfrm>
              <a:off x="7399435" y="522935"/>
              <a:ext cx="182880" cy="18288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/>
            <p:cNvSpPr>
              <a:spLocks noChangeAspect="1"/>
            </p:cNvSpPr>
            <p:nvPr/>
          </p:nvSpPr>
          <p:spPr>
            <a:xfrm>
              <a:off x="7795238" y="522935"/>
              <a:ext cx="182880" cy="182880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6" name="Straight Arrow Connector 355"/>
            <p:cNvCxnSpPr/>
            <p:nvPr/>
          </p:nvCxnSpPr>
          <p:spPr>
            <a:xfrm>
              <a:off x="7582315" y="614375"/>
              <a:ext cx="212923" cy="0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Curved Connector 356"/>
            <p:cNvCxnSpPr/>
            <p:nvPr/>
          </p:nvCxnSpPr>
          <p:spPr>
            <a:xfrm rot="16200000" flipH="1">
              <a:off x="7756096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ln w="25400">
              <a:solidFill>
                <a:srgbClr val="00B050"/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>
              <a:spLocks noChangeAspect="1"/>
            </p:cNvSpPr>
            <p:nvPr/>
          </p:nvSpPr>
          <p:spPr>
            <a:xfrm>
              <a:off x="6566595" y="530430"/>
              <a:ext cx="182880" cy="18288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>
              <a:spLocks noChangeAspect="1"/>
            </p:cNvSpPr>
            <p:nvPr/>
          </p:nvSpPr>
          <p:spPr>
            <a:xfrm>
              <a:off x="6962398" y="530430"/>
              <a:ext cx="182880" cy="182880"/>
            </a:xfrm>
            <a:prstGeom prst="ellipse">
              <a:avLst/>
            </a:prstGeom>
            <a:solidFill>
              <a:srgbClr val="FF2F92">
                <a:alpha val="50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0" name="Straight Arrow Connector 349"/>
            <p:cNvCxnSpPr/>
            <p:nvPr/>
          </p:nvCxnSpPr>
          <p:spPr>
            <a:xfrm>
              <a:off x="6749475" y="621870"/>
              <a:ext cx="212923" cy="0"/>
            </a:xfrm>
            <a:prstGeom prst="straightConnector1">
              <a:avLst/>
            </a:prstGeom>
            <a:solidFill>
              <a:srgbClr val="FF2F92">
                <a:alpha val="50000"/>
              </a:srgbClr>
            </a:solidFill>
            <a:ln w="254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Curved Connector 350"/>
            <p:cNvCxnSpPr/>
            <p:nvPr/>
          </p:nvCxnSpPr>
          <p:spPr>
            <a:xfrm rot="16200000" flipH="1">
              <a:off x="6923256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rgbClr val="FF2F92">
                <a:alpha val="50000"/>
              </a:srgbClr>
            </a:solidFill>
            <a:ln w="25400">
              <a:solidFill>
                <a:srgbClr val="FF2F92"/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>
              <a:spLocks noChangeAspect="1"/>
            </p:cNvSpPr>
            <p:nvPr/>
          </p:nvSpPr>
          <p:spPr>
            <a:xfrm>
              <a:off x="5733755" y="522935"/>
              <a:ext cx="182880" cy="18288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Oval 342"/>
            <p:cNvSpPr>
              <a:spLocks noChangeAspect="1"/>
            </p:cNvSpPr>
            <p:nvPr/>
          </p:nvSpPr>
          <p:spPr>
            <a:xfrm>
              <a:off x="6129558" y="522935"/>
              <a:ext cx="182880" cy="182880"/>
            </a:xfrm>
            <a:prstGeom prst="ellipse">
              <a:avLst/>
            </a:prstGeom>
            <a:solidFill>
              <a:srgbClr val="00B0F0">
                <a:alpha val="50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4" name="Straight Arrow Connector 343"/>
            <p:cNvCxnSpPr/>
            <p:nvPr/>
          </p:nvCxnSpPr>
          <p:spPr>
            <a:xfrm>
              <a:off x="5916635" y="614375"/>
              <a:ext cx="212923" cy="0"/>
            </a:xfrm>
            <a:prstGeom prst="straightConnector1">
              <a:avLst/>
            </a:prstGeom>
            <a:solidFill>
              <a:srgbClr val="00B0F0">
                <a:alpha val="50000"/>
              </a:srgbClr>
            </a:solidFill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Curved Connector 344"/>
            <p:cNvCxnSpPr/>
            <p:nvPr/>
          </p:nvCxnSpPr>
          <p:spPr>
            <a:xfrm rot="16200000" flipH="1">
              <a:off x="6090416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rgbClr val="00B0F0">
                <a:alpha val="50000"/>
              </a:srgbClr>
            </a:solidFill>
            <a:ln w="25400">
              <a:solidFill>
                <a:srgbClr val="00B0F0"/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/>
            <p:cNvSpPr>
              <a:spLocks noChangeAspect="1"/>
            </p:cNvSpPr>
            <p:nvPr/>
          </p:nvSpPr>
          <p:spPr>
            <a:xfrm>
              <a:off x="4068075" y="522935"/>
              <a:ext cx="182880" cy="18288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Oval 336"/>
            <p:cNvSpPr>
              <a:spLocks noChangeAspect="1"/>
            </p:cNvSpPr>
            <p:nvPr/>
          </p:nvSpPr>
          <p:spPr>
            <a:xfrm>
              <a:off x="4463878" y="522935"/>
              <a:ext cx="182880" cy="18288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8" name="Straight Arrow Connector 337"/>
            <p:cNvCxnSpPr/>
            <p:nvPr/>
          </p:nvCxnSpPr>
          <p:spPr>
            <a:xfrm>
              <a:off x="4250955" y="614375"/>
              <a:ext cx="212923" cy="0"/>
            </a:xfrm>
            <a:prstGeom prst="straightConnector1">
              <a:avLst/>
            </a:prstGeom>
            <a:solidFill>
              <a:srgbClr val="7030A0">
                <a:alpha val="50000"/>
              </a:srgbClr>
            </a:solidFill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Curved Connector 338"/>
            <p:cNvCxnSpPr/>
            <p:nvPr/>
          </p:nvCxnSpPr>
          <p:spPr>
            <a:xfrm rot="16200000" flipH="1">
              <a:off x="4424736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rgbClr val="7030A0">
                <a:alpha val="50000"/>
              </a:srgbClr>
            </a:solidFill>
            <a:ln w="25400">
              <a:solidFill>
                <a:srgbClr val="7030A0"/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/>
            <p:cNvSpPr>
              <a:spLocks noChangeAspect="1"/>
            </p:cNvSpPr>
            <p:nvPr/>
          </p:nvSpPr>
          <p:spPr>
            <a:xfrm>
              <a:off x="3235234" y="522935"/>
              <a:ext cx="182880" cy="18288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/>
            <p:cNvSpPr>
              <a:spLocks noChangeAspect="1"/>
            </p:cNvSpPr>
            <p:nvPr/>
          </p:nvSpPr>
          <p:spPr>
            <a:xfrm>
              <a:off x="3631037" y="522935"/>
              <a:ext cx="182880" cy="18288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/>
            <p:nvPr/>
          </p:nvCxnSpPr>
          <p:spPr>
            <a:xfrm>
              <a:off x="3418114" y="614375"/>
              <a:ext cx="2129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Curved Connector 332"/>
            <p:cNvCxnSpPr/>
            <p:nvPr/>
          </p:nvCxnSpPr>
          <p:spPr>
            <a:xfrm rot="16200000" flipH="1">
              <a:off x="3591895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ln w="25400">
              <a:solidFill>
                <a:srgbClr val="FF0000"/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4" name="Oval 323"/>
            <p:cNvSpPr>
              <a:spLocks noChangeAspect="1"/>
            </p:cNvSpPr>
            <p:nvPr/>
          </p:nvSpPr>
          <p:spPr>
            <a:xfrm>
              <a:off x="4900915" y="522935"/>
              <a:ext cx="182880" cy="18288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Oval 324"/>
            <p:cNvSpPr>
              <a:spLocks noChangeAspect="1"/>
            </p:cNvSpPr>
            <p:nvPr/>
          </p:nvSpPr>
          <p:spPr>
            <a:xfrm>
              <a:off x="5296718" y="522935"/>
              <a:ext cx="182880" cy="18288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6" name="Straight Arrow Connector 325"/>
            <p:cNvCxnSpPr/>
            <p:nvPr/>
          </p:nvCxnSpPr>
          <p:spPr>
            <a:xfrm>
              <a:off x="5083795" y="614375"/>
              <a:ext cx="2129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Curved Connector 326"/>
            <p:cNvCxnSpPr/>
            <p:nvPr/>
          </p:nvCxnSpPr>
          <p:spPr>
            <a:xfrm rot="16200000" flipH="1">
              <a:off x="5257576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ln w="25400">
              <a:solidFill>
                <a:srgbClr val="FF0000"/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Oval 317"/>
            <p:cNvSpPr>
              <a:spLocks noChangeAspect="1"/>
            </p:cNvSpPr>
            <p:nvPr/>
          </p:nvSpPr>
          <p:spPr>
            <a:xfrm>
              <a:off x="8232275" y="522935"/>
              <a:ext cx="182880" cy="18288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>
              <a:spLocks noChangeAspect="1"/>
            </p:cNvSpPr>
            <p:nvPr/>
          </p:nvSpPr>
          <p:spPr>
            <a:xfrm>
              <a:off x="8628078" y="522935"/>
              <a:ext cx="182880" cy="182880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Arrow Connector 319"/>
            <p:cNvCxnSpPr/>
            <p:nvPr/>
          </p:nvCxnSpPr>
          <p:spPr>
            <a:xfrm>
              <a:off x="8415155" y="614375"/>
              <a:ext cx="21292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Curved Connector 320"/>
            <p:cNvCxnSpPr/>
            <p:nvPr/>
          </p:nvCxnSpPr>
          <p:spPr>
            <a:xfrm rot="16200000" flipH="1">
              <a:off x="8588936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ln w="25400">
              <a:solidFill>
                <a:srgbClr val="FF0000"/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375983" y="443468"/>
            <a:ext cx="7694904" cy="260865"/>
            <a:chOff x="2375983" y="443468"/>
            <a:chExt cx="7694904" cy="260865"/>
          </a:xfrm>
        </p:grpSpPr>
        <p:sp>
          <p:nvSpPr>
            <p:cNvPr id="372" name="Oval 371"/>
            <p:cNvSpPr>
              <a:spLocks noChangeAspect="1"/>
            </p:cNvSpPr>
            <p:nvPr/>
          </p:nvSpPr>
          <p:spPr>
            <a:xfrm>
              <a:off x="9888007" y="521453"/>
              <a:ext cx="182880" cy="182880"/>
            </a:xfrm>
            <a:prstGeom prst="ellipse">
              <a:avLst/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3" name="Curved Connector 372"/>
            <p:cNvCxnSpPr/>
            <p:nvPr/>
          </p:nvCxnSpPr>
          <p:spPr>
            <a:xfrm rot="16200000" flipH="1">
              <a:off x="9856360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bg1">
                  <a:lumMod val="50000"/>
                </a:schemeClr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/>
            <p:cNvCxnSpPr/>
            <p:nvPr/>
          </p:nvCxnSpPr>
          <p:spPr>
            <a:xfrm flipV="1">
              <a:off x="9643800" y="612893"/>
              <a:ext cx="244207" cy="1482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Curved Connector 369"/>
            <p:cNvCxnSpPr/>
            <p:nvPr/>
          </p:nvCxnSpPr>
          <p:spPr>
            <a:xfrm rot="16200000" flipH="1">
              <a:off x="2375983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bg1">
                  <a:lumMod val="50000"/>
                </a:schemeClr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urved Connector 363"/>
            <p:cNvCxnSpPr/>
            <p:nvPr/>
          </p:nvCxnSpPr>
          <p:spPr>
            <a:xfrm rot="16200000" flipH="1">
              <a:off x="9015273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bg1">
                  <a:lumMod val="50000"/>
                </a:schemeClr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urved Connector 357"/>
            <p:cNvCxnSpPr/>
            <p:nvPr/>
          </p:nvCxnSpPr>
          <p:spPr>
            <a:xfrm rot="16200000" flipH="1">
              <a:off x="7353715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bg1">
                  <a:lumMod val="50000"/>
                </a:schemeClr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Curved Connector 351"/>
            <p:cNvCxnSpPr/>
            <p:nvPr/>
          </p:nvCxnSpPr>
          <p:spPr>
            <a:xfrm rot="16200000" flipH="1">
              <a:off x="6530675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bg1">
                  <a:lumMod val="50000"/>
                </a:schemeClr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Curved Connector 345"/>
            <p:cNvCxnSpPr/>
            <p:nvPr/>
          </p:nvCxnSpPr>
          <p:spPr>
            <a:xfrm rot="16200000" flipH="1">
              <a:off x="5692157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bg1">
                  <a:lumMod val="50000"/>
                </a:schemeClr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Curved Connector 339"/>
            <p:cNvCxnSpPr/>
            <p:nvPr/>
          </p:nvCxnSpPr>
          <p:spPr>
            <a:xfrm rot="16200000" flipH="1">
              <a:off x="4037541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bg1">
                  <a:lumMod val="50000"/>
                </a:schemeClr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Curved Connector 333"/>
            <p:cNvCxnSpPr/>
            <p:nvPr/>
          </p:nvCxnSpPr>
          <p:spPr>
            <a:xfrm rot="16200000" flipH="1">
              <a:off x="3206762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bg1">
                  <a:lumMod val="50000"/>
                </a:schemeClr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urved Connector 327"/>
            <p:cNvCxnSpPr/>
            <p:nvPr/>
          </p:nvCxnSpPr>
          <p:spPr>
            <a:xfrm rot="16200000" flipH="1">
              <a:off x="4872837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bg1">
                  <a:lumMod val="50000"/>
                </a:schemeClr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Curved Connector 321"/>
            <p:cNvCxnSpPr/>
            <p:nvPr/>
          </p:nvCxnSpPr>
          <p:spPr>
            <a:xfrm rot="16200000" flipH="1">
              <a:off x="8182462" y="443468"/>
              <a:ext cx="91440" cy="91440"/>
            </a:xfrm>
            <a:prstGeom prst="curvedConnector4">
              <a:avLst>
                <a:gd name="adj1" fmla="val -250000"/>
                <a:gd name="adj2" fmla="val 350000"/>
              </a:avLst>
            </a:prstGeom>
            <a:solidFill>
              <a:schemeClr val="bg1">
                <a:lumMod val="50000"/>
                <a:alpha val="50000"/>
              </a:schemeClr>
            </a:solidFill>
            <a:ln w="25400">
              <a:solidFill>
                <a:schemeClr val="bg1">
                  <a:lumMod val="50000"/>
                </a:schemeClr>
              </a:solidFill>
              <a:tailEnd type="triangle"/>
            </a:ln>
            <a:scene3d>
              <a:camera prst="orthographicFront">
                <a:rot lat="0" lon="0" rev="24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Image" descr="Image">
            <a:extLst>
              <a:ext uri="{FF2B5EF4-FFF2-40B4-BE49-F238E27FC236}">
                <a16:creationId xmlns:a16="http://schemas.microsoft.com/office/drawing/2014/main" id="{8CB0180B-397F-B5DE-E9A2-D3C6AB90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39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build="p"/>
      <p:bldP spid="1264" grpId="0" build="p"/>
      <p:bldP spid="688" grpId="0" animBg="1"/>
      <p:bldP spid="147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184" y="5856025"/>
            <a:ext cx="10058676" cy="318322"/>
          </a:xfrm>
          <a:prstGeom prst="rect">
            <a:avLst/>
          </a:prstGeom>
        </p:spPr>
      </p:pic>
      <p:grpSp>
        <p:nvGrpSpPr>
          <p:cNvPr id="2682" name="Group 2681"/>
          <p:cNvGrpSpPr/>
          <p:nvPr/>
        </p:nvGrpSpPr>
        <p:grpSpPr>
          <a:xfrm>
            <a:off x="939140" y="4809506"/>
            <a:ext cx="914400" cy="1196697"/>
            <a:chOff x="831272" y="4809506"/>
            <a:chExt cx="914400" cy="1196697"/>
          </a:xfrm>
        </p:grpSpPr>
        <p:sp>
          <p:nvSpPr>
            <p:cNvPr id="4" name="Rectangle 3"/>
            <p:cNvSpPr/>
            <p:nvPr/>
          </p:nvSpPr>
          <p:spPr>
            <a:xfrm>
              <a:off x="124097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7" name="Trapezoid 2656"/>
            <p:cNvSpPr/>
            <p:nvPr/>
          </p:nvSpPr>
          <p:spPr>
            <a:xfrm>
              <a:off x="831272" y="576297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3" name="Group 2682"/>
          <p:cNvGrpSpPr/>
          <p:nvPr/>
        </p:nvGrpSpPr>
        <p:grpSpPr>
          <a:xfrm>
            <a:off x="1313914" y="4809506"/>
            <a:ext cx="914400" cy="1194487"/>
            <a:chOff x="1206046" y="4809506"/>
            <a:chExt cx="914400" cy="1194487"/>
          </a:xfrm>
        </p:grpSpPr>
        <p:sp>
          <p:nvSpPr>
            <p:cNvPr id="717" name="Rectangle 716"/>
            <p:cNvSpPr/>
            <p:nvPr/>
          </p:nvSpPr>
          <p:spPr>
            <a:xfrm>
              <a:off x="1623716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8" name="Trapezoid 2657"/>
            <p:cNvSpPr/>
            <p:nvPr/>
          </p:nvSpPr>
          <p:spPr>
            <a:xfrm>
              <a:off x="1206046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4" name="Group 2683"/>
          <p:cNvGrpSpPr/>
          <p:nvPr/>
        </p:nvGrpSpPr>
        <p:grpSpPr>
          <a:xfrm>
            <a:off x="1706128" y="4809506"/>
            <a:ext cx="914400" cy="1194487"/>
            <a:chOff x="1598260" y="4809506"/>
            <a:chExt cx="914400" cy="1194487"/>
          </a:xfrm>
        </p:grpSpPr>
        <p:sp>
          <p:nvSpPr>
            <p:cNvPr id="718" name="Rectangle 717"/>
            <p:cNvSpPr/>
            <p:nvPr/>
          </p:nvSpPr>
          <p:spPr>
            <a:xfrm>
              <a:off x="200646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9" name="Trapezoid 2658"/>
            <p:cNvSpPr/>
            <p:nvPr/>
          </p:nvSpPr>
          <p:spPr>
            <a:xfrm>
              <a:off x="1598260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7" name="Group 2686"/>
          <p:cNvGrpSpPr/>
          <p:nvPr/>
        </p:nvGrpSpPr>
        <p:grpSpPr>
          <a:xfrm>
            <a:off x="2083552" y="4809506"/>
            <a:ext cx="8954261" cy="1203187"/>
            <a:chOff x="1975684" y="4809506"/>
            <a:chExt cx="8954261" cy="1203187"/>
          </a:xfrm>
        </p:grpSpPr>
        <p:grpSp>
          <p:nvGrpSpPr>
            <p:cNvPr id="2686" name="Group 2685"/>
            <p:cNvGrpSpPr/>
            <p:nvPr/>
          </p:nvGrpSpPr>
          <p:grpSpPr>
            <a:xfrm>
              <a:off x="2389206" y="4809506"/>
              <a:ext cx="8132648" cy="914400"/>
              <a:chOff x="2389206" y="4809506"/>
              <a:chExt cx="8132648" cy="914400"/>
            </a:xfrm>
          </p:grpSpPr>
          <p:sp>
            <p:nvSpPr>
              <p:cNvPr id="719" name="Rectangle 718"/>
              <p:cNvSpPr/>
              <p:nvPr/>
            </p:nvSpPr>
            <p:spPr>
              <a:xfrm>
                <a:off x="23892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27719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15469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53744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392018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430293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468567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06842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45116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83391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21665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59940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98214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736489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774763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813038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851312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889587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927861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966136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100441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104268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5" name="Group 2684"/>
            <p:cNvGrpSpPr/>
            <p:nvPr/>
          </p:nvGrpSpPr>
          <p:grpSpPr>
            <a:xfrm>
              <a:off x="1975684" y="5756357"/>
              <a:ext cx="8954261" cy="256336"/>
              <a:chOff x="1975684" y="5756357"/>
              <a:chExt cx="8954261" cy="256336"/>
            </a:xfrm>
          </p:grpSpPr>
          <p:sp>
            <p:nvSpPr>
              <p:cNvPr id="2660" name="Trapezoid 2659"/>
              <p:cNvSpPr/>
              <p:nvPr/>
            </p:nvSpPr>
            <p:spPr>
              <a:xfrm>
                <a:off x="1975684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1" name="Trapezoid 2660"/>
              <p:cNvSpPr/>
              <p:nvPr/>
            </p:nvSpPr>
            <p:spPr>
              <a:xfrm>
                <a:off x="2367898" y="5761321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2" name="Trapezoid 2661"/>
              <p:cNvSpPr/>
              <p:nvPr/>
            </p:nvSpPr>
            <p:spPr>
              <a:xfrm>
                <a:off x="2751084" y="57607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3" name="Trapezoid 2662"/>
              <p:cNvSpPr/>
              <p:nvPr/>
            </p:nvSpPr>
            <p:spPr>
              <a:xfrm>
                <a:off x="312009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4" name="Trapezoid 2663"/>
              <p:cNvSpPr/>
              <p:nvPr/>
            </p:nvSpPr>
            <p:spPr>
              <a:xfrm>
                <a:off x="3510487" y="576297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5" name="Trapezoid 2664"/>
              <p:cNvSpPr/>
              <p:nvPr/>
            </p:nvSpPr>
            <p:spPr>
              <a:xfrm>
                <a:off x="389323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6" name="Trapezoid 2665"/>
              <p:cNvSpPr/>
              <p:nvPr/>
            </p:nvSpPr>
            <p:spPr>
              <a:xfrm>
                <a:off x="4256300" y="576759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7" name="Trapezoid 2666"/>
              <p:cNvSpPr/>
              <p:nvPr/>
            </p:nvSpPr>
            <p:spPr>
              <a:xfrm>
                <a:off x="5044636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8" name="Trapezoid 2667"/>
              <p:cNvSpPr/>
              <p:nvPr/>
            </p:nvSpPr>
            <p:spPr>
              <a:xfrm>
                <a:off x="5424212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9" name="Trapezoid 2668"/>
              <p:cNvSpPr/>
              <p:nvPr/>
            </p:nvSpPr>
            <p:spPr>
              <a:xfrm>
                <a:off x="580695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0" name="Trapezoid 2669"/>
              <p:cNvSpPr/>
              <p:nvPr/>
            </p:nvSpPr>
            <p:spPr>
              <a:xfrm>
                <a:off x="61862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1" name="Trapezoid 2670"/>
              <p:cNvSpPr/>
              <p:nvPr/>
            </p:nvSpPr>
            <p:spPr>
              <a:xfrm>
                <a:off x="6574330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2" name="Trapezoid 2671"/>
              <p:cNvSpPr/>
              <p:nvPr/>
            </p:nvSpPr>
            <p:spPr>
              <a:xfrm>
                <a:off x="69548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3" name="Trapezoid 2672"/>
              <p:cNvSpPr/>
              <p:nvPr/>
            </p:nvSpPr>
            <p:spPr>
              <a:xfrm>
                <a:off x="4662308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4" name="Trapezoid 2673"/>
              <p:cNvSpPr/>
              <p:nvPr/>
            </p:nvSpPr>
            <p:spPr>
              <a:xfrm>
                <a:off x="7336330" y="57694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5" name="Trapezoid 2674"/>
              <p:cNvSpPr/>
              <p:nvPr/>
            </p:nvSpPr>
            <p:spPr>
              <a:xfrm>
                <a:off x="77206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6" name="Trapezoid 2675"/>
              <p:cNvSpPr/>
              <p:nvPr/>
            </p:nvSpPr>
            <p:spPr>
              <a:xfrm>
                <a:off x="810342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7" name="Trapezoid 2676"/>
              <p:cNvSpPr/>
              <p:nvPr/>
            </p:nvSpPr>
            <p:spPr>
              <a:xfrm>
                <a:off x="84892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8" name="Trapezoid 2677"/>
              <p:cNvSpPr/>
              <p:nvPr/>
            </p:nvSpPr>
            <p:spPr>
              <a:xfrm>
                <a:off x="8865703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9" name="Trapezoid 2678"/>
              <p:cNvSpPr/>
              <p:nvPr/>
            </p:nvSpPr>
            <p:spPr>
              <a:xfrm>
                <a:off x="9255488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0" name="Trapezoid 2679"/>
              <p:cNvSpPr/>
              <p:nvPr/>
            </p:nvSpPr>
            <p:spPr>
              <a:xfrm>
                <a:off x="963966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1" name="Trapezoid 2680"/>
              <p:cNvSpPr/>
              <p:nvPr/>
            </p:nvSpPr>
            <p:spPr>
              <a:xfrm>
                <a:off x="10015545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9" name="Straight Arrow Connector 8"/>
          <p:cNvCxnSpPr>
            <a:stCxn id="728" idx="0"/>
            <a:endCxn id="2" idx="2"/>
          </p:cNvCxnSpPr>
          <p:nvPr/>
        </p:nvCxnSpPr>
        <p:spPr>
          <a:xfrm flipH="1" flipV="1">
            <a:off x="5988222" y="4516617"/>
            <a:ext cx="105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848795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683" name="Rectangle 682"/>
          <p:cNvSpPr/>
          <p:nvPr/>
        </p:nvSpPr>
        <p:spPr>
          <a:xfrm>
            <a:off x="5848795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684" name="Rectangle 683"/>
          <p:cNvSpPr/>
          <p:nvPr/>
        </p:nvSpPr>
        <p:spPr>
          <a:xfrm>
            <a:off x="5848795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685" name="Rectangle 684"/>
          <p:cNvSpPr/>
          <p:nvPr/>
        </p:nvSpPr>
        <p:spPr>
          <a:xfrm>
            <a:off x="5848795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686" name="Rectangle 685"/>
          <p:cNvSpPr/>
          <p:nvPr/>
        </p:nvSpPr>
        <p:spPr>
          <a:xfrm>
            <a:off x="5848795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687" name="Rectangle 686"/>
          <p:cNvSpPr/>
          <p:nvPr/>
        </p:nvSpPr>
        <p:spPr>
          <a:xfrm>
            <a:off x="5848795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988021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987247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987247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987247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7247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987310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4" name="Rectangle 703"/>
          <p:cNvSpPr/>
          <p:nvPr/>
        </p:nvSpPr>
        <p:spPr>
          <a:xfrm>
            <a:off x="6230947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05" name="Rectangle 704"/>
          <p:cNvSpPr/>
          <p:nvPr/>
        </p:nvSpPr>
        <p:spPr>
          <a:xfrm>
            <a:off x="6230947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706" name="Rectangle 705"/>
          <p:cNvSpPr/>
          <p:nvPr/>
        </p:nvSpPr>
        <p:spPr>
          <a:xfrm>
            <a:off x="6230947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07" name="Rectangle 706"/>
          <p:cNvSpPr/>
          <p:nvPr/>
        </p:nvSpPr>
        <p:spPr>
          <a:xfrm>
            <a:off x="6230947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708" name="Rectangle 707"/>
          <p:cNvSpPr/>
          <p:nvPr/>
        </p:nvSpPr>
        <p:spPr>
          <a:xfrm>
            <a:off x="6230947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709" name="Rectangle 708"/>
          <p:cNvSpPr/>
          <p:nvPr/>
        </p:nvSpPr>
        <p:spPr>
          <a:xfrm>
            <a:off x="6230947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711" name="Straight Arrow Connector 710"/>
          <p:cNvCxnSpPr/>
          <p:nvPr/>
        </p:nvCxnSpPr>
        <p:spPr>
          <a:xfrm flipV="1">
            <a:off x="6370173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Straight Arrow Connector 711"/>
          <p:cNvCxnSpPr/>
          <p:nvPr/>
        </p:nvCxnSpPr>
        <p:spPr>
          <a:xfrm flipV="1">
            <a:off x="6369399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Straight Arrow Connector 712"/>
          <p:cNvCxnSpPr/>
          <p:nvPr/>
        </p:nvCxnSpPr>
        <p:spPr>
          <a:xfrm flipH="1" flipV="1">
            <a:off x="6369399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Straight Arrow Connector 713"/>
          <p:cNvCxnSpPr/>
          <p:nvPr/>
        </p:nvCxnSpPr>
        <p:spPr>
          <a:xfrm flipH="1" flipV="1">
            <a:off x="6369399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/>
          <p:cNvCxnSpPr/>
          <p:nvPr/>
        </p:nvCxnSpPr>
        <p:spPr>
          <a:xfrm flipV="1">
            <a:off x="6369399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715"/>
          <p:cNvCxnSpPr/>
          <p:nvPr/>
        </p:nvCxnSpPr>
        <p:spPr>
          <a:xfrm flipV="1">
            <a:off x="6369462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Rectangle 738"/>
          <p:cNvSpPr/>
          <p:nvPr/>
        </p:nvSpPr>
        <p:spPr>
          <a:xfrm>
            <a:off x="10052467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40" name="Rectangle 739"/>
          <p:cNvSpPr/>
          <p:nvPr/>
        </p:nvSpPr>
        <p:spPr>
          <a:xfrm>
            <a:off x="10052467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741" name="Rectangle 740"/>
          <p:cNvSpPr/>
          <p:nvPr/>
        </p:nvSpPr>
        <p:spPr>
          <a:xfrm>
            <a:off x="10052467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42" name="Rectangle 741"/>
          <p:cNvSpPr/>
          <p:nvPr/>
        </p:nvSpPr>
        <p:spPr>
          <a:xfrm>
            <a:off x="10052467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743" name="Rectangle 742"/>
          <p:cNvSpPr/>
          <p:nvPr/>
        </p:nvSpPr>
        <p:spPr>
          <a:xfrm>
            <a:off x="10052467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744" name="Rectangle 743"/>
          <p:cNvSpPr/>
          <p:nvPr/>
        </p:nvSpPr>
        <p:spPr>
          <a:xfrm>
            <a:off x="10052467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746" name="Straight Arrow Connector 745"/>
          <p:cNvCxnSpPr/>
          <p:nvPr/>
        </p:nvCxnSpPr>
        <p:spPr>
          <a:xfrm flipV="1">
            <a:off x="10191693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/>
          <p:cNvCxnSpPr/>
          <p:nvPr/>
        </p:nvCxnSpPr>
        <p:spPr>
          <a:xfrm flipV="1">
            <a:off x="10190919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Straight Arrow Connector 747"/>
          <p:cNvCxnSpPr/>
          <p:nvPr/>
        </p:nvCxnSpPr>
        <p:spPr>
          <a:xfrm flipH="1" flipV="1">
            <a:off x="10190919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Arrow Connector 748"/>
          <p:cNvCxnSpPr/>
          <p:nvPr/>
        </p:nvCxnSpPr>
        <p:spPr>
          <a:xfrm flipH="1" flipV="1">
            <a:off x="10190919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Straight Arrow Connector 758"/>
          <p:cNvCxnSpPr/>
          <p:nvPr/>
        </p:nvCxnSpPr>
        <p:spPr>
          <a:xfrm flipV="1">
            <a:off x="10190919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Straight Arrow Connector 759"/>
          <p:cNvCxnSpPr/>
          <p:nvPr/>
        </p:nvCxnSpPr>
        <p:spPr>
          <a:xfrm flipV="1">
            <a:off x="10190982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" name="Rectangle 767"/>
          <p:cNvSpPr/>
          <p:nvPr/>
        </p:nvSpPr>
        <p:spPr>
          <a:xfrm>
            <a:off x="10434608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69" name="Rectangle 768"/>
          <p:cNvSpPr/>
          <p:nvPr/>
        </p:nvSpPr>
        <p:spPr>
          <a:xfrm>
            <a:off x="10434608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770" name="Rectangle 769"/>
          <p:cNvSpPr/>
          <p:nvPr/>
        </p:nvSpPr>
        <p:spPr>
          <a:xfrm>
            <a:off x="10434608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71" name="Rectangle 770"/>
          <p:cNvSpPr/>
          <p:nvPr/>
        </p:nvSpPr>
        <p:spPr>
          <a:xfrm>
            <a:off x="10434608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772" name="Rectangle 771"/>
          <p:cNvSpPr/>
          <p:nvPr/>
        </p:nvSpPr>
        <p:spPr>
          <a:xfrm>
            <a:off x="10434608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773" name="Rectangle 772"/>
          <p:cNvSpPr/>
          <p:nvPr/>
        </p:nvSpPr>
        <p:spPr>
          <a:xfrm>
            <a:off x="10434608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775" name="Straight Arrow Connector 774"/>
          <p:cNvCxnSpPr/>
          <p:nvPr/>
        </p:nvCxnSpPr>
        <p:spPr>
          <a:xfrm flipV="1">
            <a:off x="10573834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Arrow Connector 775"/>
          <p:cNvCxnSpPr/>
          <p:nvPr/>
        </p:nvCxnSpPr>
        <p:spPr>
          <a:xfrm flipV="1">
            <a:off x="10573060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Arrow Connector 776"/>
          <p:cNvCxnSpPr/>
          <p:nvPr/>
        </p:nvCxnSpPr>
        <p:spPr>
          <a:xfrm flipH="1" flipV="1">
            <a:off x="10573060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Arrow Connector 777"/>
          <p:cNvCxnSpPr/>
          <p:nvPr/>
        </p:nvCxnSpPr>
        <p:spPr>
          <a:xfrm flipH="1" flipV="1">
            <a:off x="10573060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Arrow Connector 778"/>
          <p:cNvCxnSpPr/>
          <p:nvPr/>
        </p:nvCxnSpPr>
        <p:spPr>
          <a:xfrm flipV="1">
            <a:off x="10573060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Arrow Connector 779"/>
          <p:cNvCxnSpPr/>
          <p:nvPr/>
        </p:nvCxnSpPr>
        <p:spPr>
          <a:xfrm flipV="1">
            <a:off x="10573123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Rectangle 1027"/>
          <p:cNvSpPr/>
          <p:nvPr/>
        </p:nvSpPr>
        <p:spPr>
          <a:xfrm>
            <a:off x="6995251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29" name="Rectangle 1028"/>
          <p:cNvSpPr/>
          <p:nvPr/>
        </p:nvSpPr>
        <p:spPr>
          <a:xfrm>
            <a:off x="6995251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030" name="Rectangle 1029"/>
          <p:cNvSpPr/>
          <p:nvPr/>
        </p:nvSpPr>
        <p:spPr>
          <a:xfrm>
            <a:off x="6995251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31" name="Rectangle 1030"/>
          <p:cNvSpPr/>
          <p:nvPr/>
        </p:nvSpPr>
        <p:spPr>
          <a:xfrm>
            <a:off x="6995251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032" name="Rectangle 1031"/>
          <p:cNvSpPr/>
          <p:nvPr/>
        </p:nvSpPr>
        <p:spPr>
          <a:xfrm>
            <a:off x="6995251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033" name="Rectangle 1032"/>
          <p:cNvSpPr/>
          <p:nvPr/>
        </p:nvSpPr>
        <p:spPr>
          <a:xfrm>
            <a:off x="6995251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035" name="Straight Arrow Connector 1034"/>
          <p:cNvCxnSpPr/>
          <p:nvPr/>
        </p:nvCxnSpPr>
        <p:spPr>
          <a:xfrm flipV="1">
            <a:off x="7134477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/>
          <p:cNvCxnSpPr/>
          <p:nvPr/>
        </p:nvCxnSpPr>
        <p:spPr>
          <a:xfrm flipV="1">
            <a:off x="7133703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/>
          <p:cNvCxnSpPr/>
          <p:nvPr/>
        </p:nvCxnSpPr>
        <p:spPr>
          <a:xfrm flipH="1" flipV="1">
            <a:off x="7133703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/>
          <p:cNvCxnSpPr/>
          <p:nvPr/>
        </p:nvCxnSpPr>
        <p:spPr>
          <a:xfrm flipH="1" flipV="1">
            <a:off x="7133703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/>
          <p:cNvCxnSpPr/>
          <p:nvPr/>
        </p:nvCxnSpPr>
        <p:spPr>
          <a:xfrm flipV="1">
            <a:off x="7133703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/>
          <p:cNvCxnSpPr/>
          <p:nvPr/>
        </p:nvCxnSpPr>
        <p:spPr>
          <a:xfrm flipV="1">
            <a:off x="7133766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Rectangle 1047"/>
          <p:cNvSpPr/>
          <p:nvPr/>
        </p:nvSpPr>
        <p:spPr>
          <a:xfrm>
            <a:off x="7377403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49" name="Rectangle 1048"/>
          <p:cNvSpPr/>
          <p:nvPr/>
        </p:nvSpPr>
        <p:spPr>
          <a:xfrm>
            <a:off x="7377403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050" name="Rectangle 1049"/>
          <p:cNvSpPr/>
          <p:nvPr/>
        </p:nvSpPr>
        <p:spPr>
          <a:xfrm>
            <a:off x="7377403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51" name="Rectangle 1050"/>
          <p:cNvSpPr/>
          <p:nvPr/>
        </p:nvSpPr>
        <p:spPr>
          <a:xfrm>
            <a:off x="7377403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052" name="Rectangle 1051"/>
          <p:cNvSpPr/>
          <p:nvPr/>
        </p:nvSpPr>
        <p:spPr>
          <a:xfrm>
            <a:off x="7377403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053" name="Rectangle 1052"/>
          <p:cNvSpPr/>
          <p:nvPr/>
        </p:nvSpPr>
        <p:spPr>
          <a:xfrm>
            <a:off x="7377403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055" name="Straight Arrow Connector 1054"/>
          <p:cNvCxnSpPr/>
          <p:nvPr/>
        </p:nvCxnSpPr>
        <p:spPr>
          <a:xfrm flipV="1">
            <a:off x="7516629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/>
          <p:cNvCxnSpPr/>
          <p:nvPr/>
        </p:nvCxnSpPr>
        <p:spPr>
          <a:xfrm flipV="1">
            <a:off x="7515855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/>
          <p:cNvCxnSpPr/>
          <p:nvPr/>
        </p:nvCxnSpPr>
        <p:spPr>
          <a:xfrm flipH="1" flipV="1">
            <a:off x="7515855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Arrow Connector 1057"/>
          <p:cNvCxnSpPr/>
          <p:nvPr/>
        </p:nvCxnSpPr>
        <p:spPr>
          <a:xfrm flipH="1" flipV="1">
            <a:off x="7515855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/>
          <p:cNvCxnSpPr/>
          <p:nvPr/>
        </p:nvCxnSpPr>
        <p:spPr>
          <a:xfrm flipV="1">
            <a:off x="7515855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/>
          <p:cNvCxnSpPr/>
          <p:nvPr/>
        </p:nvCxnSpPr>
        <p:spPr>
          <a:xfrm flipV="1">
            <a:off x="7515918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Rectangle 1067"/>
          <p:cNvSpPr/>
          <p:nvPr/>
        </p:nvSpPr>
        <p:spPr>
          <a:xfrm>
            <a:off x="7759555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69" name="Rectangle 1068"/>
          <p:cNvSpPr/>
          <p:nvPr/>
        </p:nvSpPr>
        <p:spPr>
          <a:xfrm>
            <a:off x="7759555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070" name="Rectangle 1069"/>
          <p:cNvSpPr/>
          <p:nvPr/>
        </p:nvSpPr>
        <p:spPr>
          <a:xfrm>
            <a:off x="7759555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71" name="Rectangle 1070"/>
          <p:cNvSpPr/>
          <p:nvPr/>
        </p:nvSpPr>
        <p:spPr>
          <a:xfrm>
            <a:off x="7759555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072" name="Rectangle 1071"/>
          <p:cNvSpPr/>
          <p:nvPr/>
        </p:nvSpPr>
        <p:spPr>
          <a:xfrm>
            <a:off x="7759555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073" name="Rectangle 1072"/>
          <p:cNvSpPr/>
          <p:nvPr/>
        </p:nvSpPr>
        <p:spPr>
          <a:xfrm>
            <a:off x="7759555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075" name="Straight Arrow Connector 1074"/>
          <p:cNvCxnSpPr/>
          <p:nvPr/>
        </p:nvCxnSpPr>
        <p:spPr>
          <a:xfrm flipV="1">
            <a:off x="7898781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Arrow Connector 1075"/>
          <p:cNvCxnSpPr/>
          <p:nvPr/>
        </p:nvCxnSpPr>
        <p:spPr>
          <a:xfrm flipV="1">
            <a:off x="7898007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/>
          <p:cNvCxnSpPr/>
          <p:nvPr/>
        </p:nvCxnSpPr>
        <p:spPr>
          <a:xfrm flipH="1" flipV="1">
            <a:off x="7898007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/>
          <p:cNvCxnSpPr/>
          <p:nvPr/>
        </p:nvCxnSpPr>
        <p:spPr>
          <a:xfrm flipH="1" flipV="1">
            <a:off x="7898007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Arrow Connector 1078"/>
          <p:cNvCxnSpPr/>
          <p:nvPr/>
        </p:nvCxnSpPr>
        <p:spPr>
          <a:xfrm flipV="1">
            <a:off x="7898007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 flipV="1">
            <a:off x="7898070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Rectangle 1087"/>
          <p:cNvSpPr/>
          <p:nvPr/>
        </p:nvSpPr>
        <p:spPr>
          <a:xfrm>
            <a:off x="8141707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89" name="Rectangle 1088"/>
          <p:cNvSpPr/>
          <p:nvPr/>
        </p:nvSpPr>
        <p:spPr>
          <a:xfrm>
            <a:off x="8141707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090" name="Rectangle 1089"/>
          <p:cNvSpPr/>
          <p:nvPr/>
        </p:nvSpPr>
        <p:spPr>
          <a:xfrm>
            <a:off x="8141707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91" name="Rectangle 1090"/>
          <p:cNvSpPr/>
          <p:nvPr/>
        </p:nvSpPr>
        <p:spPr>
          <a:xfrm>
            <a:off x="8141707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092" name="Rectangle 1091"/>
          <p:cNvSpPr/>
          <p:nvPr/>
        </p:nvSpPr>
        <p:spPr>
          <a:xfrm>
            <a:off x="8141707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093" name="Rectangle 1092"/>
          <p:cNvSpPr/>
          <p:nvPr/>
        </p:nvSpPr>
        <p:spPr>
          <a:xfrm>
            <a:off x="8141707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095" name="Straight Arrow Connector 1094"/>
          <p:cNvCxnSpPr/>
          <p:nvPr/>
        </p:nvCxnSpPr>
        <p:spPr>
          <a:xfrm flipV="1">
            <a:off x="8280933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Arrow Connector 1095"/>
          <p:cNvCxnSpPr/>
          <p:nvPr/>
        </p:nvCxnSpPr>
        <p:spPr>
          <a:xfrm flipV="1">
            <a:off x="8280159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Arrow Connector 1096"/>
          <p:cNvCxnSpPr/>
          <p:nvPr/>
        </p:nvCxnSpPr>
        <p:spPr>
          <a:xfrm flipH="1" flipV="1">
            <a:off x="8280159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Arrow Connector 1097"/>
          <p:cNvCxnSpPr/>
          <p:nvPr/>
        </p:nvCxnSpPr>
        <p:spPr>
          <a:xfrm flipH="1" flipV="1">
            <a:off x="8280159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Arrow Connector 1098"/>
          <p:cNvCxnSpPr/>
          <p:nvPr/>
        </p:nvCxnSpPr>
        <p:spPr>
          <a:xfrm flipV="1">
            <a:off x="8280159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Arrow Connector 1099"/>
          <p:cNvCxnSpPr/>
          <p:nvPr/>
        </p:nvCxnSpPr>
        <p:spPr>
          <a:xfrm flipV="1">
            <a:off x="8280222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/>
          <p:cNvSpPr/>
          <p:nvPr/>
        </p:nvSpPr>
        <p:spPr>
          <a:xfrm>
            <a:off x="8523859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09" name="Rectangle 1108"/>
          <p:cNvSpPr/>
          <p:nvPr/>
        </p:nvSpPr>
        <p:spPr>
          <a:xfrm>
            <a:off x="8523859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110" name="Rectangle 1109"/>
          <p:cNvSpPr/>
          <p:nvPr/>
        </p:nvSpPr>
        <p:spPr>
          <a:xfrm>
            <a:off x="8523859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11" name="Rectangle 1110"/>
          <p:cNvSpPr/>
          <p:nvPr/>
        </p:nvSpPr>
        <p:spPr>
          <a:xfrm>
            <a:off x="8523859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112" name="Rectangle 1111"/>
          <p:cNvSpPr/>
          <p:nvPr/>
        </p:nvSpPr>
        <p:spPr>
          <a:xfrm>
            <a:off x="8523859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113" name="Rectangle 1112"/>
          <p:cNvSpPr/>
          <p:nvPr/>
        </p:nvSpPr>
        <p:spPr>
          <a:xfrm>
            <a:off x="8523859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115" name="Straight Arrow Connector 1114"/>
          <p:cNvCxnSpPr/>
          <p:nvPr/>
        </p:nvCxnSpPr>
        <p:spPr>
          <a:xfrm flipV="1">
            <a:off x="8663085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/>
          <p:cNvCxnSpPr/>
          <p:nvPr/>
        </p:nvCxnSpPr>
        <p:spPr>
          <a:xfrm flipV="1">
            <a:off x="8662311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Arrow Connector 1116"/>
          <p:cNvCxnSpPr/>
          <p:nvPr/>
        </p:nvCxnSpPr>
        <p:spPr>
          <a:xfrm flipH="1" flipV="1">
            <a:off x="8662311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Arrow Connector 1117"/>
          <p:cNvCxnSpPr/>
          <p:nvPr/>
        </p:nvCxnSpPr>
        <p:spPr>
          <a:xfrm flipH="1" flipV="1">
            <a:off x="8662311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Arrow Connector 1118"/>
          <p:cNvCxnSpPr/>
          <p:nvPr/>
        </p:nvCxnSpPr>
        <p:spPr>
          <a:xfrm flipV="1">
            <a:off x="8662311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Arrow Connector 1119"/>
          <p:cNvCxnSpPr/>
          <p:nvPr/>
        </p:nvCxnSpPr>
        <p:spPr>
          <a:xfrm flipV="1">
            <a:off x="8662374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" name="Rectangle 1127"/>
          <p:cNvSpPr/>
          <p:nvPr/>
        </p:nvSpPr>
        <p:spPr>
          <a:xfrm>
            <a:off x="8906011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29" name="Rectangle 1128"/>
          <p:cNvSpPr/>
          <p:nvPr/>
        </p:nvSpPr>
        <p:spPr>
          <a:xfrm>
            <a:off x="8906011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130" name="Rectangle 1129"/>
          <p:cNvSpPr/>
          <p:nvPr/>
        </p:nvSpPr>
        <p:spPr>
          <a:xfrm>
            <a:off x="8906011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31" name="Rectangle 1130"/>
          <p:cNvSpPr/>
          <p:nvPr/>
        </p:nvSpPr>
        <p:spPr>
          <a:xfrm>
            <a:off x="8906011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132" name="Rectangle 1131"/>
          <p:cNvSpPr/>
          <p:nvPr/>
        </p:nvSpPr>
        <p:spPr>
          <a:xfrm>
            <a:off x="8906011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133" name="Rectangle 1132"/>
          <p:cNvSpPr/>
          <p:nvPr/>
        </p:nvSpPr>
        <p:spPr>
          <a:xfrm>
            <a:off x="8906011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135" name="Straight Arrow Connector 1134"/>
          <p:cNvCxnSpPr/>
          <p:nvPr/>
        </p:nvCxnSpPr>
        <p:spPr>
          <a:xfrm flipV="1">
            <a:off x="9045237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Arrow Connector 1135"/>
          <p:cNvCxnSpPr/>
          <p:nvPr/>
        </p:nvCxnSpPr>
        <p:spPr>
          <a:xfrm flipV="1">
            <a:off x="9044463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Arrow Connector 1136"/>
          <p:cNvCxnSpPr/>
          <p:nvPr/>
        </p:nvCxnSpPr>
        <p:spPr>
          <a:xfrm flipH="1" flipV="1">
            <a:off x="9044463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Arrow Connector 1137"/>
          <p:cNvCxnSpPr/>
          <p:nvPr/>
        </p:nvCxnSpPr>
        <p:spPr>
          <a:xfrm flipH="1" flipV="1">
            <a:off x="9044463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Arrow Connector 1138"/>
          <p:cNvCxnSpPr/>
          <p:nvPr/>
        </p:nvCxnSpPr>
        <p:spPr>
          <a:xfrm flipV="1">
            <a:off x="9044463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/>
          <p:cNvCxnSpPr/>
          <p:nvPr/>
        </p:nvCxnSpPr>
        <p:spPr>
          <a:xfrm flipV="1">
            <a:off x="9044526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 1147"/>
          <p:cNvSpPr/>
          <p:nvPr/>
        </p:nvSpPr>
        <p:spPr>
          <a:xfrm>
            <a:off x="9288163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49" name="Rectangle 1148"/>
          <p:cNvSpPr/>
          <p:nvPr/>
        </p:nvSpPr>
        <p:spPr>
          <a:xfrm>
            <a:off x="9288163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150" name="Rectangle 1149"/>
          <p:cNvSpPr/>
          <p:nvPr/>
        </p:nvSpPr>
        <p:spPr>
          <a:xfrm>
            <a:off x="9288163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51" name="Rectangle 1150"/>
          <p:cNvSpPr/>
          <p:nvPr/>
        </p:nvSpPr>
        <p:spPr>
          <a:xfrm>
            <a:off x="9288163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152" name="Rectangle 1151"/>
          <p:cNvSpPr/>
          <p:nvPr/>
        </p:nvSpPr>
        <p:spPr>
          <a:xfrm>
            <a:off x="9288163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153" name="Rectangle 1152"/>
          <p:cNvSpPr/>
          <p:nvPr/>
        </p:nvSpPr>
        <p:spPr>
          <a:xfrm>
            <a:off x="9288163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155" name="Straight Arrow Connector 1154"/>
          <p:cNvCxnSpPr/>
          <p:nvPr/>
        </p:nvCxnSpPr>
        <p:spPr>
          <a:xfrm flipV="1">
            <a:off x="9427389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6" name="Straight Arrow Connector 1155"/>
          <p:cNvCxnSpPr/>
          <p:nvPr/>
        </p:nvCxnSpPr>
        <p:spPr>
          <a:xfrm flipV="1">
            <a:off x="9426615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Straight Arrow Connector 1156"/>
          <p:cNvCxnSpPr/>
          <p:nvPr/>
        </p:nvCxnSpPr>
        <p:spPr>
          <a:xfrm flipH="1" flipV="1">
            <a:off x="9426615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8" name="Straight Arrow Connector 1157"/>
          <p:cNvCxnSpPr/>
          <p:nvPr/>
        </p:nvCxnSpPr>
        <p:spPr>
          <a:xfrm flipH="1" flipV="1">
            <a:off x="9426615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Straight Arrow Connector 1158"/>
          <p:cNvCxnSpPr/>
          <p:nvPr/>
        </p:nvCxnSpPr>
        <p:spPr>
          <a:xfrm flipV="1">
            <a:off x="9426615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Straight Arrow Connector 1159"/>
          <p:cNvCxnSpPr/>
          <p:nvPr/>
        </p:nvCxnSpPr>
        <p:spPr>
          <a:xfrm flipV="1">
            <a:off x="9426678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/>
          <p:cNvSpPr/>
          <p:nvPr/>
        </p:nvSpPr>
        <p:spPr>
          <a:xfrm>
            <a:off x="9670315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69" name="Rectangle 1168"/>
          <p:cNvSpPr/>
          <p:nvPr/>
        </p:nvSpPr>
        <p:spPr>
          <a:xfrm>
            <a:off x="9670315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170" name="Rectangle 1169"/>
          <p:cNvSpPr/>
          <p:nvPr/>
        </p:nvSpPr>
        <p:spPr>
          <a:xfrm>
            <a:off x="9670315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71" name="Rectangle 1170"/>
          <p:cNvSpPr/>
          <p:nvPr/>
        </p:nvSpPr>
        <p:spPr>
          <a:xfrm>
            <a:off x="9670315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172" name="Rectangle 1171"/>
          <p:cNvSpPr/>
          <p:nvPr/>
        </p:nvSpPr>
        <p:spPr>
          <a:xfrm>
            <a:off x="9670315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173" name="Rectangle 1172"/>
          <p:cNvSpPr/>
          <p:nvPr/>
        </p:nvSpPr>
        <p:spPr>
          <a:xfrm>
            <a:off x="9670315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175" name="Straight Arrow Connector 1174"/>
          <p:cNvCxnSpPr/>
          <p:nvPr/>
        </p:nvCxnSpPr>
        <p:spPr>
          <a:xfrm flipV="1">
            <a:off x="9809541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6" name="Straight Arrow Connector 1175"/>
          <p:cNvCxnSpPr/>
          <p:nvPr/>
        </p:nvCxnSpPr>
        <p:spPr>
          <a:xfrm flipV="1">
            <a:off x="9808767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" name="Straight Arrow Connector 1176"/>
          <p:cNvCxnSpPr/>
          <p:nvPr/>
        </p:nvCxnSpPr>
        <p:spPr>
          <a:xfrm flipH="1" flipV="1">
            <a:off x="9808767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Straight Arrow Connector 1177"/>
          <p:cNvCxnSpPr/>
          <p:nvPr/>
        </p:nvCxnSpPr>
        <p:spPr>
          <a:xfrm flipH="1" flipV="1">
            <a:off x="9808767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9" name="Straight Arrow Connector 1178"/>
          <p:cNvCxnSpPr/>
          <p:nvPr/>
        </p:nvCxnSpPr>
        <p:spPr>
          <a:xfrm flipV="1">
            <a:off x="9808767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Arrow Connector 1179"/>
          <p:cNvCxnSpPr/>
          <p:nvPr/>
        </p:nvCxnSpPr>
        <p:spPr>
          <a:xfrm flipV="1">
            <a:off x="9808830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8" name="Rectangle 1187"/>
          <p:cNvSpPr/>
          <p:nvPr/>
        </p:nvSpPr>
        <p:spPr>
          <a:xfrm>
            <a:off x="6613099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89" name="Rectangle 1188"/>
          <p:cNvSpPr/>
          <p:nvPr/>
        </p:nvSpPr>
        <p:spPr>
          <a:xfrm>
            <a:off x="6613099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190" name="Rectangle 1189"/>
          <p:cNvSpPr/>
          <p:nvPr/>
        </p:nvSpPr>
        <p:spPr>
          <a:xfrm>
            <a:off x="6613099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91" name="Rectangle 1190"/>
          <p:cNvSpPr/>
          <p:nvPr/>
        </p:nvSpPr>
        <p:spPr>
          <a:xfrm>
            <a:off x="6613099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192" name="Rectangle 1191"/>
          <p:cNvSpPr/>
          <p:nvPr/>
        </p:nvSpPr>
        <p:spPr>
          <a:xfrm>
            <a:off x="6613099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193" name="Rectangle 1192"/>
          <p:cNvSpPr/>
          <p:nvPr/>
        </p:nvSpPr>
        <p:spPr>
          <a:xfrm>
            <a:off x="6613099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195" name="Straight Arrow Connector 1194"/>
          <p:cNvCxnSpPr/>
          <p:nvPr/>
        </p:nvCxnSpPr>
        <p:spPr>
          <a:xfrm flipV="1">
            <a:off x="6752325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6" name="Straight Arrow Connector 1195"/>
          <p:cNvCxnSpPr/>
          <p:nvPr/>
        </p:nvCxnSpPr>
        <p:spPr>
          <a:xfrm flipV="1">
            <a:off x="6751551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7" name="Straight Arrow Connector 1196"/>
          <p:cNvCxnSpPr/>
          <p:nvPr/>
        </p:nvCxnSpPr>
        <p:spPr>
          <a:xfrm flipH="1" flipV="1">
            <a:off x="6751551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8" name="Straight Arrow Connector 1197"/>
          <p:cNvCxnSpPr/>
          <p:nvPr/>
        </p:nvCxnSpPr>
        <p:spPr>
          <a:xfrm flipH="1" flipV="1">
            <a:off x="6751551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9" name="Straight Arrow Connector 1198"/>
          <p:cNvCxnSpPr/>
          <p:nvPr/>
        </p:nvCxnSpPr>
        <p:spPr>
          <a:xfrm flipV="1">
            <a:off x="6751551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0" name="Straight Arrow Connector 1199"/>
          <p:cNvCxnSpPr/>
          <p:nvPr/>
        </p:nvCxnSpPr>
        <p:spPr>
          <a:xfrm flipV="1">
            <a:off x="6751614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" name="Straight Arrow Connector 1207"/>
          <p:cNvCxnSpPr>
            <a:stCxn id="729" idx="0"/>
            <a:endCxn id="704" idx="2"/>
          </p:cNvCxnSpPr>
          <p:nvPr/>
        </p:nvCxnSpPr>
        <p:spPr>
          <a:xfrm flipH="1" flipV="1">
            <a:off x="6370374" y="4516617"/>
            <a:ext cx="165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9" name="Straight Arrow Connector 1208"/>
          <p:cNvCxnSpPr>
            <a:stCxn id="730" idx="0"/>
            <a:endCxn id="1188" idx="2"/>
          </p:cNvCxnSpPr>
          <p:nvPr/>
        </p:nvCxnSpPr>
        <p:spPr>
          <a:xfrm flipH="1" flipV="1">
            <a:off x="6752526" y="4516617"/>
            <a:ext cx="2245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0" name="Straight Arrow Connector 1209"/>
          <p:cNvCxnSpPr>
            <a:stCxn id="731" idx="0"/>
            <a:endCxn id="1028" idx="2"/>
          </p:cNvCxnSpPr>
          <p:nvPr/>
        </p:nvCxnSpPr>
        <p:spPr>
          <a:xfrm flipH="1" flipV="1">
            <a:off x="7134678" y="4516617"/>
            <a:ext cx="2838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Straight Arrow Connector 1210"/>
          <p:cNvCxnSpPr>
            <a:stCxn id="750" idx="0"/>
            <a:endCxn id="1048" idx="2"/>
          </p:cNvCxnSpPr>
          <p:nvPr/>
        </p:nvCxnSpPr>
        <p:spPr>
          <a:xfrm flipH="1" flipV="1">
            <a:off x="7516830" y="4516617"/>
            <a:ext cx="3431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2" name="Straight Arrow Connector 1211"/>
          <p:cNvCxnSpPr>
            <a:stCxn id="751" idx="0"/>
            <a:endCxn id="1068" idx="2"/>
          </p:cNvCxnSpPr>
          <p:nvPr/>
        </p:nvCxnSpPr>
        <p:spPr>
          <a:xfrm flipH="1" flipV="1">
            <a:off x="7898982" y="4516617"/>
            <a:ext cx="4024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3" name="Straight Arrow Connector 1212"/>
          <p:cNvCxnSpPr>
            <a:stCxn id="752" idx="0"/>
            <a:endCxn id="1088" idx="2"/>
          </p:cNvCxnSpPr>
          <p:nvPr/>
        </p:nvCxnSpPr>
        <p:spPr>
          <a:xfrm flipH="1" flipV="1">
            <a:off x="8281134" y="4516617"/>
            <a:ext cx="461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Straight Arrow Connector 1213"/>
          <p:cNvCxnSpPr>
            <a:stCxn id="753" idx="0"/>
            <a:endCxn id="1108" idx="2"/>
          </p:cNvCxnSpPr>
          <p:nvPr/>
        </p:nvCxnSpPr>
        <p:spPr>
          <a:xfrm flipH="1" flipV="1">
            <a:off x="8663286" y="4516617"/>
            <a:ext cx="5210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5" name="Straight Arrow Connector 1214"/>
          <p:cNvCxnSpPr>
            <a:stCxn id="754" idx="0"/>
            <a:endCxn id="1128" idx="2"/>
          </p:cNvCxnSpPr>
          <p:nvPr/>
        </p:nvCxnSpPr>
        <p:spPr>
          <a:xfrm flipH="1" flipV="1">
            <a:off x="9045438" y="4516617"/>
            <a:ext cx="5803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6" name="Straight Arrow Connector 1215"/>
          <p:cNvCxnSpPr>
            <a:stCxn id="755" idx="0"/>
            <a:endCxn id="1148" idx="2"/>
          </p:cNvCxnSpPr>
          <p:nvPr/>
        </p:nvCxnSpPr>
        <p:spPr>
          <a:xfrm flipH="1" flipV="1">
            <a:off x="9427590" y="4516617"/>
            <a:ext cx="639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7" name="Straight Arrow Connector 1216"/>
          <p:cNvCxnSpPr>
            <a:stCxn id="756" idx="0"/>
            <a:endCxn id="1168" idx="2"/>
          </p:cNvCxnSpPr>
          <p:nvPr/>
        </p:nvCxnSpPr>
        <p:spPr>
          <a:xfrm flipH="1" flipV="1">
            <a:off x="9809742" y="4516617"/>
            <a:ext cx="698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8" name="Straight Arrow Connector 1217"/>
          <p:cNvCxnSpPr>
            <a:stCxn id="757" idx="0"/>
            <a:endCxn id="739" idx="2"/>
          </p:cNvCxnSpPr>
          <p:nvPr/>
        </p:nvCxnSpPr>
        <p:spPr>
          <a:xfrm flipH="1" flipV="1">
            <a:off x="10191894" y="4516617"/>
            <a:ext cx="758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9" name="Straight Arrow Connector 1218"/>
          <p:cNvCxnSpPr>
            <a:stCxn id="758" idx="0"/>
            <a:endCxn id="768" idx="2"/>
          </p:cNvCxnSpPr>
          <p:nvPr/>
        </p:nvCxnSpPr>
        <p:spPr>
          <a:xfrm flipH="1" flipV="1">
            <a:off x="10574035" y="4516617"/>
            <a:ext cx="818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Rectangle 787"/>
          <p:cNvSpPr/>
          <p:nvPr/>
        </p:nvSpPr>
        <p:spPr>
          <a:xfrm>
            <a:off x="5466643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89" name="Rectangle 788"/>
          <p:cNvSpPr/>
          <p:nvPr/>
        </p:nvSpPr>
        <p:spPr>
          <a:xfrm>
            <a:off x="5466643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790" name="Rectangle 789"/>
          <p:cNvSpPr/>
          <p:nvPr/>
        </p:nvSpPr>
        <p:spPr>
          <a:xfrm>
            <a:off x="5466643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91" name="Rectangle 790"/>
          <p:cNvSpPr/>
          <p:nvPr/>
        </p:nvSpPr>
        <p:spPr>
          <a:xfrm>
            <a:off x="5466643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792" name="Rectangle 791"/>
          <p:cNvSpPr/>
          <p:nvPr/>
        </p:nvSpPr>
        <p:spPr>
          <a:xfrm>
            <a:off x="5466643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793" name="Rectangle 792"/>
          <p:cNvSpPr/>
          <p:nvPr/>
        </p:nvSpPr>
        <p:spPr>
          <a:xfrm>
            <a:off x="5466643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795" name="Straight Arrow Connector 794"/>
          <p:cNvCxnSpPr/>
          <p:nvPr/>
        </p:nvCxnSpPr>
        <p:spPr>
          <a:xfrm flipV="1">
            <a:off x="5605869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6" name="Straight Arrow Connector 795"/>
          <p:cNvCxnSpPr/>
          <p:nvPr/>
        </p:nvCxnSpPr>
        <p:spPr>
          <a:xfrm flipV="1">
            <a:off x="5605095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7" name="Straight Arrow Connector 796"/>
          <p:cNvCxnSpPr/>
          <p:nvPr/>
        </p:nvCxnSpPr>
        <p:spPr>
          <a:xfrm flipH="1" flipV="1">
            <a:off x="5605095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Straight Arrow Connector 797"/>
          <p:cNvCxnSpPr/>
          <p:nvPr/>
        </p:nvCxnSpPr>
        <p:spPr>
          <a:xfrm flipH="1" flipV="1">
            <a:off x="5605095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Straight Arrow Connector 798"/>
          <p:cNvCxnSpPr/>
          <p:nvPr/>
        </p:nvCxnSpPr>
        <p:spPr>
          <a:xfrm flipV="1">
            <a:off x="5605095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0" name="Straight Arrow Connector 799"/>
          <p:cNvCxnSpPr/>
          <p:nvPr/>
        </p:nvCxnSpPr>
        <p:spPr>
          <a:xfrm flipV="1">
            <a:off x="5605158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8" name="Rectangle 807"/>
          <p:cNvSpPr/>
          <p:nvPr/>
        </p:nvSpPr>
        <p:spPr>
          <a:xfrm>
            <a:off x="5084491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09" name="Rectangle 808"/>
          <p:cNvSpPr/>
          <p:nvPr/>
        </p:nvSpPr>
        <p:spPr>
          <a:xfrm>
            <a:off x="5084491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810" name="Rectangle 809"/>
          <p:cNvSpPr/>
          <p:nvPr/>
        </p:nvSpPr>
        <p:spPr>
          <a:xfrm>
            <a:off x="5084491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11" name="Rectangle 810"/>
          <p:cNvSpPr/>
          <p:nvPr/>
        </p:nvSpPr>
        <p:spPr>
          <a:xfrm>
            <a:off x="5084491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812" name="Rectangle 811"/>
          <p:cNvSpPr/>
          <p:nvPr/>
        </p:nvSpPr>
        <p:spPr>
          <a:xfrm>
            <a:off x="5084491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813" name="Rectangle 812"/>
          <p:cNvSpPr/>
          <p:nvPr/>
        </p:nvSpPr>
        <p:spPr>
          <a:xfrm>
            <a:off x="5084491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815" name="Straight Arrow Connector 814"/>
          <p:cNvCxnSpPr/>
          <p:nvPr/>
        </p:nvCxnSpPr>
        <p:spPr>
          <a:xfrm flipV="1">
            <a:off x="5223717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Arrow Connector 815"/>
          <p:cNvCxnSpPr/>
          <p:nvPr/>
        </p:nvCxnSpPr>
        <p:spPr>
          <a:xfrm flipV="1">
            <a:off x="5222943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7" name="Straight Arrow Connector 816"/>
          <p:cNvCxnSpPr/>
          <p:nvPr/>
        </p:nvCxnSpPr>
        <p:spPr>
          <a:xfrm flipH="1" flipV="1">
            <a:off x="5222943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Arrow Connector 817"/>
          <p:cNvCxnSpPr/>
          <p:nvPr/>
        </p:nvCxnSpPr>
        <p:spPr>
          <a:xfrm flipH="1" flipV="1">
            <a:off x="5222943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Arrow Connector 818"/>
          <p:cNvCxnSpPr/>
          <p:nvPr/>
        </p:nvCxnSpPr>
        <p:spPr>
          <a:xfrm flipV="1">
            <a:off x="5222943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Arrow Connector 819"/>
          <p:cNvCxnSpPr/>
          <p:nvPr/>
        </p:nvCxnSpPr>
        <p:spPr>
          <a:xfrm flipV="1">
            <a:off x="5223006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Rectangle 827"/>
          <p:cNvSpPr/>
          <p:nvPr/>
        </p:nvSpPr>
        <p:spPr>
          <a:xfrm>
            <a:off x="4702339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29" name="Rectangle 828"/>
          <p:cNvSpPr/>
          <p:nvPr/>
        </p:nvSpPr>
        <p:spPr>
          <a:xfrm>
            <a:off x="4702339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830" name="Rectangle 829"/>
          <p:cNvSpPr/>
          <p:nvPr/>
        </p:nvSpPr>
        <p:spPr>
          <a:xfrm>
            <a:off x="4702339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31" name="Rectangle 830"/>
          <p:cNvSpPr/>
          <p:nvPr/>
        </p:nvSpPr>
        <p:spPr>
          <a:xfrm>
            <a:off x="4702339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832" name="Rectangle 831"/>
          <p:cNvSpPr/>
          <p:nvPr/>
        </p:nvSpPr>
        <p:spPr>
          <a:xfrm>
            <a:off x="4702339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833" name="Rectangle 832"/>
          <p:cNvSpPr/>
          <p:nvPr/>
        </p:nvSpPr>
        <p:spPr>
          <a:xfrm>
            <a:off x="4702339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835" name="Straight Arrow Connector 834"/>
          <p:cNvCxnSpPr/>
          <p:nvPr/>
        </p:nvCxnSpPr>
        <p:spPr>
          <a:xfrm flipV="1">
            <a:off x="4841565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Arrow Connector 835"/>
          <p:cNvCxnSpPr/>
          <p:nvPr/>
        </p:nvCxnSpPr>
        <p:spPr>
          <a:xfrm flipV="1">
            <a:off x="4840791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Arrow Connector 836"/>
          <p:cNvCxnSpPr/>
          <p:nvPr/>
        </p:nvCxnSpPr>
        <p:spPr>
          <a:xfrm flipH="1" flipV="1">
            <a:off x="4840791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Arrow Connector 837"/>
          <p:cNvCxnSpPr/>
          <p:nvPr/>
        </p:nvCxnSpPr>
        <p:spPr>
          <a:xfrm flipH="1" flipV="1">
            <a:off x="4840791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Arrow Connector 838"/>
          <p:cNvCxnSpPr/>
          <p:nvPr/>
        </p:nvCxnSpPr>
        <p:spPr>
          <a:xfrm flipV="1">
            <a:off x="4840791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Arrow Connector 839"/>
          <p:cNvCxnSpPr/>
          <p:nvPr/>
        </p:nvCxnSpPr>
        <p:spPr>
          <a:xfrm flipV="1">
            <a:off x="4840854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8" name="Rectangle 847"/>
          <p:cNvSpPr/>
          <p:nvPr/>
        </p:nvSpPr>
        <p:spPr>
          <a:xfrm>
            <a:off x="4320187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49" name="Rectangle 848"/>
          <p:cNvSpPr/>
          <p:nvPr/>
        </p:nvSpPr>
        <p:spPr>
          <a:xfrm>
            <a:off x="4320187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850" name="Rectangle 849"/>
          <p:cNvSpPr/>
          <p:nvPr/>
        </p:nvSpPr>
        <p:spPr>
          <a:xfrm>
            <a:off x="4320187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51" name="Rectangle 850"/>
          <p:cNvSpPr/>
          <p:nvPr/>
        </p:nvSpPr>
        <p:spPr>
          <a:xfrm>
            <a:off x="4320187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852" name="Rectangle 851"/>
          <p:cNvSpPr/>
          <p:nvPr/>
        </p:nvSpPr>
        <p:spPr>
          <a:xfrm>
            <a:off x="4320187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853" name="Rectangle 852"/>
          <p:cNvSpPr/>
          <p:nvPr/>
        </p:nvSpPr>
        <p:spPr>
          <a:xfrm>
            <a:off x="4320187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855" name="Straight Arrow Connector 854"/>
          <p:cNvCxnSpPr/>
          <p:nvPr/>
        </p:nvCxnSpPr>
        <p:spPr>
          <a:xfrm flipV="1">
            <a:off x="4459413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Straight Arrow Connector 855"/>
          <p:cNvCxnSpPr/>
          <p:nvPr/>
        </p:nvCxnSpPr>
        <p:spPr>
          <a:xfrm flipV="1">
            <a:off x="4458639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7" name="Straight Arrow Connector 856"/>
          <p:cNvCxnSpPr/>
          <p:nvPr/>
        </p:nvCxnSpPr>
        <p:spPr>
          <a:xfrm flipH="1" flipV="1">
            <a:off x="4458639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Arrow Connector 857"/>
          <p:cNvCxnSpPr/>
          <p:nvPr/>
        </p:nvCxnSpPr>
        <p:spPr>
          <a:xfrm flipH="1" flipV="1">
            <a:off x="4458639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Straight Arrow Connector 858"/>
          <p:cNvCxnSpPr/>
          <p:nvPr/>
        </p:nvCxnSpPr>
        <p:spPr>
          <a:xfrm flipV="1">
            <a:off x="4458639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0" name="Straight Arrow Connector 859"/>
          <p:cNvCxnSpPr>
            <a:stCxn id="853" idx="0"/>
            <a:endCxn id="1286" idx="2"/>
          </p:cNvCxnSpPr>
          <p:nvPr/>
        </p:nvCxnSpPr>
        <p:spPr>
          <a:xfrm flipV="1">
            <a:off x="4459614" y="1651547"/>
            <a:ext cx="2333" cy="26811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8" name="Rectangle 867"/>
          <p:cNvSpPr/>
          <p:nvPr/>
        </p:nvSpPr>
        <p:spPr>
          <a:xfrm>
            <a:off x="3938035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69" name="Rectangle 868"/>
          <p:cNvSpPr/>
          <p:nvPr/>
        </p:nvSpPr>
        <p:spPr>
          <a:xfrm>
            <a:off x="3938035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870" name="Rectangle 869"/>
          <p:cNvSpPr/>
          <p:nvPr/>
        </p:nvSpPr>
        <p:spPr>
          <a:xfrm>
            <a:off x="3938035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71" name="Rectangle 870"/>
          <p:cNvSpPr/>
          <p:nvPr/>
        </p:nvSpPr>
        <p:spPr>
          <a:xfrm>
            <a:off x="3938035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872" name="Rectangle 871"/>
          <p:cNvSpPr/>
          <p:nvPr/>
        </p:nvSpPr>
        <p:spPr>
          <a:xfrm>
            <a:off x="3938035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873" name="Rectangle 872"/>
          <p:cNvSpPr/>
          <p:nvPr/>
        </p:nvSpPr>
        <p:spPr>
          <a:xfrm>
            <a:off x="3938035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875" name="Straight Arrow Connector 874"/>
          <p:cNvCxnSpPr/>
          <p:nvPr/>
        </p:nvCxnSpPr>
        <p:spPr>
          <a:xfrm flipV="1">
            <a:off x="4077261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Arrow Connector 875"/>
          <p:cNvCxnSpPr/>
          <p:nvPr/>
        </p:nvCxnSpPr>
        <p:spPr>
          <a:xfrm flipV="1">
            <a:off x="4076487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Arrow Connector 876"/>
          <p:cNvCxnSpPr/>
          <p:nvPr/>
        </p:nvCxnSpPr>
        <p:spPr>
          <a:xfrm flipH="1" flipV="1">
            <a:off x="4076487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Arrow Connector 877"/>
          <p:cNvCxnSpPr/>
          <p:nvPr/>
        </p:nvCxnSpPr>
        <p:spPr>
          <a:xfrm flipH="1" flipV="1">
            <a:off x="4076487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Arrow Connector 878"/>
          <p:cNvCxnSpPr/>
          <p:nvPr/>
        </p:nvCxnSpPr>
        <p:spPr>
          <a:xfrm flipV="1">
            <a:off x="4076487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Arrow Connector 879"/>
          <p:cNvCxnSpPr>
            <a:stCxn id="873" idx="0"/>
            <a:endCxn id="1287" idx="2"/>
          </p:cNvCxnSpPr>
          <p:nvPr/>
        </p:nvCxnSpPr>
        <p:spPr>
          <a:xfrm flipH="1" flipV="1">
            <a:off x="4076902" y="1651547"/>
            <a:ext cx="560" cy="26811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8" name="Rectangle 887"/>
          <p:cNvSpPr/>
          <p:nvPr/>
        </p:nvSpPr>
        <p:spPr>
          <a:xfrm>
            <a:off x="3555883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89" name="Rectangle 888"/>
          <p:cNvSpPr/>
          <p:nvPr/>
        </p:nvSpPr>
        <p:spPr>
          <a:xfrm>
            <a:off x="3555883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890" name="Rectangle 889"/>
          <p:cNvSpPr/>
          <p:nvPr/>
        </p:nvSpPr>
        <p:spPr>
          <a:xfrm>
            <a:off x="3555883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91" name="Rectangle 890"/>
          <p:cNvSpPr/>
          <p:nvPr/>
        </p:nvSpPr>
        <p:spPr>
          <a:xfrm>
            <a:off x="3555883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892" name="Rectangle 891"/>
          <p:cNvSpPr/>
          <p:nvPr/>
        </p:nvSpPr>
        <p:spPr>
          <a:xfrm>
            <a:off x="3555883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893" name="Rectangle 892"/>
          <p:cNvSpPr/>
          <p:nvPr/>
        </p:nvSpPr>
        <p:spPr>
          <a:xfrm>
            <a:off x="3555883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895" name="Straight Arrow Connector 894"/>
          <p:cNvCxnSpPr/>
          <p:nvPr/>
        </p:nvCxnSpPr>
        <p:spPr>
          <a:xfrm flipV="1">
            <a:off x="3695109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6" name="Straight Arrow Connector 895"/>
          <p:cNvCxnSpPr/>
          <p:nvPr/>
        </p:nvCxnSpPr>
        <p:spPr>
          <a:xfrm flipV="1">
            <a:off x="3694335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Straight Arrow Connector 896"/>
          <p:cNvCxnSpPr/>
          <p:nvPr/>
        </p:nvCxnSpPr>
        <p:spPr>
          <a:xfrm flipH="1" flipV="1">
            <a:off x="3694335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" name="Straight Arrow Connector 897"/>
          <p:cNvCxnSpPr/>
          <p:nvPr/>
        </p:nvCxnSpPr>
        <p:spPr>
          <a:xfrm flipH="1" flipV="1">
            <a:off x="3694335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" name="Straight Arrow Connector 898"/>
          <p:cNvCxnSpPr/>
          <p:nvPr/>
        </p:nvCxnSpPr>
        <p:spPr>
          <a:xfrm flipV="1">
            <a:off x="3694335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Straight Arrow Connector 899"/>
          <p:cNvCxnSpPr>
            <a:stCxn id="893" idx="0"/>
            <a:endCxn id="1302" idx="2"/>
          </p:cNvCxnSpPr>
          <p:nvPr/>
        </p:nvCxnSpPr>
        <p:spPr>
          <a:xfrm flipH="1" flipV="1">
            <a:off x="3690388" y="1653258"/>
            <a:ext cx="4922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Rectangle 907"/>
          <p:cNvSpPr/>
          <p:nvPr/>
        </p:nvSpPr>
        <p:spPr>
          <a:xfrm>
            <a:off x="3173731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09" name="Rectangle 908"/>
          <p:cNvSpPr/>
          <p:nvPr/>
        </p:nvSpPr>
        <p:spPr>
          <a:xfrm>
            <a:off x="3173731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910" name="Rectangle 909"/>
          <p:cNvSpPr/>
          <p:nvPr/>
        </p:nvSpPr>
        <p:spPr>
          <a:xfrm>
            <a:off x="3173731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11" name="Rectangle 910"/>
          <p:cNvSpPr/>
          <p:nvPr/>
        </p:nvSpPr>
        <p:spPr>
          <a:xfrm>
            <a:off x="3173731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912" name="Rectangle 911"/>
          <p:cNvSpPr/>
          <p:nvPr/>
        </p:nvSpPr>
        <p:spPr>
          <a:xfrm>
            <a:off x="3173731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913" name="Rectangle 912"/>
          <p:cNvSpPr/>
          <p:nvPr/>
        </p:nvSpPr>
        <p:spPr>
          <a:xfrm>
            <a:off x="3173731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915" name="Straight Arrow Connector 914"/>
          <p:cNvCxnSpPr/>
          <p:nvPr/>
        </p:nvCxnSpPr>
        <p:spPr>
          <a:xfrm flipV="1">
            <a:off x="3312957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Arrow Connector 915"/>
          <p:cNvCxnSpPr/>
          <p:nvPr/>
        </p:nvCxnSpPr>
        <p:spPr>
          <a:xfrm flipV="1">
            <a:off x="3312183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Arrow Connector 916"/>
          <p:cNvCxnSpPr/>
          <p:nvPr/>
        </p:nvCxnSpPr>
        <p:spPr>
          <a:xfrm flipH="1" flipV="1">
            <a:off x="3312183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Arrow Connector 917"/>
          <p:cNvCxnSpPr/>
          <p:nvPr/>
        </p:nvCxnSpPr>
        <p:spPr>
          <a:xfrm flipH="1" flipV="1">
            <a:off x="3312183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Arrow Connector 918"/>
          <p:cNvCxnSpPr/>
          <p:nvPr/>
        </p:nvCxnSpPr>
        <p:spPr>
          <a:xfrm flipV="1">
            <a:off x="3312183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Arrow Connector 919"/>
          <p:cNvCxnSpPr>
            <a:stCxn id="913" idx="0"/>
            <a:endCxn id="1301" idx="2"/>
          </p:cNvCxnSpPr>
          <p:nvPr/>
        </p:nvCxnSpPr>
        <p:spPr>
          <a:xfrm flipH="1" flipV="1">
            <a:off x="3311206" y="1653258"/>
            <a:ext cx="1952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" name="Rectangle 927"/>
          <p:cNvSpPr/>
          <p:nvPr/>
        </p:nvSpPr>
        <p:spPr>
          <a:xfrm>
            <a:off x="2791579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29" name="Rectangle 928"/>
          <p:cNvSpPr/>
          <p:nvPr/>
        </p:nvSpPr>
        <p:spPr>
          <a:xfrm>
            <a:off x="2791579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930" name="Rectangle 929"/>
          <p:cNvSpPr/>
          <p:nvPr/>
        </p:nvSpPr>
        <p:spPr>
          <a:xfrm>
            <a:off x="2791579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31" name="Rectangle 930"/>
          <p:cNvSpPr/>
          <p:nvPr/>
        </p:nvSpPr>
        <p:spPr>
          <a:xfrm>
            <a:off x="2791579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932" name="Rectangle 931"/>
          <p:cNvSpPr/>
          <p:nvPr/>
        </p:nvSpPr>
        <p:spPr>
          <a:xfrm>
            <a:off x="2791579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933" name="Rectangle 932"/>
          <p:cNvSpPr/>
          <p:nvPr/>
        </p:nvSpPr>
        <p:spPr>
          <a:xfrm>
            <a:off x="2791579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935" name="Straight Arrow Connector 934"/>
          <p:cNvCxnSpPr/>
          <p:nvPr/>
        </p:nvCxnSpPr>
        <p:spPr>
          <a:xfrm flipV="1">
            <a:off x="2930805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Arrow Connector 935"/>
          <p:cNvCxnSpPr/>
          <p:nvPr/>
        </p:nvCxnSpPr>
        <p:spPr>
          <a:xfrm flipV="1">
            <a:off x="2930031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Arrow Connector 936"/>
          <p:cNvCxnSpPr/>
          <p:nvPr/>
        </p:nvCxnSpPr>
        <p:spPr>
          <a:xfrm flipH="1" flipV="1">
            <a:off x="2930031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Arrow Connector 937"/>
          <p:cNvCxnSpPr/>
          <p:nvPr/>
        </p:nvCxnSpPr>
        <p:spPr>
          <a:xfrm flipH="1" flipV="1">
            <a:off x="2930031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Arrow Connector 938"/>
          <p:cNvCxnSpPr/>
          <p:nvPr/>
        </p:nvCxnSpPr>
        <p:spPr>
          <a:xfrm flipV="1">
            <a:off x="2930031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Arrow Connector 939"/>
          <p:cNvCxnSpPr/>
          <p:nvPr/>
        </p:nvCxnSpPr>
        <p:spPr>
          <a:xfrm flipV="1">
            <a:off x="2930094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8" name="Rectangle 947"/>
          <p:cNvSpPr/>
          <p:nvPr/>
        </p:nvSpPr>
        <p:spPr>
          <a:xfrm>
            <a:off x="2409427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49" name="Rectangle 948"/>
          <p:cNvSpPr/>
          <p:nvPr/>
        </p:nvSpPr>
        <p:spPr>
          <a:xfrm>
            <a:off x="2409427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950" name="Rectangle 949"/>
          <p:cNvSpPr/>
          <p:nvPr/>
        </p:nvSpPr>
        <p:spPr>
          <a:xfrm>
            <a:off x="2409427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51" name="Rectangle 950"/>
          <p:cNvSpPr/>
          <p:nvPr/>
        </p:nvSpPr>
        <p:spPr>
          <a:xfrm>
            <a:off x="2409427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952" name="Rectangle 951"/>
          <p:cNvSpPr/>
          <p:nvPr/>
        </p:nvSpPr>
        <p:spPr>
          <a:xfrm>
            <a:off x="2409427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953" name="Rectangle 952"/>
          <p:cNvSpPr/>
          <p:nvPr/>
        </p:nvSpPr>
        <p:spPr>
          <a:xfrm>
            <a:off x="2409427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955" name="Straight Arrow Connector 954"/>
          <p:cNvCxnSpPr/>
          <p:nvPr/>
        </p:nvCxnSpPr>
        <p:spPr>
          <a:xfrm flipV="1">
            <a:off x="2548653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Arrow Connector 955"/>
          <p:cNvCxnSpPr/>
          <p:nvPr/>
        </p:nvCxnSpPr>
        <p:spPr>
          <a:xfrm flipV="1">
            <a:off x="2547879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Arrow Connector 956"/>
          <p:cNvCxnSpPr/>
          <p:nvPr/>
        </p:nvCxnSpPr>
        <p:spPr>
          <a:xfrm flipH="1" flipV="1">
            <a:off x="2547879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Arrow Connector 957"/>
          <p:cNvCxnSpPr/>
          <p:nvPr/>
        </p:nvCxnSpPr>
        <p:spPr>
          <a:xfrm flipH="1" flipV="1">
            <a:off x="2547879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Arrow Connector 958"/>
          <p:cNvCxnSpPr/>
          <p:nvPr/>
        </p:nvCxnSpPr>
        <p:spPr>
          <a:xfrm flipV="1">
            <a:off x="2547879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Arrow Connector 959"/>
          <p:cNvCxnSpPr>
            <a:stCxn id="953" idx="0"/>
            <a:endCxn id="1299" idx="2"/>
          </p:cNvCxnSpPr>
          <p:nvPr/>
        </p:nvCxnSpPr>
        <p:spPr>
          <a:xfrm flipH="1" flipV="1">
            <a:off x="2546006" y="1653258"/>
            <a:ext cx="2848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8" name="Rectangle 967"/>
          <p:cNvSpPr/>
          <p:nvPr/>
        </p:nvSpPr>
        <p:spPr>
          <a:xfrm>
            <a:off x="2027275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69" name="Rectangle 968"/>
          <p:cNvSpPr/>
          <p:nvPr/>
        </p:nvSpPr>
        <p:spPr>
          <a:xfrm>
            <a:off x="2027275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970" name="Rectangle 969"/>
          <p:cNvSpPr/>
          <p:nvPr/>
        </p:nvSpPr>
        <p:spPr>
          <a:xfrm>
            <a:off x="2027275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71" name="Rectangle 970"/>
          <p:cNvSpPr/>
          <p:nvPr/>
        </p:nvSpPr>
        <p:spPr>
          <a:xfrm>
            <a:off x="2027275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972" name="Rectangle 971"/>
          <p:cNvSpPr/>
          <p:nvPr/>
        </p:nvSpPr>
        <p:spPr>
          <a:xfrm>
            <a:off x="2027275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973" name="Rectangle 972"/>
          <p:cNvSpPr/>
          <p:nvPr/>
        </p:nvSpPr>
        <p:spPr>
          <a:xfrm>
            <a:off x="2027275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975" name="Straight Arrow Connector 974"/>
          <p:cNvCxnSpPr/>
          <p:nvPr/>
        </p:nvCxnSpPr>
        <p:spPr>
          <a:xfrm flipV="1">
            <a:off x="2166501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Arrow Connector 975"/>
          <p:cNvCxnSpPr/>
          <p:nvPr/>
        </p:nvCxnSpPr>
        <p:spPr>
          <a:xfrm flipV="1">
            <a:off x="2165727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Arrow Connector 976"/>
          <p:cNvCxnSpPr/>
          <p:nvPr/>
        </p:nvCxnSpPr>
        <p:spPr>
          <a:xfrm flipH="1" flipV="1">
            <a:off x="2165727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Arrow Connector 977"/>
          <p:cNvCxnSpPr/>
          <p:nvPr/>
        </p:nvCxnSpPr>
        <p:spPr>
          <a:xfrm flipH="1" flipV="1">
            <a:off x="2165727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Arrow Connector 978"/>
          <p:cNvCxnSpPr/>
          <p:nvPr/>
        </p:nvCxnSpPr>
        <p:spPr>
          <a:xfrm flipV="1">
            <a:off x="2165727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Arrow Connector 979"/>
          <p:cNvCxnSpPr>
            <a:stCxn id="973" idx="0"/>
            <a:endCxn id="1298" idx="2"/>
          </p:cNvCxnSpPr>
          <p:nvPr/>
        </p:nvCxnSpPr>
        <p:spPr>
          <a:xfrm flipH="1" flipV="1">
            <a:off x="2161663" y="1653258"/>
            <a:ext cx="5039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8" name="Rectangle 987"/>
          <p:cNvSpPr/>
          <p:nvPr/>
        </p:nvSpPr>
        <p:spPr>
          <a:xfrm>
            <a:off x="1645123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89" name="Rectangle 988"/>
          <p:cNvSpPr/>
          <p:nvPr/>
        </p:nvSpPr>
        <p:spPr>
          <a:xfrm>
            <a:off x="1645123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990" name="Rectangle 989"/>
          <p:cNvSpPr/>
          <p:nvPr/>
        </p:nvSpPr>
        <p:spPr>
          <a:xfrm>
            <a:off x="1645123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91" name="Rectangle 990"/>
          <p:cNvSpPr/>
          <p:nvPr/>
        </p:nvSpPr>
        <p:spPr>
          <a:xfrm>
            <a:off x="1645123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992" name="Rectangle 991"/>
          <p:cNvSpPr/>
          <p:nvPr/>
        </p:nvSpPr>
        <p:spPr>
          <a:xfrm>
            <a:off x="1645123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993" name="Rectangle 992"/>
          <p:cNvSpPr/>
          <p:nvPr/>
        </p:nvSpPr>
        <p:spPr>
          <a:xfrm>
            <a:off x="1645123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995" name="Straight Arrow Connector 994"/>
          <p:cNvCxnSpPr/>
          <p:nvPr/>
        </p:nvCxnSpPr>
        <p:spPr>
          <a:xfrm flipV="1">
            <a:off x="1784349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Arrow Connector 995"/>
          <p:cNvCxnSpPr/>
          <p:nvPr/>
        </p:nvCxnSpPr>
        <p:spPr>
          <a:xfrm flipV="1">
            <a:off x="1783575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Arrow Connector 996"/>
          <p:cNvCxnSpPr/>
          <p:nvPr/>
        </p:nvCxnSpPr>
        <p:spPr>
          <a:xfrm flipH="1" flipV="1">
            <a:off x="1783575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Arrow Connector 997"/>
          <p:cNvCxnSpPr/>
          <p:nvPr/>
        </p:nvCxnSpPr>
        <p:spPr>
          <a:xfrm flipH="1" flipV="1">
            <a:off x="1783575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Arrow Connector 998"/>
          <p:cNvCxnSpPr/>
          <p:nvPr/>
        </p:nvCxnSpPr>
        <p:spPr>
          <a:xfrm flipV="1">
            <a:off x="1783575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Arrow Connector 999"/>
          <p:cNvCxnSpPr>
            <a:stCxn id="993" idx="0"/>
            <a:endCxn id="1283" idx="2"/>
          </p:cNvCxnSpPr>
          <p:nvPr/>
        </p:nvCxnSpPr>
        <p:spPr>
          <a:xfrm flipH="1" flipV="1">
            <a:off x="1781234" y="1655625"/>
            <a:ext cx="3316" cy="264035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8" name="Rectangle 1007"/>
          <p:cNvSpPr/>
          <p:nvPr/>
        </p:nvSpPr>
        <p:spPr>
          <a:xfrm>
            <a:off x="1262971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09" name="Rectangle 1008"/>
          <p:cNvSpPr/>
          <p:nvPr/>
        </p:nvSpPr>
        <p:spPr>
          <a:xfrm>
            <a:off x="1262971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010" name="Rectangle 1009"/>
          <p:cNvSpPr/>
          <p:nvPr/>
        </p:nvSpPr>
        <p:spPr>
          <a:xfrm>
            <a:off x="1262971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11" name="Rectangle 1010"/>
          <p:cNvSpPr/>
          <p:nvPr/>
        </p:nvSpPr>
        <p:spPr>
          <a:xfrm>
            <a:off x="1262971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012" name="Rectangle 1011"/>
          <p:cNvSpPr/>
          <p:nvPr/>
        </p:nvSpPr>
        <p:spPr>
          <a:xfrm>
            <a:off x="1262971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013" name="Rectangle 1012"/>
          <p:cNvSpPr/>
          <p:nvPr/>
        </p:nvSpPr>
        <p:spPr>
          <a:xfrm>
            <a:off x="1262971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015" name="Straight Arrow Connector 1014"/>
          <p:cNvCxnSpPr/>
          <p:nvPr/>
        </p:nvCxnSpPr>
        <p:spPr>
          <a:xfrm flipV="1">
            <a:off x="1402197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Arrow Connector 1015"/>
          <p:cNvCxnSpPr/>
          <p:nvPr/>
        </p:nvCxnSpPr>
        <p:spPr>
          <a:xfrm flipV="1">
            <a:off x="1401423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Arrow Connector 1016"/>
          <p:cNvCxnSpPr/>
          <p:nvPr/>
        </p:nvCxnSpPr>
        <p:spPr>
          <a:xfrm flipH="1" flipV="1">
            <a:off x="1401423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Arrow Connector 1017"/>
          <p:cNvCxnSpPr/>
          <p:nvPr/>
        </p:nvCxnSpPr>
        <p:spPr>
          <a:xfrm flipH="1" flipV="1">
            <a:off x="1401423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Arrow Connector 1018"/>
          <p:cNvCxnSpPr/>
          <p:nvPr/>
        </p:nvCxnSpPr>
        <p:spPr>
          <a:xfrm flipV="1">
            <a:off x="1401423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Arrow Connector 1019"/>
          <p:cNvCxnSpPr>
            <a:stCxn id="1013" idx="0"/>
            <a:endCxn id="1282" idx="2"/>
          </p:cNvCxnSpPr>
          <p:nvPr/>
        </p:nvCxnSpPr>
        <p:spPr>
          <a:xfrm flipH="1" flipV="1">
            <a:off x="1398944" y="1655625"/>
            <a:ext cx="3454" cy="264035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3" name="Straight Arrow Connector 1222"/>
          <p:cNvCxnSpPr>
            <a:stCxn id="4" idx="0"/>
            <a:endCxn id="1008" idx="2"/>
          </p:cNvCxnSpPr>
          <p:nvPr/>
        </p:nvCxnSpPr>
        <p:spPr>
          <a:xfrm flipV="1">
            <a:off x="1396341" y="4516617"/>
            <a:ext cx="605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4" name="Straight Arrow Connector 1223"/>
          <p:cNvCxnSpPr>
            <a:stCxn id="717" idx="0"/>
            <a:endCxn id="988" idx="2"/>
          </p:cNvCxnSpPr>
          <p:nvPr/>
        </p:nvCxnSpPr>
        <p:spPr>
          <a:xfrm flipV="1">
            <a:off x="1779086" y="4516617"/>
            <a:ext cx="5464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5" name="Straight Arrow Connector 1224"/>
          <p:cNvCxnSpPr>
            <a:stCxn id="718" idx="0"/>
            <a:endCxn id="968" idx="2"/>
          </p:cNvCxnSpPr>
          <p:nvPr/>
        </p:nvCxnSpPr>
        <p:spPr>
          <a:xfrm flipV="1">
            <a:off x="2161831" y="4516617"/>
            <a:ext cx="4871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6" name="Straight Arrow Connector 1225"/>
          <p:cNvCxnSpPr>
            <a:stCxn id="719" idx="0"/>
            <a:endCxn id="948" idx="2"/>
          </p:cNvCxnSpPr>
          <p:nvPr/>
        </p:nvCxnSpPr>
        <p:spPr>
          <a:xfrm flipV="1">
            <a:off x="2544576" y="4516617"/>
            <a:ext cx="4278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7" name="Straight Arrow Connector 1226"/>
          <p:cNvCxnSpPr>
            <a:stCxn id="720" idx="0"/>
            <a:endCxn id="928" idx="2"/>
          </p:cNvCxnSpPr>
          <p:nvPr/>
        </p:nvCxnSpPr>
        <p:spPr>
          <a:xfrm flipV="1">
            <a:off x="2927321" y="4516617"/>
            <a:ext cx="3685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8" name="Straight Arrow Connector 1227"/>
          <p:cNvCxnSpPr>
            <a:stCxn id="721" idx="0"/>
            <a:endCxn id="908" idx="2"/>
          </p:cNvCxnSpPr>
          <p:nvPr/>
        </p:nvCxnSpPr>
        <p:spPr>
          <a:xfrm flipV="1">
            <a:off x="3310066" y="4516617"/>
            <a:ext cx="309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" name="Straight Arrow Connector 1228"/>
          <p:cNvCxnSpPr>
            <a:stCxn id="722" idx="0"/>
            <a:endCxn id="888" idx="2"/>
          </p:cNvCxnSpPr>
          <p:nvPr/>
        </p:nvCxnSpPr>
        <p:spPr>
          <a:xfrm flipV="1">
            <a:off x="3692811" y="4516617"/>
            <a:ext cx="249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Straight Arrow Connector 1229"/>
          <p:cNvCxnSpPr>
            <a:stCxn id="723" idx="0"/>
            <a:endCxn id="868" idx="2"/>
          </p:cNvCxnSpPr>
          <p:nvPr/>
        </p:nvCxnSpPr>
        <p:spPr>
          <a:xfrm flipV="1">
            <a:off x="4075556" y="4516617"/>
            <a:ext cx="190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1" name="Straight Arrow Connector 1230"/>
          <p:cNvCxnSpPr>
            <a:stCxn id="724" idx="0"/>
            <a:endCxn id="848" idx="2"/>
          </p:cNvCxnSpPr>
          <p:nvPr/>
        </p:nvCxnSpPr>
        <p:spPr>
          <a:xfrm flipV="1">
            <a:off x="4458301" y="4516617"/>
            <a:ext cx="1313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" name="Straight Arrow Connector 1231"/>
          <p:cNvCxnSpPr>
            <a:stCxn id="725" idx="0"/>
            <a:endCxn id="828" idx="2"/>
          </p:cNvCxnSpPr>
          <p:nvPr/>
        </p:nvCxnSpPr>
        <p:spPr>
          <a:xfrm flipV="1">
            <a:off x="4841046" y="4516617"/>
            <a:ext cx="720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Straight Arrow Connector 1232"/>
          <p:cNvCxnSpPr>
            <a:stCxn id="726" idx="0"/>
            <a:endCxn id="808" idx="2"/>
          </p:cNvCxnSpPr>
          <p:nvPr/>
        </p:nvCxnSpPr>
        <p:spPr>
          <a:xfrm flipV="1">
            <a:off x="5223791" y="4516617"/>
            <a:ext cx="12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4" name="Straight Arrow Connector 1233"/>
          <p:cNvCxnSpPr>
            <a:stCxn id="727" idx="0"/>
            <a:endCxn id="788" idx="2"/>
          </p:cNvCxnSpPr>
          <p:nvPr/>
        </p:nvCxnSpPr>
        <p:spPr>
          <a:xfrm flipH="1" flipV="1">
            <a:off x="5606070" y="4516617"/>
            <a:ext cx="46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Rectangle 600"/>
          <p:cNvSpPr>
            <a:spLocks noChangeAspect="1"/>
          </p:cNvSpPr>
          <p:nvPr/>
        </p:nvSpPr>
        <p:spPr>
          <a:xfrm>
            <a:off x="5176913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Rectangle 601"/>
          <p:cNvSpPr>
            <a:spLocks noChangeAspect="1"/>
          </p:cNvSpPr>
          <p:nvPr/>
        </p:nvSpPr>
        <p:spPr>
          <a:xfrm>
            <a:off x="5176913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Rectangle 602"/>
          <p:cNvSpPr>
            <a:spLocks noChangeAspect="1"/>
          </p:cNvSpPr>
          <p:nvPr/>
        </p:nvSpPr>
        <p:spPr>
          <a:xfrm>
            <a:off x="5176913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ectangle 603"/>
          <p:cNvSpPr>
            <a:spLocks noChangeAspect="1"/>
          </p:cNvSpPr>
          <p:nvPr/>
        </p:nvSpPr>
        <p:spPr>
          <a:xfrm>
            <a:off x="5176913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Rectangle 604"/>
          <p:cNvSpPr>
            <a:spLocks noChangeAspect="1"/>
          </p:cNvSpPr>
          <p:nvPr/>
        </p:nvSpPr>
        <p:spPr>
          <a:xfrm>
            <a:off x="5176913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Rectangle 605"/>
          <p:cNvSpPr>
            <a:spLocks noChangeAspect="1"/>
          </p:cNvSpPr>
          <p:nvPr/>
        </p:nvSpPr>
        <p:spPr>
          <a:xfrm>
            <a:off x="5176913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ectangle 606"/>
          <p:cNvSpPr>
            <a:spLocks noChangeAspect="1"/>
          </p:cNvSpPr>
          <p:nvPr/>
        </p:nvSpPr>
        <p:spPr>
          <a:xfrm>
            <a:off x="4788960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ectangle 607"/>
          <p:cNvSpPr>
            <a:spLocks noChangeAspect="1"/>
          </p:cNvSpPr>
          <p:nvPr/>
        </p:nvSpPr>
        <p:spPr>
          <a:xfrm>
            <a:off x="4788960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Rectangle 608"/>
          <p:cNvSpPr>
            <a:spLocks noChangeAspect="1"/>
          </p:cNvSpPr>
          <p:nvPr/>
        </p:nvSpPr>
        <p:spPr>
          <a:xfrm>
            <a:off x="4788960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Rectangle 609"/>
          <p:cNvSpPr>
            <a:spLocks noChangeAspect="1"/>
          </p:cNvSpPr>
          <p:nvPr/>
        </p:nvSpPr>
        <p:spPr>
          <a:xfrm>
            <a:off x="4788960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ectangle 610"/>
          <p:cNvSpPr>
            <a:spLocks noChangeAspect="1"/>
          </p:cNvSpPr>
          <p:nvPr/>
        </p:nvSpPr>
        <p:spPr>
          <a:xfrm>
            <a:off x="4788960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ectangle 611"/>
          <p:cNvSpPr>
            <a:spLocks noChangeAspect="1"/>
          </p:cNvSpPr>
          <p:nvPr/>
        </p:nvSpPr>
        <p:spPr>
          <a:xfrm>
            <a:off x="4788960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Rectangle 624"/>
          <p:cNvSpPr>
            <a:spLocks noChangeAspect="1"/>
          </p:cNvSpPr>
          <p:nvPr/>
        </p:nvSpPr>
        <p:spPr>
          <a:xfrm>
            <a:off x="9002979" y="74938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/>
          <p:cNvSpPr>
            <a:spLocks noChangeAspect="1"/>
          </p:cNvSpPr>
          <p:nvPr/>
        </p:nvSpPr>
        <p:spPr>
          <a:xfrm>
            <a:off x="9002979" y="88518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Rectangle 626"/>
          <p:cNvSpPr>
            <a:spLocks noChangeAspect="1"/>
          </p:cNvSpPr>
          <p:nvPr/>
        </p:nvSpPr>
        <p:spPr>
          <a:xfrm>
            <a:off x="9002979" y="102098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Rectangle 627"/>
          <p:cNvSpPr>
            <a:spLocks noChangeAspect="1"/>
          </p:cNvSpPr>
          <p:nvPr/>
        </p:nvSpPr>
        <p:spPr>
          <a:xfrm>
            <a:off x="9002979" y="115678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Rectangle 628"/>
          <p:cNvSpPr>
            <a:spLocks noChangeAspect="1"/>
          </p:cNvSpPr>
          <p:nvPr/>
        </p:nvSpPr>
        <p:spPr>
          <a:xfrm>
            <a:off x="9002979" y="129258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Rectangle 629"/>
          <p:cNvSpPr>
            <a:spLocks noChangeAspect="1"/>
          </p:cNvSpPr>
          <p:nvPr/>
        </p:nvSpPr>
        <p:spPr>
          <a:xfrm>
            <a:off x="9002979" y="142838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Rectangle 630"/>
          <p:cNvSpPr>
            <a:spLocks noChangeAspect="1"/>
          </p:cNvSpPr>
          <p:nvPr/>
        </p:nvSpPr>
        <p:spPr>
          <a:xfrm>
            <a:off x="9380744" y="74938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Rectangle 631"/>
          <p:cNvSpPr>
            <a:spLocks noChangeAspect="1"/>
          </p:cNvSpPr>
          <p:nvPr/>
        </p:nvSpPr>
        <p:spPr>
          <a:xfrm>
            <a:off x="9380744" y="88518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Rectangle 632"/>
          <p:cNvSpPr>
            <a:spLocks noChangeAspect="1"/>
          </p:cNvSpPr>
          <p:nvPr/>
        </p:nvSpPr>
        <p:spPr>
          <a:xfrm>
            <a:off x="9380744" y="102098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Rectangle 633"/>
          <p:cNvSpPr>
            <a:spLocks noChangeAspect="1"/>
          </p:cNvSpPr>
          <p:nvPr/>
        </p:nvSpPr>
        <p:spPr>
          <a:xfrm>
            <a:off x="9380744" y="115678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Rectangle 634"/>
          <p:cNvSpPr>
            <a:spLocks noChangeAspect="1"/>
          </p:cNvSpPr>
          <p:nvPr/>
        </p:nvSpPr>
        <p:spPr>
          <a:xfrm>
            <a:off x="9380744" y="129258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Rectangle 635"/>
          <p:cNvSpPr>
            <a:spLocks noChangeAspect="1"/>
          </p:cNvSpPr>
          <p:nvPr/>
        </p:nvSpPr>
        <p:spPr>
          <a:xfrm>
            <a:off x="9380744" y="142838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ectangle 636"/>
          <p:cNvSpPr>
            <a:spLocks noChangeAspect="1"/>
          </p:cNvSpPr>
          <p:nvPr/>
        </p:nvSpPr>
        <p:spPr>
          <a:xfrm>
            <a:off x="9774912" y="74938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 637"/>
          <p:cNvSpPr>
            <a:spLocks noChangeAspect="1"/>
          </p:cNvSpPr>
          <p:nvPr/>
        </p:nvSpPr>
        <p:spPr>
          <a:xfrm>
            <a:off x="9774912" y="88518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ectangle 638"/>
          <p:cNvSpPr>
            <a:spLocks noChangeAspect="1"/>
          </p:cNvSpPr>
          <p:nvPr/>
        </p:nvSpPr>
        <p:spPr>
          <a:xfrm>
            <a:off x="9774912" y="102098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Rectangle 641"/>
          <p:cNvSpPr>
            <a:spLocks noChangeAspect="1"/>
          </p:cNvSpPr>
          <p:nvPr/>
        </p:nvSpPr>
        <p:spPr>
          <a:xfrm>
            <a:off x="9774912" y="115678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/>
          <p:cNvSpPr>
            <a:spLocks noChangeAspect="1"/>
          </p:cNvSpPr>
          <p:nvPr/>
        </p:nvSpPr>
        <p:spPr>
          <a:xfrm>
            <a:off x="9774912" y="129258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Rectangle 643"/>
          <p:cNvSpPr>
            <a:spLocks noChangeAspect="1"/>
          </p:cNvSpPr>
          <p:nvPr/>
        </p:nvSpPr>
        <p:spPr>
          <a:xfrm>
            <a:off x="9774912" y="142838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Rectangle 644"/>
          <p:cNvSpPr>
            <a:spLocks noChangeAspect="1"/>
          </p:cNvSpPr>
          <p:nvPr/>
        </p:nvSpPr>
        <p:spPr>
          <a:xfrm>
            <a:off x="10152522" y="74938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Rectangle 645"/>
          <p:cNvSpPr>
            <a:spLocks noChangeAspect="1"/>
          </p:cNvSpPr>
          <p:nvPr/>
        </p:nvSpPr>
        <p:spPr>
          <a:xfrm>
            <a:off x="10152522" y="88518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Rectangle 646"/>
          <p:cNvSpPr>
            <a:spLocks noChangeAspect="1"/>
          </p:cNvSpPr>
          <p:nvPr/>
        </p:nvSpPr>
        <p:spPr>
          <a:xfrm>
            <a:off x="10152522" y="102098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/>
          <p:cNvSpPr>
            <a:spLocks noChangeAspect="1"/>
          </p:cNvSpPr>
          <p:nvPr/>
        </p:nvSpPr>
        <p:spPr>
          <a:xfrm>
            <a:off x="10152522" y="115678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/>
          <p:cNvSpPr>
            <a:spLocks noChangeAspect="1"/>
          </p:cNvSpPr>
          <p:nvPr/>
        </p:nvSpPr>
        <p:spPr>
          <a:xfrm>
            <a:off x="10152522" y="129258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/>
          <p:cNvSpPr>
            <a:spLocks noChangeAspect="1"/>
          </p:cNvSpPr>
          <p:nvPr/>
        </p:nvSpPr>
        <p:spPr>
          <a:xfrm>
            <a:off x="10152522" y="142838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/>
          <p:cNvSpPr>
            <a:spLocks noChangeAspect="1"/>
          </p:cNvSpPr>
          <p:nvPr/>
        </p:nvSpPr>
        <p:spPr>
          <a:xfrm>
            <a:off x="10531704" y="74938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/>
          <p:cNvSpPr>
            <a:spLocks noChangeAspect="1"/>
          </p:cNvSpPr>
          <p:nvPr/>
        </p:nvSpPr>
        <p:spPr>
          <a:xfrm>
            <a:off x="10531704" y="88518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Rectangle 652"/>
          <p:cNvSpPr>
            <a:spLocks noChangeAspect="1"/>
          </p:cNvSpPr>
          <p:nvPr/>
        </p:nvSpPr>
        <p:spPr>
          <a:xfrm>
            <a:off x="10531704" y="102098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/>
          <p:cNvSpPr>
            <a:spLocks noChangeAspect="1"/>
          </p:cNvSpPr>
          <p:nvPr/>
        </p:nvSpPr>
        <p:spPr>
          <a:xfrm>
            <a:off x="10531704" y="115678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ectangle 654"/>
          <p:cNvSpPr>
            <a:spLocks noChangeAspect="1"/>
          </p:cNvSpPr>
          <p:nvPr/>
        </p:nvSpPr>
        <p:spPr>
          <a:xfrm>
            <a:off x="10531704" y="129258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ectangle 655"/>
          <p:cNvSpPr>
            <a:spLocks noChangeAspect="1"/>
          </p:cNvSpPr>
          <p:nvPr/>
        </p:nvSpPr>
        <p:spPr>
          <a:xfrm>
            <a:off x="10531704" y="142838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Rectangle 656"/>
          <p:cNvSpPr>
            <a:spLocks noChangeAspect="1"/>
          </p:cNvSpPr>
          <p:nvPr/>
        </p:nvSpPr>
        <p:spPr>
          <a:xfrm>
            <a:off x="7090562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ectangle 657"/>
          <p:cNvSpPr>
            <a:spLocks noChangeAspect="1"/>
          </p:cNvSpPr>
          <p:nvPr/>
        </p:nvSpPr>
        <p:spPr>
          <a:xfrm>
            <a:off x="7090562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Rectangle 658"/>
          <p:cNvSpPr>
            <a:spLocks noChangeAspect="1"/>
          </p:cNvSpPr>
          <p:nvPr/>
        </p:nvSpPr>
        <p:spPr>
          <a:xfrm>
            <a:off x="7090562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/>
          <p:cNvSpPr>
            <a:spLocks noChangeAspect="1"/>
          </p:cNvSpPr>
          <p:nvPr/>
        </p:nvSpPr>
        <p:spPr>
          <a:xfrm>
            <a:off x="7090562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Rectangle 660"/>
          <p:cNvSpPr>
            <a:spLocks noChangeAspect="1"/>
          </p:cNvSpPr>
          <p:nvPr/>
        </p:nvSpPr>
        <p:spPr>
          <a:xfrm>
            <a:off x="7090562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Rectangle 661"/>
          <p:cNvSpPr>
            <a:spLocks noChangeAspect="1"/>
          </p:cNvSpPr>
          <p:nvPr/>
        </p:nvSpPr>
        <p:spPr>
          <a:xfrm>
            <a:off x="7090562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Rectangle 662"/>
          <p:cNvSpPr>
            <a:spLocks noChangeAspect="1"/>
          </p:cNvSpPr>
          <p:nvPr/>
        </p:nvSpPr>
        <p:spPr>
          <a:xfrm>
            <a:off x="7468327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Rectangle 663"/>
          <p:cNvSpPr>
            <a:spLocks noChangeAspect="1"/>
          </p:cNvSpPr>
          <p:nvPr/>
        </p:nvSpPr>
        <p:spPr>
          <a:xfrm>
            <a:off x="7468327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Rectangle 664"/>
          <p:cNvSpPr>
            <a:spLocks noChangeAspect="1"/>
          </p:cNvSpPr>
          <p:nvPr/>
        </p:nvSpPr>
        <p:spPr>
          <a:xfrm>
            <a:off x="7468327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Rectangle 665"/>
          <p:cNvSpPr>
            <a:spLocks noChangeAspect="1"/>
          </p:cNvSpPr>
          <p:nvPr/>
        </p:nvSpPr>
        <p:spPr>
          <a:xfrm>
            <a:off x="7468327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Rectangle 666"/>
          <p:cNvSpPr>
            <a:spLocks noChangeAspect="1"/>
          </p:cNvSpPr>
          <p:nvPr/>
        </p:nvSpPr>
        <p:spPr>
          <a:xfrm>
            <a:off x="7468327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Rectangle 667"/>
          <p:cNvSpPr>
            <a:spLocks noChangeAspect="1"/>
          </p:cNvSpPr>
          <p:nvPr/>
        </p:nvSpPr>
        <p:spPr>
          <a:xfrm>
            <a:off x="7468327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Rectangle 668"/>
          <p:cNvSpPr>
            <a:spLocks noChangeAspect="1"/>
          </p:cNvSpPr>
          <p:nvPr/>
        </p:nvSpPr>
        <p:spPr>
          <a:xfrm>
            <a:off x="7862495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Rectangle 669"/>
          <p:cNvSpPr>
            <a:spLocks noChangeAspect="1"/>
          </p:cNvSpPr>
          <p:nvPr/>
        </p:nvSpPr>
        <p:spPr>
          <a:xfrm>
            <a:off x="7862495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Rectangle 670"/>
          <p:cNvSpPr>
            <a:spLocks noChangeAspect="1"/>
          </p:cNvSpPr>
          <p:nvPr/>
        </p:nvSpPr>
        <p:spPr>
          <a:xfrm>
            <a:off x="7862495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Rectangle 671"/>
          <p:cNvSpPr>
            <a:spLocks noChangeAspect="1"/>
          </p:cNvSpPr>
          <p:nvPr/>
        </p:nvSpPr>
        <p:spPr>
          <a:xfrm>
            <a:off x="7862495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Rectangle 672"/>
          <p:cNvSpPr>
            <a:spLocks noChangeAspect="1"/>
          </p:cNvSpPr>
          <p:nvPr/>
        </p:nvSpPr>
        <p:spPr>
          <a:xfrm>
            <a:off x="7862495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Rectangle 673"/>
          <p:cNvSpPr>
            <a:spLocks noChangeAspect="1"/>
          </p:cNvSpPr>
          <p:nvPr/>
        </p:nvSpPr>
        <p:spPr>
          <a:xfrm>
            <a:off x="7862495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Rectangle 674"/>
          <p:cNvSpPr>
            <a:spLocks noChangeAspect="1"/>
          </p:cNvSpPr>
          <p:nvPr/>
        </p:nvSpPr>
        <p:spPr>
          <a:xfrm>
            <a:off x="8240105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Rectangle 675"/>
          <p:cNvSpPr>
            <a:spLocks noChangeAspect="1"/>
          </p:cNvSpPr>
          <p:nvPr/>
        </p:nvSpPr>
        <p:spPr>
          <a:xfrm>
            <a:off x="8240105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Rectangle 676"/>
          <p:cNvSpPr>
            <a:spLocks noChangeAspect="1"/>
          </p:cNvSpPr>
          <p:nvPr/>
        </p:nvSpPr>
        <p:spPr>
          <a:xfrm>
            <a:off x="8240105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Rectangle 677"/>
          <p:cNvSpPr>
            <a:spLocks noChangeAspect="1"/>
          </p:cNvSpPr>
          <p:nvPr/>
        </p:nvSpPr>
        <p:spPr>
          <a:xfrm>
            <a:off x="8240105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Rectangle 678"/>
          <p:cNvSpPr>
            <a:spLocks noChangeAspect="1"/>
          </p:cNvSpPr>
          <p:nvPr/>
        </p:nvSpPr>
        <p:spPr>
          <a:xfrm>
            <a:off x="8240105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Rectangle 679"/>
          <p:cNvSpPr>
            <a:spLocks noChangeAspect="1"/>
          </p:cNvSpPr>
          <p:nvPr/>
        </p:nvSpPr>
        <p:spPr>
          <a:xfrm>
            <a:off x="8240105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Rectangle 680"/>
          <p:cNvSpPr>
            <a:spLocks noChangeAspect="1"/>
          </p:cNvSpPr>
          <p:nvPr/>
        </p:nvSpPr>
        <p:spPr>
          <a:xfrm>
            <a:off x="8619287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Rectangle 681"/>
          <p:cNvSpPr>
            <a:spLocks noChangeAspect="1"/>
          </p:cNvSpPr>
          <p:nvPr/>
        </p:nvSpPr>
        <p:spPr>
          <a:xfrm>
            <a:off x="8619287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Rectangle 694"/>
          <p:cNvSpPr>
            <a:spLocks noChangeAspect="1"/>
          </p:cNvSpPr>
          <p:nvPr/>
        </p:nvSpPr>
        <p:spPr>
          <a:xfrm>
            <a:off x="8619287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Rectangle 695"/>
          <p:cNvSpPr>
            <a:spLocks noChangeAspect="1"/>
          </p:cNvSpPr>
          <p:nvPr/>
        </p:nvSpPr>
        <p:spPr>
          <a:xfrm>
            <a:off x="8619287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ectangle 696"/>
          <p:cNvSpPr>
            <a:spLocks noChangeAspect="1"/>
          </p:cNvSpPr>
          <p:nvPr/>
        </p:nvSpPr>
        <p:spPr>
          <a:xfrm>
            <a:off x="8619287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Rectangle 697"/>
          <p:cNvSpPr>
            <a:spLocks noChangeAspect="1"/>
          </p:cNvSpPr>
          <p:nvPr/>
        </p:nvSpPr>
        <p:spPr>
          <a:xfrm>
            <a:off x="8619287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Rectangle 698"/>
          <p:cNvSpPr>
            <a:spLocks noChangeAspect="1"/>
          </p:cNvSpPr>
          <p:nvPr/>
        </p:nvSpPr>
        <p:spPr>
          <a:xfrm>
            <a:off x="2115943" y="747015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Rectangle 699"/>
          <p:cNvSpPr>
            <a:spLocks noChangeAspect="1"/>
          </p:cNvSpPr>
          <p:nvPr/>
        </p:nvSpPr>
        <p:spPr>
          <a:xfrm>
            <a:off x="2115943" y="882816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/>
          <p:cNvSpPr>
            <a:spLocks noChangeAspect="1"/>
          </p:cNvSpPr>
          <p:nvPr/>
        </p:nvSpPr>
        <p:spPr>
          <a:xfrm>
            <a:off x="2115943" y="1018617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/>
          <p:cNvSpPr>
            <a:spLocks noChangeAspect="1"/>
          </p:cNvSpPr>
          <p:nvPr/>
        </p:nvSpPr>
        <p:spPr>
          <a:xfrm>
            <a:off x="2115943" y="1154418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Rectangle 1206"/>
          <p:cNvSpPr>
            <a:spLocks noChangeAspect="1"/>
          </p:cNvSpPr>
          <p:nvPr/>
        </p:nvSpPr>
        <p:spPr>
          <a:xfrm>
            <a:off x="2115943" y="1290219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/>
          <p:cNvSpPr>
            <a:spLocks noChangeAspect="1"/>
          </p:cNvSpPr>
          <p:nvPr/>
        </p:nvSpPr>
        <p:spPr>
          <a:xfrm>
            <a:off x="2115943" y="1426020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Rectangle 1238"/>
          <p:cNvSpPr>
            <a:spLocks noChangeAspect="1"/>
          </p:cNvSpPr>
          <p:nvPr/>
        </p:nvSpPr>
        <p:spPr>
          <a:xfrm>
            <a:off x="2887876" y="747015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Rectangle 1239"/>
          <p:cNvSpPr>
            <a:spLocks noChangeAspect="1"/>
          </p:cNvSpPr>
          <p:nvPr/>
        </p:nvSpPr>
        <p:spPr>
          <a:xfrm>
            <a:off x="2887876" y="882816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Rectangle 1240"/>
          <p:cNvSpPr>
            <a:spLocks noChangeAspect="1"/>
          </p:cNvSpPr>
          <p:nvPr/>
        </p:nvSpPr>
        <p:spPr>
          <a:xfrm>
            <a:off x="2887876" y="1018617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Rectangle 1241"/>
          <p:cNvSpPr>
            <a:spLocks noChangeAspect="1"/>
          </p:cNvSpPr>
          <p:nvPr/>
        </p:nvSpPr>
        <p:spPr>
          <a:xfrm>
            <a:off x="2887876" y="1154418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Rectangle 1242"/>
          <p:cNvSpPr>
            <a:spLocks noChangeAspect="1"/>
          </p:cNvSpPr>
          <p:nvPr/>
        </p:nvSpPr>
        <p:spPr>
          <a:xfrm>
            <a:off x="2887876" y="1290219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Rectangle 1243"/>
          <p:cNvSpPr>
            <a:spLocks noChangeAspect="1"/>
          </p:cNvSpPr>
          <p:nvPr/>
        </p:nvSpPr>
        <p:spPr>
          <a:xfrm>
            <a:off x="2887876" y="1426020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Rectangle 1244"/>
          <p:cNvSpPr>
            <a:spLocks noChangeAspect="1"/>
          </p:cNvSpPr>
          <p:nvPr/>
        </p:nvSpPr>
        <p:spPr>
          <a:xfrm>
            <a:off x="3265486" y="747015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Rectangle 1245"/>
          <p:cNvSpPr>
            <a:spLocks noChangeAspect="1"/>
          </p:cNvSpPr>
          <p:nvPr/>
        </p:nvSpPr>
        <p:spPr>
          <a:xfrm>
            <a:off x="3265486" y="882816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/>
          <p:cNvSpPr>
            <a:spLocks noChangeAspect="1"/>
          </p:cNvSpPr>
          <p:nvPr/>
        </p:nvSpPr>
        <p:spPr>
          <a:xfrm>
            <a:off x="3265486" y="1018617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Rectangle 1247"/>
          <p:cNvSpPr>
            <a:spLocks noChangeAspect="1"/>
          </p:cNvSpPr>
          <p:nvPr/>
        </p:nvSpPr>
        <p:spPr>
          <a:xfrm>
            <a:off x="3265486" y="1154418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Rectangle 1248"/>
          <p:cNvSpPr>
            <a:spLocks noChangeAspect="1"/>
          </p:cNvSpPr>
          <p:nvPr/>
        </p:nvSpPr>
        <p:spPr>
          <a:xfrm>
            <a:off x="3265486" y="1290219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/>
          <p:cNvSpPr>
            <a:spLocks noChangeAspect="1"/>
          </p:cNvSpPr>
          <p:nvPr/>
        </p:nvSpPr>
        <p:spPr>
          <a:xfrm>
            <a:off x="3265486" y="1426020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Rectangle 1250"/>
          <p:cNvSpPr>
            <a:spLocks noChangeAspect="1"/>
          </p:cNvSpPr>
          <p:nvPr/>
        </p:nvSpPr>
        <p:spPr>
          <a:xfrm>
            <a:off x="3644668" y="747015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Rectangle 1251"/>
          <p:cNvSpPr>
            <a:spLocks noChangeAspect="1"/>
          </p:cNvSpPr>
          <p:nvPr/>
        </p:nvSpPr>
        <p:spPr>
          <a:xfrm>
            <a:off x="3644668" y="882816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/>
          <p:cNvSpPr>
            <a:spLocks noChangeAspect="1"/>
          </p:cNvSpPr>
          <p:nvPr/>
        </p:nvSpPr>
        <p:spPr>
          <a:xfrm>
            <a:off x="3644668" y="1018617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Rectangle 1253"/>
          <p:cNvSpPr>
            <a:spLocks noChangeAspect="1"/>
          </p:cNvSpPr>
          <p:nvPr/>
        </p:nvSpPr>
        <p:spPr>
          <a:xfrm>
            <a:off x="3644668" y="1154418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Rectangle 1254"/>
          <p:cNvSpPr>
            <a:spLocks noChangeAspect="1"/>
          </p:cNvSpPr>
          <p:nvPr/>
        </p:nvSpPr>
        <p:spPr>
          <a:xfrm>
            <a:off x="3644668" y="1290219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/>
          <p:cNvSpPr>
            <a:spLocks noChangeAspect="1"/>
          </p:cNvSpPr>
          <p:nvPr/>
        </p:nvSpPr>
        <p:spPr>
          <a:xfrm>
            <a:off x="3644668" y="1426020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Rectangle 1256"/>
          <p:cNvSpPr>
            <a:spLocks noChangeAspect="1"/>
          </p:cNvSpPr>
          <p:nvPr/>
        </p:nvSpPr>
        <p:spPr>
          <a:xfrm>
            <a:off x="6704143" y="74623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Rectangle 1257"/>
          <p:cNvSpPr>
            <a:spLocks noChangeAspect="1"/>
          </p:cNvSpPr>
          <p:nvPr/>
        </p:nvSpPr>
        <p:spPr>
          <a:xfrm>
            <a:off x="6704143" y="88203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/>
          <p:cNvSpPr>
            <a:spLocks noChangeAspect="1"/>
          </p:cNvSpPr>
          <p:nvPr/>
        </p:nvSpPr>
        <p:spPr>
          <a:xfrm>
            <a:off x="6704143" y="101783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Rectangle 1259"/>
          <p:cNvSpPr>
            <a:spLocks noChangeAspect="1"/>
          </p:cNvSpPr>
          <p:nvPr/>
        </p:nvSpPr>
        <p:spPr>
          <a:xfrm>
            <a:off x="6704143" y="115363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Rectangle 1260"/>
          <p:cNvSpPr>
            <a:spLocks noChangeAspect="1"/>
          </p:cNvSpPr>
          <p:nvPr/>
        </p:nvSpPr>
        <p:spPr>
          <a:xfrm>
            <a:off x="6704143" y="128943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/>
          <p:cNvSpPr>
            <a:spLocks noChangeAspect="1"/>
          </p:cNvSpPr>
          <p:nvPr/>
        </p:nvSpPr>
        <p:spPr>
          <a:xfrm>
            <a:off x="6704143" y="142523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Rectangle 1262"/>
          <p:cNvSpPr>
            <a:spLocks noChangeAspect="1"/>
          </p:cNvSpPr>
          <p:nvPr/>
        </p:nvSpPr>
        <p:spPr>
          <a:xfrm>
            <a:off x="6316190" y="74623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Rectangle 1263"/>
          <p:cNvSpPr>
            <a:spLocks noChangeAspect="1"/>
          </p:cNvSpPr>
          <p:nvPr/>
        </p:nvSpPr>
        <p:spPr>
          <a:xfrm>
            <a:off x="6316190" y="88203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Rectangle 1264"/>
          <p:cNvSpPr>
            <a:spLocks noChangeAspect="1"/>
          </p:cNvSpPr>
          <p:nvPr/>
        </p:nvSpPr>
        <p:spPr>
          <a:xfrm>
            <a:off x="6316190" y="101783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Rectangle 1265"/>
          <p:cNvSpPr>
            <a:spLocks noChangeAspect="1"/>
          </p:cNvSpPr>
          <p:nvPr/>
        </p:nvSpPr>
        <p:spPr>
          <a:xfrm>
            <a:off x="6316190" y="115363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Rectangle 1266"/>
          <p:cNvSpPr>
            <a:spLocks noChangeAspect="1"/>
          </p:cNvSpPr>
          <p:nvPr/>
        </p:nvSpPr>
        <p:spPr>
          <a:xfrm>
            <a:off x="6316190" y="128943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Rectangle 1267"/>
          <p:cNvSpPr>
            <a:spLocks noChangeAspect="1"/>
          </p:cNvSpPr>
          <p:nvPr/>
        </p:nvSpPr>
        <p:spPr>
          <a:xfrm>
            <a:off x="6316190" y="142523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Rectangle 1268"/>
          <p:cNvSpPr>
            <a:spLocks noChangeAspect="1"/>
          </p:cNvSpPr>
          <p:nvPr/>
        </p:nvSpPr>
        <p:spPr>
          <a:xfrm>
            <a:off x="5930301" y="74623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Rectangle 1269"/>
          <p:cNvSpPr>
            <a:spLocks noChangeAspect="1"/>
          </p:cNvSpPr>
          <p:nvPr/>
        </p:nvSpPr>
        <p:spPr>
          <a:xfrm>
            <a:off x="5930301" y="88203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Rectangle 1270"/>
          <p:cNvSpPr>
            <a:spLocks noChangeAspect="1"/>
          </p:cNvSpPr>
          <p:nvPr/>
        </p:nvSpPr>
        <p:spPr>
          <a:xfrm>
            <a:off x="5930301" y="101783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2" name="Rectangle 1271"/>
          <p:cNvSpPr>
            <a:spLocks noChangeAspect="1"/>
          </p:cNvSpPr>
          <p:nvPr/>
        </p:nvSpPr>
        <p:spPr>
          <a:xfrm>
            <a:off x="5930301" y="115363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Rectangle 1272"/>
          <p:cNvSpPr>
            <a:spLocks noChangeAspect="1"/>
          </p:cNvSpPr>
          <p:nvPr/>
        </p:nvSpPr>
        <p:spPr>
          <a:xfrm>
            <a:off x="5930301" y="128943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Rectangle 1273"/>
          <p:cNvSpPr>
            <a:spLocks noChangeAspect="1"/>
          </p:cNvSpPr>
          <p:nvPr/>
        </p:nvSpPr>
        <p:spPr>
          <a:xfrm>
            <a:off x="5930301" y="142523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Rectangle 1274"/>
          <p:cNvSpPr>
            <a:spLocks noChangeAspect="1"/>
          </p:cNvSpPr>
          <p:nvPr/>
        </p:nvSpPr>
        <p:spPr>
          <a:xfrm>
            <a:off x="5551834" y="74623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ctangle 1275"/>
          <p:cNvSpPr>
            <a:spLocks noChangeAspect="1"/>
          </p:cNvSpPr>
          <p:nvPr/>
        </p:nvSpPr>
        <p:spPr>
          <a:xfrm>
            <a:off x="5551834" y="88203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ctangle 1276"/>
          <p:cNvSpPr>
            <a:spLocks noChangeAspect="1"/>
          </p:cNvSpPr>
          <p:nvPr/>
        </p:nvSpPr>
        <p:spPr>
          <a:xfrm>
            <a:off x="5551834" y="101783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ctangle 1277"/>
          <p:cNvSpPr>
            <a:spLocks noChangeAspect="1"/>
          </p:cNvSpPr>
          <p:nvPr/>
        </p:nvSpPr>
        <p:spPr>
          <a:xfrm>
            <a:off x="5551834" y="115363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ctangle 1278"/>
          <p:cNvSpPr>
            <a:spLocks noChangeAspect="1"/>
          </p:cNvSpPr>
          <p:nvPr/>
        </p:nvSpPr>
        <p:spPr>
          <a:xfrm>
            <a:off x="5551834" y="128943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ctangle 1279"/>
          <p:cNvSpPr>
            <a:spLocks noChangeAspect="1"/>
          </p:cNvSpPr>
          <p:nvPr/>
        </p:nvSpPr>
        <p:spPr>
          <a:xfrm>
            <a:off x="5551834" y="142523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353224" y="749382"/>
            <a:ext cx="91440" cy="906243"/>
            <a:chOff x="1595981" y="749382"/>
            <a:chExt cx="91440" cy="906243"/>
          </a:xfrm>
        </p:grpSpPr>
        <p:sp>
          <p:nvSpPr>
            <p:cNvPr id="589" name="Rectangle 588"/>
            <p:cNvSpPr>
              <a:spLocks noChangeAspect="1"/>
            </p:cNvSpPr>
            <p:nvPr/>
          </p:nvSpPr>
          <p:spPr>
            <a:xfrm>
              <a:off x="1595981" y="74938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/>
            <p:cNvSpPr>
              <a:spLocks noChangeAspect="1"/>
            </p:cNvSpPr>
            <p:nvPr/>
          </p:nvSpPr>
          <p:spPr>
            <a:xfrm>
              <a:off x="1595981" y="88518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>
              <a:spLocks noChangeAspect="1"/>
            </p:cNvSpPr>
            <p:nvPr/>
          </p:nvSpPr>
          <p:spPr>
            <a:xfrm>
              <a:off x="1595981" y="102098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>
              <a:spLocks noChangeAspect="1"/>
            </p:cNvSpPr>
            <p:nvPr/>
          </p:nvSpPr>
          <p:spPr>
            <a:xfrm>
              <a:off x="1595981" y="115678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>
              <a:spLocks noChangeAspect="1"/>
            </p:cNvSpPr>
            <p:nvPr/>
          </p:nvSpPr>
          <p:spPr>
            <a:xfrm>
              <a:off x="1595981" y="129258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>
              <a:spLocks noChangeAspect="1"/>
            </p:cNvSpPr>
            <p:nvPr/>
          </p:nvSpPr>
          <p:spPr>
            <a:xfrm>
              <a:off x="1595981" y="142838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Rectangle 1281"/>
            <p:cNvSpPr>
              <a:spLocks noChangeAspect="1"/>
            </p:cNvSpPr>
            <p:nvPr/>
          </p:nvSpPr>
          <p:spPr>
            <a:xfrm>
              <a:off x="1595981" y="156418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35514" y="749382"/>
            <a:ext cx="91440" cy="906243"/>
            <a:chOff x="1965115" y="749382"/>
            <a:chExt cx="91440" cy="906243"/>
          </a:xfrm>
        </p:grpSpPr>
        <p:sp>
          <p:nvSpPr>
            <p:cNvPr id="595" name="Rectangle 594"/>
            <p:cNvSpPr>
              <a:spLocks noChangeAspect="1"/>
            </p:cNvSpPr>
            <p:nvPr/>
          </p:nvSpPr>
          <p:spPr>
            <a:xfrm>
              <a:off x="1965115" y="74938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/>
            <p:cNvSpPr>
              <a:spLocks noChangeAspect="1"/>
            </p:cNvSpPr>
            <p:nvPr/>
          </p:nvSpPr>
          <p:spPr>
            <a:xfrm>
              <a:off x="1965115" y="88518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>
              <a:spLocks noChangeAspect="1"/>
            </p:cNvSpPr>
            <p:nvPr/>
          </p:nvSpPr>
          <p:spPr>
            <a:xfrm>
              <a:off x="1965115" y="102098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>
              <a:spLocks noChangeAspect="1"/>
            </p:cNvSpPr>
            <p:nvPr/>
          </p:nvSpPr>
          <p:spPr>
            <a:xfrm>
              <a:off x="1965115" y="115678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>
              <a:spLocks noChangeAspect="1"/>
            </p:cNvSpPr>
            <p:nvPr/>
          </p:nvSpPr>
          <p:spPr>
            <a:xfrm>
              <a:off x="1965115" y="129258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>
              <a:spLocks noChangeAspect="1"/>
            </p:cNvSpPr>
            <p:nvPr/>
          </p:nvSpPr>
          <p:spPr>
            <a:xfrm>
              <a:off x="1965115" y="142838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Rectangle 1282"/>
            <p:cNvSpPr>
              <a:spLocks noChangeAspect="1"/>
            </p:cNvSpPr>
            <p:nvPr/>
          </p:nvSpPr>
          <p:spPr>
            <a:xfrm>
              <a:off x="1965115" y="156418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4" name="Rectangle 1283"/>
          <p:cNvSpPr>
            <a:spLocks noChangeAspect="1"/>
          </p:cNvSpPr>
          <p:nvPr/>
        </p:nvSpPr>
        <p:spPr>
          <a:xfrm>
            <a:off x="5176913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Rectangle 1284"/>
          <p:cNvSpPr>
            <a:spLocks noChangeAspect="1"/>
          </p:cNvSpPr>
          <p:nvPr/>
        </p:nvSpPr>
        <p:spPr>
          <a:xfrm>
            <a:off x="4788960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416227" y="745304"/>
            <a:ext cx="91440" cy="906243"/>
            <a:chOff x="4645828" y="745304"/>
            <a:chExt cx="91440" cy="906243"/>
          </a:xfrm>
        </p:grpSpPr>
        <p:sp>
          <p:nvSpPr>
            <p:cNvPr id="613" name="Rectangle 612"/>
            <p:cNvSpPr>
              <a:spLocks noChangeAspect="1"/>
            </p:cNvSpPr>
            <p:nvPr/>
          </p:nvSpPr>
          <p:spPr>
            <a:xfrm>
              <a:off x="4645828" y="745304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/>
            <p:cNvSpPr>
              <a:spLocks noChangeAspect="1"/>
            </p:cNvSpPr>
            <p:nvPr/>
          </p:nvSpPr>
          <p:spPr>
            <a:xfrm>
              <a:off x="4645828" y="881105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>
              <a:spLocks noChangeAspect="1"/>
            </p:cNvSpPr>
            <p:nvPr/>
          </p:nvSpPr>
          <p:spPr>
            <a:xfrm>
              <a:off x="4645828" y="1016906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/>
            <p:cNvSpPr>
              <a:spLocks noChangeAspect="1"/>
            </p:cNvSpPr>
            <p:nvPr/>
          </p:nvSpPr>
          <p:spPr>
            <a:xfrm>
              <a:off x="4645828" y="1152707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/>
            <p:cNvSpPr>
              <a:spLocks noChangeAspect="1"/>
            </p:cNvSpPr>
            <p:nvPr/>
          </p:nvSpPr>
          <p:spPr>
            <a:xfrm>
              <a:off x="4645828" y="1288508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>
              <a:spLocks noChangeAspect="1"/>
            </p:cNvSpPr>
            <p:nvPr/>
          </p:nvSpPr>
          <p:spPr>
            <a:xfrm>
              <a:off x="4645828" y="142430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Rectangle 1285"/>
            <p:cNvSpPr>
              <a:spLocks noChangeAspect="1"/>
            </p:cNvSpPr>
            <p:nvPr/>
          </p:nvSpPr>
          <p:spPr>
            <a:xfrm>
              <a:off x="4645828" y="1560107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031182" y="745304"/>
            <a:ext cx="91440" cy="906243"/>
            <a:chOff x="4267361" y="745304"/>
            <a:chExt cx="91440" cy="906243"/>
          </a:xfrm>
        </p:grpSpPr>
        <p:sp>
          <p:nvSpPr>
            <p:cNvPr id="619" name="Rectangle 618"/>
            <p:cNvSpPr>
              <a:spLocks noChangeAspect="1"/>
            </p:cNvSpPr>
            <p:nvPr/>
          </p:nvSpPr>
          <p:spPr>
            <a:xfrm>
              <a:off x="4267361" y="745304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/>
            <p:cNvSpPr>
              <a:spLocks noChangeAspect="1"/>
            </p:cNvSpPr>
            <p:nvPr/>
          </p:nvSpPr>
          <p:spPr>
            <a:xfrm>
              <a:off x="4267361" y="881105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>
              <a:spLocks noChangeAspect="1"/>
            </p:cNvSpPr>
            <p:nvPr/>
          </p:nvSpPr>
          <p:spPr>
            <a:xfrm>
              <a:off x="4267361" y="1016906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/>
            <p:cNvSpPr>
              <a:spLocks noChangeAspect="1"/>
            </p:cNvSpPr>
            <p:nvPr/>
          </p:nvSpPr>
          <p:spPr>
            <a:xfrm>
              <a:off x="4267361" y="1152707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/>
            <p:cNvSpPr>
              <a:spLocks noChangeAspect="1"/>
            </p:cNvSpPr>
            <p:nvPr/>
          </p:nvSpPr>
          <p:spPr>
            <a:xfrm>
              <a:off x="4267361" y="1288508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>
              <a:spLocks noChangeAspect="1"/>
            </p:cNvSpPr>
            <p:nvPr/>
          </p:nvSpPr>
          <p:spPr>
            <a:xfrm>
              <a:off x="4267361" y="142430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Rectangle 1286"/>
            <p:cNvSpPr>
              <a:spLocks noChangeAspect="1"/>
            </p:cNvSpPr>
            <p:nvPr/>
          </p:nvSpPr>
          <p:spPr>
            <a:xfrm>
              <a:off x="4267361" y="1560107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8" name="Rectangle 1287"/>
          <p:cNvSpPr>
            <a:spLocks noChangeAspect="1"/>
          </p:cNvSpPr>
          <p:nvPr/>
        </p:nvSpPr>
        <p:spPr>
          <a:xfrm>
            <a:off x="9002979" y="156418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/>
          <p:cNvSpPr>
            <a:spLocks noChangeAspect="1"/>
          </p:cNvSpPr>
          <p:nvPr/>
        </p:nvSpPr>
        <p:spPr>
          <a:xfrm>
            <a:off x="9380744" y="156418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Rectangle 1289"/>
          <p:cNvSpPr>
            <a:spLocks noChangeAspect="1"/>
          </p:cNvSpPr>
          <p:nvPr/>
        </p:nvSpPr>
        <p:spPr>
          <a:xfrm>
            <a:off x="9774912" y="156418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Rectangle 1290"/>
          <p:cNvSpPr>
            <a:spLocks noChangeAspect="1"/>
          </p:cNvSpPr>
          <p:nvPr/>
        </p:nvSpPr>
        <p:spPr>
          <a:xfrm>
            <a:off x="10152522" y="156418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 1291"/>
          <p:cNvSpPr>
            <a:spLocks noChangeAspect="1"/>
          </p:cNvSpPr>
          <p:nvPr/>
        </p:nvSpPr>
        <p:spPr>
          <a:xfrm>
            <a:off x="10531704" y="156418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Rectangle 1292"/>
          <p:cNvSpPr>
            <a:spLocks noChangeAspect="1"/>
          </p:cNvSpPr>
          <p:nvPr/>
        </p:nvSpPr>
        <p:spPr>
          <a:xfrm>
            <a:off x="7090562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Rectangle 1293"/>
          <p:cNvSpPr>
            <a:spLocks noChangeAspect="1"/>
          </p:cNvSpPr>
          <p:nvPr/>
        </p:nvSpPr>
        <p:spPr>
          <a:xfrm>
            <a:off x="7468327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/>
          <p:cNvSpPr>
            <a:spLocks noChangeAspect="1"/>
          </p:cNvSpPr>
          <p:nvPr/>
        </p:nvSpPr>
        <p:spPr>
          <a:xfrm>
            <a:off x="7862495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6" name="Rectangle 1295"/>
          <p:cNvSpPr>
            <a:spLocks noChangeAspect="1"/>
          </p:cNvSpPr>
          <p:nvPr/>
        </p:nvSpPr>
        <p:spPr>
          <a:xfrm>
            <a:off x="8240105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Rectangle 1296"/>
          <p:cNvSpPr>
            <a:spLocks noChangeAspect="1"/>
          </p:cNvSpPr>
          <p:nvPr/>
        </p:nvSpPr>
        <p:spPr>
          <a:xfrm>
            <a:off x="8619287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/>
          <p:cNvSpPr>
            <a:spLocks noChangeAspect="1"/>
          </p:cNvSpPr>
          <p:nvPr/>
        </p:nvSpPr>
        <p:spPr>
          <a:xfrm>
            <a:off x="2115943" y="1561818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2500286" y="747015"/>
            <a:ext cx="91440" cy="906243"/>
            <a:chOff x="2736465" y="747015"/>
            <a:chExt cx="91440" cy="906243"/>
          </a:xfrm>
        </p:grpSpPr>
        <p:sp>
          <p:nvSpPr>
            <p:cNvPr id="1221" name="Rectangle 1220"/>
            <p:cNvSpPr>
              <a:spLocks noChangeAspect="1"/>
            </p:cNvSpPr>
            <p:nvPr/>
          </p:nvSpPr>
          <p:spPr>
            <a:xfrm>
              <a:off x="2736465" y="747015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Rectangle 1221"/>
            <p:cNvSpPr>
              <a:spLocks noChangeAspect="1"/>
            </p:cNvSpPr>
            <p:nvPr/>
          </p:nvSpPr>
          <p:spPr>
            <a:xfrm>
              <a:off x="2736465" y="882816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Rectangle 1234"/>
            <p:cNvSpPr>
              <a:spLocks noChangeAspect="1"/>
            </p:cNvSpPr>
            <p:nvPr/>
          </p:nvSpPr>
          <p:spPr>
            <a:xfrm>
              <a:off x="2736465" y="1018617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ectangle 1235"/>
            <p:cNvSpPr>
              <a:spLocks noChangeAspect="1"/>
            </p:cNvSpPr>
            <p:nvPr/>
          </p:nvSpPr>
          <p:spPr>
            <a:xfrm>
              <a:off x="2736465" y="1154418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Rectangle 1236"/>
            <p:cNvSpPr>
              <a:spLocks noChangeAspect="1"/>
            </p:cNvSpPr>
            <p:nvPr/>
          </p:nvSpPr>
          <p:spPr>
            <a:xfrm>
              <a:off x="2736465" y="1290219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Rectangle 1237"/>
            <p:cNvSpPr>
              <a:spLocks noChangeAspect="1"/>
            </p:cNvSpPr>
            <p:nvPr/>
          </p:nvSpPr>
          <p:spPr>
            <a:xfrm>
              <a:off x="2736465" y="1426020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ectangle 1298"/>
            <p:cNvSpPr>
              <a:spLocks noChangeAspect="1"/>
            </p:cNvSpPr>
            <p:nvPr/>
          </p:nvSpPr>
          <p:spPr>
            <a:xfrm>
              <a:off x="2736465" y="1561818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0" name="Rectangle 1299"/>
          <p:cNvSpPr>
            <a:spLocks noChangeAspect="1"/>
          </p:cNvSpPr>
          <p:nvPr/>
        </p:nvSpPr>
        <p:spPr>
          <a:xfrm>
            <a:off x="2887876" y="1561818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/>
          <p:cNvSpPr>
            <a:spLocks noChangeAspect="1"/>
          </p:cNvSpPr>
          <p:nvPr/>
        </p:nvSpPr>
        <p:spPr>
          <a:xfrm>
            <a:off x="3265486" y="1561818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Rectangle 1301"/>
          <p:cNvSpPr>
            <a:spLocks noChangeAspect="1"/>
          </p:cNvSpPr>
          <p:nvPr/>
        </p:nvSpPr>
        <p:spPr>
          <a:xfrm>
            <a:off x="3644668" y="1561818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Rectangle 1302"/>
          <p:cNvSpPr>
            <a:spLocks noChangeAspect="1"/>
          </p:cNvSpPr>
          <p:nvPr/>
        </p:nvSpPr>
        <p:spPr>
          <a:xfrm>
            <a:off x="6704143" y="156103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Rectangle 1303"/>
          <p:cNvSpPr>
            <a:spLocks noChangeAspect="1"/>
          </p:cNvSpPr>
          <p:nvPr/>
        </p:nvSpPr>
        <p:spPr>
          <a:xfrm>
            <a:off x="6316190" y="156103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Rectangle 1304"/>
          <p:cNvSpPr>
            <a:spLocks noChangeAspect="1"/>
          </p:cNvSpPr>
          <p:nvPr/>
        </p:nvSpPr>
        <p:spPr>
          <a:xfrm>
            <a:off x="5930301" y="156103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Rectangle 1305"/>
          <p:cNvSpPr>
            <a:spLocks noChangeAspect="1"/>
          </p:cNvSpPr>
          <p:nvPr/>
        </p:nvSpPr>
        <p:spPr>
          <a:xfrm>
            <a:off x="5551834" y="156103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/>
              <p:cNvSpPr txBox="1"/>
              <p:nvPr/>
            </p:nvSpPr>
            <p:spPr>
              <a:xfrm>
                <a:off x="4393675" y="6071442"/>
                <a:ext cx="3404650" cy="75623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baseline="-25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CTC</m:t>
                          </m:r>
                        </m:sub>
                      </m:sSub>
                      <m:d>
                        <m:dPr>
                          <m:ctrlPr>
                            <a:rPr lang="mr-IN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mr-IN" b="1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US" b="1" i="1">
                                  <a:solidFill>
                                    <a:srgbClr val="FF2F9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𝒕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∏"/>
                                  <m:ctrlPr>
                                    <a:rPr lang="is-I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solidFill>
                                        <a:schemeClr val="accent4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mr-IN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2F92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7" name="TextBox 5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675" y="6071442"/>
                <a:ext cx="3404650" cy="756233"/>
              </a:xfrm>
              <a:prstGeom prst="rect">
                <a:avLst/>
              </a:prstGeom>
              <a:blipFill rotWithShape="0">
                <a:blip r:embed="rId3"/>
                <a:stretch>
                  <a:fillRect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5" name="Group 564">
            <a:extLst>
              <a:ext uri="{FF2B5EF4-FFF2-40B4-BE49-F238E27FC236}">
                <a16:creationId xmlns:a16="http://schemas.microsoft.com/office/drawing/2014/main" id="{2B043E7A-2E8E-4394-655A-BCF6519D39BA}"/>
              </a:ext>
            </a:extLst>
          </p:cNvPr>
          <p:cNvGrpSpPr/>
          <p:nvPr/>
        </p:nvGrpSpPr>
        <p:grpSpPr>
          <a:xfrm>
            <a:off x="2745611" y="277681"/>
            <a:ext cx="6688374" cy="369332"/>
            <a:chOff x="2745611" y="501957"/>
            <a:chExt cx="6688374" cy="369332"/>
          </a:xfrm>
        </p:grpSpPr>
        <p:sp>
          <p:nvSpPr>
            <p:cNvPr id="566" name="TextBox 565">
              <a:extLst>
                <a:ext uri="{FF2B5EF4-FFF2-40B4-BE49-F238E27FC236}">
                  <a16:creationId xmlns:a16="http://schemas.microsoft.com/office/drawing/2014/main" id="{5C4404CD-089D-120B-B719-0AE4231393A2}"/>
                </a:ext>
              </a:extLst>
            </p:cNvPr>
            <p:cNvSpPr txBox="1"/>
            <p:nvPr/>
          </p:nvSpPr>
          <p:spPr>
            <a:xfrm>
              <a:off x="2745611" y="501957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k</a:t>
              </a:r>
            </a:p>
          </p:txBody>
        </p:sp>
        <p:sp>
          <p:nvSpPr>
            <p:cNvPr id="568" name="TextBox 567">
              <a:extLst>
                <a:ext uri="{FF2B5EF4-FFF2-40B4-BE49-F238E27FC236}">
                  <a16:creationId xmlns:a16="http://schemas.microsoft.com/office/drawing/2014/main" id="{632B5284-A6BD-D2DB-B814-D6AB40486A72}"/>
                </a:ext>
              </a:extLst>
            </p:cNvPr>
            <p:cNvSpPr txBox="1"/>
            <p:nvPr/>
          </p:nvSpPr>
          <p:spPr>
            <a:xfrm>
              <a:off x="3460344" y="50195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ae</a:t>
              </a:r>
            </a:p>
          </p:txBody>
        </p:sp>
        <p:sp>
          <p:nvSpPr>
            <p:cNvPr id="569" name="TextBox 568">
              <a:extLst>
                <a:ext uri="{FF2B5EF4-FFF2-40B4-BE49-F238E27FC236}">
                  <a16:creationId xmlns:a16="http://schemas.microsoft.com/office/drawing/2014/main" id="{BA2D588F-1ABB-CE38-EE94-6263EC236912}"/>
                </a:ext>
              </a:extLst>
            </p:cNvPr>
            <p:cNvSpPr txBox="1"/>
            <p:nvPr/>
          </p:nvSpPr>
          <p:spPr>
            <a:xfrm>
              <a:off x="4362181" y="501957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7030A0"/>
                  </a:solidFill>
                </a:rPr>
                <a:t>t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570" name="TextBox 569">
              <a:extLst>
                <a:ext uri="{FF2B5EF4-FFF2-40B4-BE49-F238E27FC236}">
                  <a16:creationId xmlns:a16="http://schemas.microsoft.com/office/drawing/2014/main" id="{D7ABAC0C-9415-4083-F7DF-414E84462104}"/>
                </a:ext>
              </a:extLst>
            </p:cNvPr>
            <p:cNvSpPr txBox="1"/>
            <p:nvPr/>
          </p:nvSpPr>
          <p:spPr>
            <a:xfrm>
              <a:off x="7555175" y="50195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h</a:t>
              </a:r>
            </a:p>
          </p:txBody>
        </p:sp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B5FB42FE-D227-7FC3-A327-D1F509CA619A}"/>
                </a:ext>
              </a:extLst>
            </p:cNvPr>
            <p:cNvSpPr txBox="1"/>
            <p:nvPr/>
          </p:nvSpPr>
          <p:spPr>
            <a:xfrm>
              <a:off x="5938378" y="50195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B0F0"/>
                  </a:solidFill>
                </a:rPr>
                <a:t>n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572" name="TextBox 571">
              <a:extLst>
                <a:ext uri="{FF2B5EF4-FFF2-40B4-BE49-F238E27FC236}">
                  <a16:creationId xmlns:a16="http://schemas.microsoft.com/office/drawing/2014/main" id="{284292B1-F044-CF76-1C16-63CF26BEE430}"/>
                </a:ext>
              </a:extLst>
            </p:cNvPr>
            <p:cNvSpPr txBox="1"/>
            <p:nvPr/>
          </p:nvSpPr>
          <p:spPr>
            <a:xfrm>
              <a:off x="6749079" y="50195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2F92"/>
                  </a:solidFill>
                </a:rPr>
                <a:t>d</a:t>
              </a:r>
            </a:p>
          </p:txBody>
        </p:sp>
        <p:sp>
          <p:nvSpPr>
            <p:cNvPr id="573" name="TextBox 572">
              <a:extLst>
                <a:ext uri="{FF2B5EF4-FFF2-40B4-BE49-F238E27FC236}">
                  <a16:creationId xmlns:a16="http://schemas.microsoft.com/office/drawing/2014/main" id="{9AC074AF-1E10-87CF-E34C-CD8BC2EF84A2}"/>
                </a:ext>
              </a:extLst>
            </p:cNvPr>
            <p:cNvSpPr txBox="1"/>
            <p:nvPr/>
          </p:nvSpPr>
          <p:spPr>
            <a:xfrm>
              <a:off x="5084491" y="50195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ae</a:t>
              </a:r>
            </a:p>
          </p:txBody>
        </p:sp>
        <p:sp>
          <p:nvSpPr>
            <p:cNvPr id="574" name="TextBox 573">
              <a:extLst>
                <a:ext uri="{FF2B5EF4-FFF2-40B4-BE49-F238E27FC236}">
                  <a16:creationId xmlns:a16="http://schemas.microsoft.com/office/drawing/2014/main" id="{0F8D5663-3410-AE08-65CC-49EA17AE7B90}"/>
                </a:ext>
              </a:extLst>
            </p:cNvPr>
            <p:cNvSpPr txBox="1"/>
            <p:nvPr/>
          </p:nvSpPr>
          <p:spPr>
            <a:xfrm>
              <a:off x="8297071" y="501957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ae</a:t>
              </a:r>
            </a:p>
          </p:txBody>
        </p:sp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3EA0BCF8-8F18-C077-456A-1FE09C017276}"/>
                </a:ext>
              </a:extLst>
            </p:cNvPr>
            <p:cNvSpPr txBox="1"/>
            <p:nvPr/>
          </p:nvSpPr>
          <p:spPr>
            <a:xfrm>
              <a:off x="9172375" y="501957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7030A0"/>
                  </a:solidFill>
                </a:rPr>
                <a:t>t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6DB0BFE-03CD-F30D-42DC-29C044504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65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93649"/>
          </a:xfrm>
        </p:spPr>
        <p:txBody>
          <a:bodyPr>
            <a:normAutofit/>
          </a:bodyPr>
          <a:lstStyle/>
          <a:p>
            <a:r>
              <a:rPr lang="en-US" dirty="0"/>
              <a:t>Neural Speech Recognition</a:t>
            </a:r>
            <a:br>
              <a:rPr lang="en-US" dirty="0"/>
            </a:br>
            <a:r>
              <a:rPr lang="en-US" dirty="0"/>
              <a:t>without HMMs</a:t>
            </a:r>
            <a:br>
              <a:rPr lang="en-US" dirty="0"/>
            </a:br>
            <a:r>
              <a:rPr lang="en-US" dirty="0"/>
              <a:t>(aka End2End ASR)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16580"/>
            <a:ext cx="9144000" cy="1655762"/>
          </a:xfrm>
        </p:spPr>
        <p:txBody>
          <a:bodyPr/>
          <a:lstStyle/>
          <a:p>
            <a:r>
              <a:rPr lang="en-US" dirty="0"/>
              <a:t>“Purely” CTC-Based Speech Recognition Architectures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8D842AB-C4EE-B8AF-72B6-425750EE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56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A4CE8-F4F9-5157-D804-F92D92229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9BF3D91-844B-8E02-10DE-292E81467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29535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8309-CC32-CF09-7E95-D249534F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Speech Recognition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2554E8A-EC91-82AC-F574-90AA0FAC9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72" y="2904938"/>
            <a:ext cx="5149992" cy="193781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813A85B-23A3-060C-3ACA-22ED2E72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88" y="2310655"/>
            <a:ext cx="3329211" cy="312638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26" name="Picture 2" descr="Arxiv, logo Icon in Coreui Brands">
            <a:extLst>
              <a:ext uri="{FF2B5EF4-FFF2-40B4-BE49-F238E27FC236}">
                <a16:creationId xmlns:a16="http://schemas.microsoft.com/office/drawing/2014/main" id="{8CE5111B-E048-1DC7-E161-44388D3DB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5241" y="2303449"/>
            <a:ext cx="523075" cy="523075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424A732B-C6DC-228D-3F9C-30AC7A05E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45731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184" y="5856025"/>
            <a:ext cx="10058676" cy="318322"/>
          </a:xfrm>
          <a:prstGeom prst="rect">
            <a:avLst/>
          </a:prstGeom>
        </p:spPr>
      </p:pic>
      <p:grpSp>
        <p:nvGrpSpPr>
          <p:cNvPr id="2682" name="Group 2681"/>
          <p:cNvGrpSpPr/>
          <p:nvPr/>
        </p:nvGrpSpPr>
        <p:grpSpPr>
          <a:xfrm>
            <a:off x="939140" y="4809506"/>
            <a:ext cx="914400" cy="1196697"/>
            <a:chOff x="831272" y="4809506"/>
            <a:chExt cx="914400" cy="1196697"/>
          </a:xfrm>
        </p:grpSpPr>
        <p:sp>
          <p:nvSpPr>
            <p:cNvPr id="4" name="Rectangle 3"/>
            <p:cNvSpPr/>
            <p:nvPr/>
          </p:nvSpPr>
          <p:spPr>
            <a:xfrm>
              <a:off x="124097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7" name="Trapezoid 2656"/>
            <p:cNvSpPr/>
            <p:nvPr/>
          </p:nvSpPr>
          <p:spPr>
            <a:xfrm>
              <a:off x="831272" y="576297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3" name="Group 2682"/>
          <p:cNvGrpSpPr/>
          <p:nvPr/>
        </p:nvGrpSpPr>
        <p:grpSpPr>
          <a:xfrm>
            <a:off x="1313914" y="4809506"/>
            <a:ext cx="914400" cy="1194487"/>
            <a:chOff x="1206046" y="4809506"/>
            <a:chExt cx="914400" cy="1194487"/>
          </a:xfrm>
        </p:grpSpPr>
        <p:sp>
          <p:nvSpPr>
            <p:cNvPr id="717" name="Rectangle 716"/>
            <p:cNvSpPr/>
            <p:nvPr/>
          </p:nvSpPr>
          <p:spPr>
            <a:xfrm>
              <a:off x="1623716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8" name="Trapezoid 2657"/>
            <p:cNvSpPr/>
            <p:nvPr/>
          </p:nvSpPr>
          <p:spPr>
            <a:xfrm>
              <a:off x="1206046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4" name="Group 2683"/>
          <p:cNvGrpSpPr/>
          <p:nvPr/>
        </p:nvGrpSpPr>
        <p:grpSpPr>
          <a:xfrm>
            <a:off x="1706128" y="4809506"/>
            <a:ext cx="914400" cy="1194487"/>
            <a:chOff x="1598260" y="4809506"/>
            <a:chExt cx="914400" cy="1194487"/>
          </a:xfrm>
        </p:grpSpPr>
        <p:sp>
          <p:nvSpPr>
            <p:cNvPr id="718" name="Rectangle 717"/>
            <p:cNvSpPr/>
            <p:nvPr/>
          </p:nvSpPr>
          <p:spPr>
            <a:xfrm>
              <a:off x="200646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9" name="Trapezoid 2658"/>
            <p:cNvSpPr/>
            <p:nvPr/>
          </p:nvSpPr>
          <p:spPr>
            <a:xfrm>
              <a:off x="1598260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87" name="Group 2686"/>
          <p:cNvGrpSpPr/>
          <p:nvPr/>
        </p:nvGrpSpPr>
        <p:grpSpPr>
          <a:xfrm>
            <a:off x="2083552" y="4809506"/>
            <a:ext cx="8954261" cy="1203187"/>
            <a:chOff x="1975684" y="4809506"/>
            <a:chExt cx="8954261" cy="1203187"/>
          </a:xfrm>
        </p:grpSpPr>
        <p:grpSp>
          <p:nvGrpSpPr>
            <p:cNvPr id="2686" name="Group 2685"/>
            <p:cNvGrpSpPr/>
            <p:nvPr/>
          </p:nvGrpSpPr>
          <p:grpSpPr>
            <a:xfrm>
              <a:off x="2389206" y="4809506"/>
              <a:ext cx="8132648" cy="914400"/>
              <a:chOff x="2389206" y="4809506"/>
              <a:chExt cx="8132648" cy="914400"/>
            </a:xfrm>
          </p:grpSpPr>
          <p:sp>
            <p:nvSpPr>
              <p:cNvPr id="719" name="Rectangle 718"/>
              <p:cNvSpPr/>
              <p:nvPr/>
            </p:nvSpPr>
            <p:spPr>
              <a:xfrm>
                <a:off x="23892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27719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315469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53744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392018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430293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468567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06842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45116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83391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21665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59940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98214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736489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774763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813038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851312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889587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927861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966136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100441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104268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5" name="Group 2684"/>
            <p:cNvGrpSpPr/>
            <p:nvPr/>
          </p:nvGrpSpPr>
          <p:grpSpPr>
            <a:xfrm>
              <a:off x="1975684" y="5756357"/>
              <a:ext cx="8954261" cy="256336"/>
              <a:chOff x="1975684" y="5756357"/>
              <a:chExt cx="8954261" cy="256336"/>
            </a:xfrm>
          </p:grpSpPr>
          <p:sp>
            <p:nvSpPr>
              <p:cNvPr id="2660" name="Trapezoid 2659"/>
              <p:cNvSpPr/>
              <p:nvPr/>
            </p:nvSpPr>
            <p:spPr>
              <a:xfrm>
                <a:off x="1975684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1" name="Trapezoid 2660"/>
              <p:cNvSpPr/>
              <p:nvPr/>
            </p:nvSpPr>
            <p:spPr>
              <a:xfrm>
                <a:off x="2367898" y="5761321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2" name="Trapezoid 2661"/>
              <p:cNvSpPr/>
              <p:nvPr/>
            </p:nvSpPr>
            <p:spPr>
              <a:xfrm>
                <a:off x="2751084" y="57607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3" name="Trapezoid 2662"/>
              <p:cNvSpPr/>
              <p:nvPr/>
            </p:nvSpPr>
            <p:spPr>
              <a:xfrm>
                <a:off x="312009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4" name="Trapezoid 2663"/>
              <p:cNvSpPr/>
              <p:nvPr/>
            </p:nvSpPr>
            <p:spPr>
              <a:xfrm>
                <a:off x="3510487" y="576297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5" name="Trapezoid 2664"/>
              <p:cNvSpPr/>
              <p:nvPr/>
            </p:nvSpPr>
            <p:spPr>
              <a:xfrm>
                <a:off x="389323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6" name="Trapezoid 2665"/>
              <p:cNvSpPr/>
              <p:nvPr/>
            </p:nvSpPr>
            <p:spPr>
              <a:xfrm>
                <a:off x="4256300" y="576759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7" name="Trapezoid 2666"/>
              <p:cNvSpPr/>
              <p:nvPr/>
            </p:nvSpPr>
            <p:spPr>
              <a:xfrm>
                <a:off x="5044636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8" name="Trapezoid 2667"/>
              <p:cNvSpPr/>
              <p:nvPr/>
            </p:nvSpPr>
            <p:spPr>
              <a:xfrm>
                <a:off x="5424212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9" name="Trapezoid 2668"/>
              <p:cNvSpPr/>
              <p:nvPr/>
            </p:nvSpPr>
            <p:spPr>
              <a:xfrm>
                <a:off x="580695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0" name="Trapezoid 2669"/>
              <p:cNvSpPr/>
              <p:nvPr/>
            </p:nvSpPr>
            <p:spPr>
              <a:xfrm>
                <a:off x="61862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1" name="Trapezoid 2670"/>
              <p:cNvSpPr/>
              <p:nvPr/>
            </p:nvSpPr>
            <p:spPr>
              <a:xfrm>
                <a:off x="6574330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2" name="Trapezoid 2671"/>
              <p:cNvSpPr/>
              <p:nvPr/>
            </p:nvSpPr>
            <p:spPr>
              <a:xfrm>
                <a:off x="69548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3" name="Trapezoid 2672"/>
              <p:cNvSpPr/>
              <p:nvPr/>
            </p:nvSpPr>
            <p:spPr>
              <a:xfrm>
                <a:off x="4662308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4" name="Trapezoid 2673"/>
              <p:cNvSpPr/>
              <p:nvPr/>
            </p:nvSpPr>
            <p:spPr>
              <a:xfrm>
                <a:off x="7336330" y="57694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5" name="Trapezoid 2674"/>
              <p:cNvSpPr/>
              <p:nvPr/>
            </p:nvSpPr>
            <p:spPr>
              <a:xfrm>
                <a:off x="77206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6" name="Trapezoid 2675"/>
              <p:cNvSpPr/>
              <p:nvPr/>
            </p:nvSpPr>
            <p:spPr>
              <a:xfrm>
                <a:off x="810342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7" name="Trapezoid 2676"/>
              <p:cNvSpPr/>
              <p:nvPr/>
            </p:nvSpPr>
            <p:spPr>
              <a:xfrm>
                <a:off x="84892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8" name="Trapezoid 2677"/>
              <p:cNvSpPr/>
              <p:nvPr/>
            </p:nvSpPr>
            <p:spPr>
              <a:xfrm>
                <a:off x="8865703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9" name="Trapezoid 2678"/>
              <p:cNvSpPr/>
              <p:nvPr/>
            </p:nvSpPr>
            <p:spPr>
              <a:xfrm>
                <a:off x="9255488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0" name="Trapezoid 2679"/>
              <p:cNvSpPr/>
              <p:nvPr/>
            </p:nvSpPr>
            <p:spPr>
              <a:xfrm>
                <a:off x="963966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1" name="Trapezoid 2680"/>
              <p:cNvSpPr/>
              <p:nvPr/>
            </p:nvSpPr>
            <p:spPr>
              <a:xfrm>
                <a:off x="10015545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9" name="Straight Arrow Connector 8"/>
          <p:cNvCxnSpPr>
            <a:stCxn id="728" idx="0"/>
            <a:endCxn id="2" idx="2"/>
          </p:cNvCxnSpPr>
          <p:nvPr/>
        </p:nvCxnSpPr>
        <p:spPr>
          <a:xfrm flipH="1" flipV="1">
            <a:off x="5988222" y="4516617"/>
            <a:ext cx="105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848795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683" name="Rectangle 682"/>
          <p:cNvSpPr/>
          <p:nvPr/>
        </p:nvSpPr>
        <p:spPr>
          <a:xfrm>
            <a:off x="5848795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684" name="Rectangle 683"/>
          <p:cNvSpPr/>
          <p:nvPr/>
        </p:nvSpPr>
        <p:spPr>
          <a:xfrm>
            <a:off x="5848795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685" name="Rectangle 684"/>
          <p:cNvSpPr/>
          <p:nvPr/>
        </p:nvSpPr>
        <p:spPr>
          <a:xfrm>
            <a:off x="5848795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686" name="Rectangle 685"/>
          <p:cNvSpPr/>
          <p:nvPr/>
        </p:nvSpPr>
        <p:spPr>
          <a:xfrm>
            <a:off x="5848795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687" name="Rectangle 686"/>
          <p:cNvSpPr/>
          <p:nvPr/>
        </p:nvSpPr>
        <p:spPr>
          <a:xfrm>
            <a:off x="5848795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988021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987247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987247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987247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7247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987310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4" name="Rectangle 703"/>
          <p:cNvSpPr/>
          <p:nvPr/>
        </p:nvSpPr>
        <p:spPr>
          <a:xfrm>
            <a:off x="6230947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05" name="Rectangle 704"/>
          <p:cNvSpPr/>
          <p:nvPr/>
        </p:nvSpPr>
        <p:spPr>
          <a:xfrm>
            <a:off x="6230947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706" name="Rectangle 705"/>
          <p:cNvSpPr/>
          <p:nvPr/>
        </p:nvSpPr>
        <p:spPr>
          <a:xfrm>
            <a:off x="6230947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07" name="Rectangle 706"/>
          <p:cNvSpPr/>
          <p:nvPr/>
        </p:nvSpPr>
        <p:spPr>
          <a:xfrm>
            <a:off x="6230947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708" name="Rectangle 707"/>
          <p:cNvSpPr/>
          <p:nvPr/>
        </p:nvSpPr>
        <p:spPr>
          <a:xfrm>
            <a:off x="6230947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709" name="Rectangle 708"/>
          <p:cNvSpPr/>
          <p:nvPr/>
        </p:nvSpPr>
        <p:spPr>
          <a:xfrm>
            <a:off x="6230947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711" name="Straight Arrow Connector 710"/>
          <p:cNvCxnSpPr/>
          <p:nvPr/>
        </p:nvCxnSpPr>
        <p:spPr>
          <a:xfrm flipV="1">
            <a:off x="6370173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Straight Arrow Connector 711"/>
          <p:cNvCxnSpPr/>
          <p:nvPr/>
        </p:nvCxnSpPr>
        <p:spPr>
          <a:xfrm flipV="1">
            <a:off x="6369399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Straight Arrow Connector 712"/>
          <p:cNvCxnSpPr/>
          <p:nvPr/>
        </p:nvCxnSpPr>
        <p:spPr>
          <a:xfrm flipH="1" flipV="1">
            <a:off x="6369399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Straight Arrow Connector 713"/>
          <p:cNvCxnSpPr/>
          <p:nvPr/>
        </p:nvCxnSpPr>
        <p:spPr>
          <a:xfrm flipH="1" flipV="1">
            <a:off x="6369399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Straight Arrow Connector 714"/>
          <p:cNvCxnSpPr/>
          <p:nvPr/>
        </p:nvCxnSpPr>
        <p:spPr>
          <a:xfrm flipV="1">
            <a:off x="6369399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Straight Arrow Connector 715"/>
          <p:cNvCxnSpPr/>
          <p:nvPr/>
        </p:nvCxnSpPr>
        <p:spPr>
          <a:xfrm flipV="1">
            <a:off x="6369462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Rectangle 738"/>
          <p:cNvSpPr/>
          <p:nvPr/>
        </p:nvSpPr>
        <p:spPr>
          <a:xfrm>
            <a:off x="10052467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40" name="Rectangle 739"/>
          <p:cNvSpPr/>
          <p:nvPr/>
        </p:nvSpPr>
        <p:spPr>
          <a:xfrm>
            <a:off x="10052467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741" name="Rectangle 740"/>
          <p:cNvSpPr/>
          <p:nvPr/>
        </p:nvSpPr>
        <p:spPr>
          <a:xfrm>
            <a:off x="10052467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42" name="Rectangle 741"/>
          <p:cNvSpPr/>
          <p:nvPr/>
        </p:nvSpPr>
        <p:spPr>
          <a:xfrm>
            <a:off x="10052467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743" name="Rectangle 742"/>
          <p:cNvSpPr/>
          <p:nvPr/>
        </p:nvSpPr>
        <p:spPr>
          <a:xfrm>
            <a:off x="10052467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744" name="Rectangle 743"/>
          <p:cNvSpPr/>
          <p:nvPr/>
        </p:nvSpPr>
        <p:spPr>
          <a:xfrm>
            <a:off x="10052467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746" name="Straight Arrow Connector 745"/>
          <p:cNvCxnSpPr/>
          <p:nvPr/>
        </p:nvCxnSpPr>
        <p:spPr>
          <a:xfrm flipV="1">
            <a:off x="10191693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/>
          <p:cNvCxnSpPr/>
          <p:nvPr/>
        </p:nvCxnSpPr>
        <p:spPr>
          <a:xfrm flipV="1">
            <a:off x="10190919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Straight Arrow Connector 747"/>
          <p:cNvCxnSpPr/>
          <p:nvPr/>
        </p:nvCxnSpPr>
        <p:spPr>
          <a:xfrm flipH="1" flipV="1">
            <a:off x="10190919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Straight Arrow Connector 748"/>
          <p:cNvCxnSpPr/>
          <p:nvPr/>
        </p:nvCxnSpPr>
        <p:spPr>
          <a:xfrm flipH="1" flipV="1">
            <a:off x="10190919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Straight Arrow Connector 758"/>
          <p:cNvCxnSpPr/>
          <p:nvPr/>
        </p:nvCxnSpPr>
        <p:spPr>
          <a:xfrm flipV="1">
            <a:off x="10190919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Straight Arrow Connector 759"/>
          <p:cNvCxnSpPr/>
          <p:nvPr/>
        </p:nvCxnSpPr>
        <p:spPr>
          <a:xfrm flipV="1">
            <a:off x="10190982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" name="Rectangle 767"/>
          <p:cNvSpPr/>
          <p:nvPr/>
        </p:nvSpPr>
        <p:spPr>
          <a:xfrm>
            <a:off x="10434608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69" name="Rectangle 768"/>
          <p:cNvSpPr/>
          <p:nvPr/>
        </p:nvSpPr>
        <p:spPr>
          <a:xfrm>
            <a:off x="10434608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770" name="Rectangle 769"/>
          <p:cNvSpPr/>
          <p:nvPr/>
        </p:nvSpPr>
        <p:spPr>
          <a:xfrm>
            <a:off x="10434608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71" name="Rectangle 770"/>
          <p:cNvSpPr/>
          <p:nvPr/>
        </p:nvSpPr>
        <p:spPr>
          <a:xfrm>
            <a:off x="10434608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772" name="Rectangle 771"/>
          <p:cNvSpPr/>
          <p:nvPr/>
        </p:nvSpPr>
        <p:spPr>
          <a:xfrm>
            <a:off x="10434608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773" name="Rectangle 772"/>
          <p:cNvSpPr/>
          <p:nvPr/>
        </p:nvSpPr>
        <p:spPr>
          <a:xfrm>
            <a:off x="10434608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775" name="Straight Arrow Connector 774"/>
          <p:cNvCxnSpPr/>
          <p:nvPr/>
        </p:nvCxnSpPr>
        <p:spPr>
          <a:xfrm flipV="1">
            <a:off x="10573834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Arrow Connector 775"/>
          <p:cNvCxnSpPr/>
          <p:nvPr/>
        </p:nvCxnSpPr>
        <p:spPr>
          <a:xfrm flipV="1">
            <a:off x="10573060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Arrow Connector 776"/>
          <p:cNvCxnSpPr/>
          <p:nvPr/>
        </p:nvCxnSpPr>
        <p:spPr>
          <a:xfrm flipH="1" flipV="1">
            <a:off x="10573060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Arrow Connector 777"/>
          <p:cNvCxnSpPr/>
          <p:nvPr/>
        </p:nvCxnSpPr>
        <p:spPr>
          <a:xfrm flipH="1" flipV="1">
            <a:off x="10573060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Arrow Connector 778"/>
          <p:cNvCxnSpPr/>
          <p:nvPr/>
        </p:nvCxnSpPr>
        <p:spPr>
          <a:xfrm flipV="1">
            <a:off x="10573060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Arrow Connector 779"/>
          <p:cNvCxnSpPr/>
          <p:nvPr/>
        </p:nvCxnSpPr>
        <p:spPr>
          <a:xfrm flipV="1">
            <a:off x="10573123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Rectangle 1027"/>
          <p:cNvSpPr/>
          <p:nvPr/>
        </p:nvSpPr>
        <p:spPr>
          <a:xfrm>
            <a:off x="6995251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29" name="Rectangle 1028"/>
          <p:cNvSpPr/>
          <p:nvPr/>
        </p:nvSpPr>
        <p:spPr>
          <a:xfrm>
            <a:off x="6995251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030" name="Rectangle 1029"/>
          <p:cNvSpPr/>
          <p:nvPr/>
        </p:nvSpPr>
        <p:spPr>
          <a:xfrm>
            <a:off x="6995251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31" name="Rectangle 1030"/>
          <p:cNvSpPr/>
          <p:nvPr/>
        </p:nvSpPr>
        <p:spPr>
          <a:xfrm>
            <a:off x="6995251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032" name="Rectangle 1031"/>
          <p:cNvSpPr/>
          <p:nvPr/>
        </p:nvSpPr>
        <p:spPr>
          <a:xfrm>
            <a:off x="6995251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033" name="Rectangle 1032"/>
          <p:cNvSpPr/>
          <p:nvPr/>
        </p:nvSpPr>
        <p:spPr>
          <a:xfrm>
            <a:off x="6995251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035" name="Straight Arrow Connector 1034"/>
          <p:cNvCxnSpPr/>
          <p:nvPr/>
        </p:nvCxnSpPr>
        <p:spPr>
          <a:xfrm flipV="1">
            <a:off x="7134477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Arrow Connector 1035"/>
          <p:cNvCxnSpPr/>
          <p:nvPr/>
        </p:nvCxnSpPr>
        <p:spPr>
          <a:xfrm flipV="1">
            <a:off x="7133703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/>
          <p:cNvCxnSpPr/>
          <p:nvPr/>
        </p:nvCxnSpPr>
        <p:spPr>
          <a:xfrm flipH="1" flipV="1">
            <a:off x="7133703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/>
          <p:cNvCxnSpPr/>
          <p:nvPr/>
        </p:nvCxnSpPr>
        <p:spPr>
          <a:xfrm flipH="1" flipV="1">
            <a:off x="7133703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/>
          <p:cNvCxnSpPr/>
          <p:nvPr/>
        </p:nvCxnSpPr>
        <p:spPr>
          <a:xfrm flipV="1">
            <a:off x="7133703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/>
          <p:cNvCxnSpPr/>
          <p:nvPr/>
        </p:nvCxnSpPr>
        <p:spPr>
          <a:xfrm flipV="1">
            <a:off x="7133766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" name="Rectangle 1047"/>
          <p:cNvSpPr/>
          <p:nvPr/>
        </p:nvSpPr>
        <p:spPr>
          <a:xfrm>
            <a:off x="7377403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49" name="Rectangle 1048"/>
          <p:cNvSpPr/>
          <p:nvPr/>
        </p:nvSpPr>
        <p:spPr>
          <a:xfrm>
            <a:off x="7377403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050" name="Rectangle 1049"/>
          <p:cNvSpPr/>
          <p:nvPr/>
        </p:nvSpPr>
        <p:spPr>
          <a:xfrm>
            <a:off x="7377403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51" name="Rectangle 1050"/>
          <p:cNvSpPr/>
          <p:nvPr/>
        </p:nvSpPr>
        <p:spPr>
          <a:xfrm>
            <a:off x="7377403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052" name="Rectangle 1051"/>
          <p:cNvSpPr/>
          <p:nvPr/>
        </p:nvSpPr>
        <p:spPr>
          <a:xfrm>
            <a:off x="7377403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053" name="Rectangle 1052"/>
          <p:cNvSpPr/>
          <p:nvPr/>
        </p:nvSpPr>
        <p:spPr>
          <a:xfrm>
            <a:off x="7377403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055" name="Straight Arrow Connector 1054"/>
          <p:cNvCxnSpPr/>
          <p:nvPr/>
        </p:nvCxnSpPr>
        <p:spPr>
          <a:xfrm flipV="1">
            <a:off x="7516629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/>
          <p:cNvCxnSpPr/>
          <p:nvPr/>
        </p:nvCxnSpPr>
        <p:spPr>
          <a:xfrm flipV="1">
            <a:off x="7515855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Arrow Connector 1056"/>
          <p:cNvCxnSpPr/>
          <p:nvPr/>
        </p:nvCxnSpPr>
        <p:spPr>
          <a:xfrm flipH="1" flipV="1">
            <a:off x="7515855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Arrow Connector 1057"/>
          <p:cNvCxnSpPr/>
          <p:nvPr/>
        </p:nvCxnSpPr>
        <p:spPr>
          <a:xfrm flipH="1" flipV="1">
            <a:off x="7515855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/>
          <p:cNvCxnSpPr/>
          <p:nvPr/>
        </p:nvCxnSpPr>
        <p:spPr>
          <a:xfrm flipV="1">
            <a:off x="7515855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/>
          <p:cNvCxnSpPr/>
          <p:nvPr/>
        </p:nvCxnSpPr>
        <p:spPr>
          <a:xfrm flipV="1">
            <a:off x="7515918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8" name="Rectangle 1067"/>
          <p:cNvSpPr/>
          <p:nvPr/>
        </p:nvSpPr>
        <p:spPr>
          <a:xfrm>
            <a:off x="7759555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69" name="Rectangle 1068"/>
          <p:cNvSpPr/>
          <p:nvPr/>
        </p:nvSpPr>
        <p:spPr>
          <a:xfrm>
            <a:off x="7759555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070" name="Rectangle 1069"/>
          <p:cNvSpPr/>
          <p:nvPr/>
        </p:nvSpPr>
        <p:spPr>
          <a:xfrm>
            <a:off x="7759555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71" name="Rectangle 1070"/>
          <p:cNvSpPr/>
          <p:nvPr/>
        </p:nvSpPr>
        <p:spPr>
          <a:xfrm>
            <a:off x="7759555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072" name="Rectangle 1071"/>
          <p:cNvSpPr/>
          <p:nvPr/>
        </p:nvSpPr>
        <p:spPr>
          <a:xfrm>
            <a:off x="7759555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073" name="Rectangle 1072"/>
          <p:cNvSpPr/>
          <p:nvPr/>
        </p:nvSpPr>
        <p:spPr>
          <a:xfrm>
            <a:off x="7759555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075" name="Straight Arrow Connector 1074"/>
          <p:cNvCxnSpPr/>
          <p:nvPr/>
        </p:nvCxnSpPr>
        <p:spPr>
          <a:xfrm flipV="1">
            <a:off x="7898781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Arrow Connector 1075"/>
          <p:cNvCxnSpPr/>
          <p:nvPr/>
        </p:nvCxnSpPr>
        <p:spPr>
          <a:xfrm flipV="1">
            <a:off x="7898007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/>
          <p:cNvCxnSpPr/>
          <p:nvPr/>
        </p:nvCxnSpPr>
        <p:spPr>
          <a:xfrm flipH="1" flipV="1">
            <a:off x="7898007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Arrow Connector 1077"/>
          <p:cNvCxnSpPr/>
          <p:nvPr/>
        </p:nvCxnSpPr>
        <p:spPr>
          <a:xfrm flipH="1" flipV="1">
            <a:off x="7898007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Arrow Connector 1078"/>
          <p:cNvCxnSpPr/>
          <p:nvPr/>
        </p:nvCxnSpPr>
        <p:spPr>
          <a:xfrm flipV="1">
            <a:off x="7898007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Arrow Connector 1079"/>
          <p:cNvCxnSpPr/>
          <p:nvPr/>
        </p:nvCxnSpPr>
        <p:spPr>
          <a:xfrm flipV="1">
            <a:off x="7898070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8" name="Rectangle 1087"/>
          <p:cNvSpPr/>
          <p:nvPr/>
        </p:nvSpPr>
        <p:spPr>
          <a:xfrm>
            <a:off x="8141707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89" name="Rectangle 1088"/>
          <p:cNvSpPr/>
          <p:nvPr/>
        </p:nvSpPr>
        <p:spPr>
          <a:xfrm>
            <a:off x="8141707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090" name="Rectangle 1089"/>
          <p:cNvSpPr/>
          <p:nvPr/>
        </p:nvSpPr>
        <p:spPr>
          <a:xfrm>
            <a:off x="8141707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91" name="Rectangle 1090"/>
          <p:cNvSpPr/>
          <p:nvPr/>
        </p:nvSpPr>
        <p:spPr>
          <a:xfrm>
            <a:off x="8141707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092" name="Rectangle 1091"/>
          <p:cNvSpPr/>
          <p:nvPr/>
        </p:nvSpPr>
        <p:spPr>
          <a:xfrm>
            <a:off x="8141707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093" name="Rectangle 1092"/>
          <p:cNvSpPr/>
          <p:nvPr/>
        </p:nvSpPr>
        <p:spPr>
          <a:xfrm>
            <a:off x="8141707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095" name="Straight Arrow Connector 1094"/>
          <p:cNvCxnSpPr/>
          <p:nvPr/>
        </p:nvCxnSpPr>
        <p:spPr>
          <a:xfrm flipV="1">
            <a:off x="8280933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Arrow Connector 1095"/>
          <p:cNvCxnSpPr/>
          <p:nvPr/>
        </p:nvCxnSpPr>
        <p:spPr>
          <a:xfrm flipV="1">
            <a:off x="8280159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Arrow Connector 1096"/>
          <p:cNvCxnSpPr/>
          <p:nvPr/>
        </p:nvCxnSpPr>
        <p:spPr>
          <a:xfrm flipH="1" flipV="1">
            <a:off x="8280159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Arrow Connector 1097"/>
          <p:cNvCxnSpPr/>
          <p:nvPr/>
        </p:nvCxnSpPr>
        <p:spPr>
          <a:xfrm flipH="1" flipV="1">
            <a:off x="8280159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Arrow Connector 1098"/>
          <p:cNvCxnSpPr/>
          <p:nvPr/>
        </p:nvCxnSpPr>
        <p:spPr>
          <a:xfrm flipV="1">
            <a:off x="8280159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Arrow Connector 1099"/>
          <p:cNvCxnSpPr/>
          <p:nvPr/>
        </p:nvCxnSpPr>
        <p:spPr>
          <a:xfrm flipV="1">
            <a:off x="8280222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Rectangle 1107"/>
          <p:cNvSpPr/>
          <p:nvPr/>
        </p:nvSpPr>
        <p:spPr>
          <a:xfrm>
            <a:off x="8523859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09" name="Rectangle 1108"/>
          <p:cNvSpPr/>
          <p:nvPr/>
        </p:nvSpPr>
        <p:spPr>
          <a:xfrm>
            <a:off x="8523859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110" name="Rectangle 1109"/>
          <p:cNvSpPr/>
          <p:nvPr/>
        </p:nvSpPr>
        <p:spPr>
          <a:xfrm>
            <a:off x="8523859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11" name="Rectangle 1110"/>
          <p:cNvSpPr/>
          <p:nvPr/>
        </p:nvSpPr>
        <p:spPr>
          <a:xfrm>
            <a:off x="8523859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112" name="Rectangle 1111"/>
          <p:cNvSpPr/>
          <p:nvPr/>
        </p:nvSpPr>
        <p:spPr>
          <a:xfrm>
            <a:off x="8523859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113" name="Rectangle 1112"/>
          <p:cNvSpPr/>
          <p:nvPr/>
        </p:nvSpPr>
        <p:spPr>
          <a:xfrm>
            <a:off x="8523859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115" name="Straight Arrow Connector 1114"/>
          <p:cNvCxnSpPr/>
          <p:nvPr/>
        </p:nvCxnSpPr>
        <p:spPr>
          <a:xfrm flipV="1">
            <a:off x="8663085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Arrow Connector 1115"/>
          <p:cNvCxnSpPr/>
          <p:nvPr/>
        </p:nvCxnSpPr>
        <p:spPr>
          <a:xfrm flipV="1">
            <a:off x="8662311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Arrow Connector 1116"/>
          <p:cNvCxnSpPr/>
          <p:nvPr/>
        </p:nvCxnSpPr>
        <p:spPr>
          <a:xfrm flipH="1" flipV="1">
            <a:off x="8662311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Arrow Connector 1117"/>
          <p:cNvCxnSpPr/>
          <p:nvPr/>
        </p:nvCxnSpPr>
        <p:spPr>
          <a:xfrm flipH="1" flipV="1">
            <a:off x="8662311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Arrow Connector 1118"/>
          <p:cNvCxnSpPr/>
          <p:nvPr/>
        </p:nvCxnSpPr>
        <p:spPr>
          <a:xfrm flipV="1">
            <a:off x="8662311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Arrow Connector 1119"/>
          <p:cNvCxnSpPr/>
          <p:nvPr/>
        </p:nvCxnSpPr>
        <p:spPr>
          <a:xfrm flipV="1">
            <a:off x="8662374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8" name="Rectangle 1127"/>
          <p:cNvSpPr/>
          <p:nvPr/>
        </p:nvSpPr>
        <p:spPr>
          <a:xfrm>
            <a:off x="8906011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29" name="Rectangle 1128"/>
          <p:cNvSpPr/>
          <p:nvPr/>
        </p:nvSpPr>
        <p:spPr>
          <a:xfrm>
            <a:off x="8906011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130" name="Rectangle 1129"/>
          <p:cNvSpPr/>
          <p:nvPr/>
        </p:nvSpPr>
        <p:spPr>
          <a:xfrm>
            <a:off x="8906011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31" name="Rectangle 1130"/>
          <p:cNvSpPr/>
          <p:nvPr/>
        </p:nvSpPr>
        <p:spPr>
          <a:xfrm>
            <a:off x="8906011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132" name="Rectangle 1131"/>
          <p:cNvSpPr/>
          <p:nvPr/>
        </p:nvSpPr>
        <p:spPr>
          <a:xfrm>
            <a:off x="8906011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133" name="Rectangle 1132"/>
          <p:cNvSpPr/>
          <p:nvPr/>
        </p:nvSpPr>
        <p:spPr>
          <a:xfrm>
            <a:off x="8906011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135" name="Straight Arrow Connector 1134"/>
          <p:cNvCxnSpPr/>
          <p:nvPr/>
        </p:nvCxnSpPr>
        <p:spPr>
          <a:xfrm flipV="1">
            <a:off x="9045237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Arrow Connector 1135"/>
          <p:cNvCxnSpPr/>
          <p:nvPr/>
        </p:nvCxnSpPr>
        <p:spPr>
          <a:xfrm flipV="1">
            <a:off x="9044463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Arrow Connector 1136"/>
          <p:cNvCxnSpPr/>
          <p:nvPr/>
        </p:nvCxnSpPr>
        <p:spPr>
          <a:xfrm flipH="1" flipV="1">
            <a:off x="9044463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Arrow Connector 1137"/>
          <p:cNvCxnSpPr/>
          <p:nvPr/>
        </p:nvCxnSpPr>
        <p:spPr>
          <a:xfrm flipH="1" flipV="1">
            <a:off x="9044463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Arrow Connector 1138"/>
          <p:cNvCxnSpPr/>
          <p:nvPr/>
        </p:nvCxnSpPr>
        <p:spPr>
          <a:xfrm flipV="1">
            <a:off x="9044463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Arrow Connector 1139"/>
          <p:cNvCxnSpPr/>
          <p:nvPr/>
        </p:nvCxnSpPr>
        <p:spPr>
          <a:xfrm flipV="1">
            <a:off x="9044526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8" name="Rectangle 1147"/>
          <p:cNvSpPr/>
          <p:nvPr/>
        </p:nvSpPr>
        <p:spPr>
          <a:xfrm>
            <a:off x="9288163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49" name="Rectangle 1148"/>
          <p:cNvSpPr/>
          <p:nvPr/>
        </p:nvSpPr>
        <p:spPr>
          <a:xfrm>
            <a:off x="9288163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150" name="Rectangle 1149"/>
          <p:cNvSpPr/>
          <p:nvPr/>
        </p:nvSpPr>
        <p:spPr>
          <a:xfrm>
            <a:off x="9288163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51" name="Rectangle 1150"/>
          <p:cNvSpPr/>
          <p:nvPr/>
        </p:nvSpPr>
        <p:spPr>
          <a:xfrm>
            <a:off x="9288163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152" name="Rectangle 1151"/>
          <p:cNvSpPr/>
          <p:nvPr/>
        </p:nvSpPr>
        <p:spPr>
          <a:xfrm>
            <a:off x="9288163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153" name="Rectangle 1152"/>
          <p:cNvSpPr/>
          <p:nvPr/>
        </p:nvSpPr>
        <p:spPr>
          <a:xfrm>
            <a:off x="9288163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155" name="Straight Arrow Connector 1154"/>
          <p:cNvCxnSpPr/>
          <p:nvPr/>
        </p:nvCxnSpPr>
        <p:spPr>
          <a:xfrm flipV="1">
            <a:off x="9427389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6" name="Straight Arrow Connector 1155"/>
          <p:cNvCxnSpPr/>
          <p:nvPr/>
        </p:nvCxnSpPr>
        <p:spPr>
          <a:xfrm flipV="1">
            <a:off x="9426615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Straight Arrow Connector 1156"/>
          <p:cNvCxnSpPr/>
          <p:nvPr/>
        </p:nvCxnSpPr>
        <p:spPr>
          <a:xfrm flipH="1" flipV="1">
            <a:off x="9426615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8" name="Straight Arrow Connector 1157"/>
          <p:cNvCxnSpPr/>
          <p:nvPr/>
        </p:nvCxnSpPr>
        <p:spPr>
          <a:xfrm flipH="1" flipV="1">
            <a:off x="9426615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Straight Arrow Connector 1158"/>
          <p:cNvCxnSpPr/>
          <p:nvPr/>
        </p:nvCxnSpPr>
        <p:spPr>
          <a:xfrm flipV="1">
            <a:off x="9426615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0" name="Straight Arrow Connector 1159"/>
          <p:cNvCxnSpPr/>
          <p:nvPr/>
        </p:nvCxnSpPr>
        <p:spPr>
          <a:xfrm flipV="1">
            <a:off x="9426678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8" name="Rectangle 1167"/>
          <p:cNvSpPr/>
          <p:nvPr/>
        </p:nvSpPr>
        <p:spPr>
          <a:xfrm>
            <a:off x="9670315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69" name="Rectangle 1168"/>
          <p:cNvSpPr/>
          <p:nvPr/>
        </p:nvSpPr>
        <p:spPr>
          <a:xfrm>
            <a:off x="9670315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170" name="Rectangle 1169"/>
          <p:cNvSpPr/>
          <p:nvPr/>
        </p:nvSpPr>
        <p:spPr>
          <a:xfrm>
            <a:off x="9670315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71" name="Rectangle 1170"/>
          <p:cNvSpPr/>
          <p:nvPr/>
        </p:nvSpPr>
        <p:spPr>
          <a:xfrm>
            <a:off x="9670315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172" name="Rectangle 1171"/>
          <p:cNvSpPr/>
          <p:nvPr/>
        </p:nvSpPr>
        <p:spPr>
          <a:xfrm>
            <a:off x="9670315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173" name="Rectangle 1172"/>
          <p:cNvSpPr/>
          <p:nvPr/>
        </p:nvSpPr>
        <p:spPr>
          <a:xfrm>
            <a:off x="9670315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175" name="Straight Arrow Connector 1174"/>
          <p:cNvCxnSpPr/>
          <p:nvPr/>
        </p:nvCxnSpPr>
        <p:spPr>
          <a:xfrm flipV="1">
            <a:off x="9809541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6" name="Straight Arrow Connector 1175"/>
          <p:cNvCxnSpPr/>
          <p:nvPr/>
        </p:nvCxnSpPr>
        <p:spPr>
          <a:xfrm flipV="1">
            <a:off x="9808767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7" name="Straight Arrow Connector 1176"/>
          <p:cNvCxnSpPr/>
          <p:nvPr/>
        </p:nvCxnSpPr>
        <p:spPr>
          <a:xfrm flipH="1" flipV="1">
            <a:off x="9808767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8" name="Straight Arrow Connector 1177"/>
          <p:cNvCxnSpPr/>
          <p:nvPr/>
        </p:nvCxnSpPr>
        <p:spPr>
          <a:xfrm flipH="1" flipV="1">
            <a:off x="9808767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9" name="Straight Arrow Connector 1178"/>
          <p:cNvCxnSpPr/>
          <p:nvPr/>
        </p:nvCxnSpPr>
        <p:spPr>
          <a:xfrm flipV="1">
            <a:off x="9808767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0" name="Straight Arrow Connector 1179"/>
          <p:cNvCxnSpPr/>
          <p:nvPr/>
        </p:nvCxnSpPr>
        <p:spPr>
          <a:xfrm flipV="1">
            <a:off x="9808830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8" name="Rectangle 1187"/>
          <p:cNvSpPr/>
          <p:nvPr/>
        </p:nvSpPr>
        <p:spPr>
          <a:xfrm>
            <a:off x="6613099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89" name="Rectangle 1188"/>
          <p:cNvSpPr/>
          <p:nvPr/>
        </p:nvSpPr>
        <p:spPr>
          <a:xfrm>
            <a:off x="6613099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190" name="Rectangle 1189"/>
          <p:cNvSpPr/>
          <p:nvPr/>
        </p:nvSpPr>
        <p:spPr>
          <a:xfrm>
            <a:off x="6613099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91" name="Rectangle 1190"/>
          <p:cNvSpPr/>
          <p:nvPr/>
        </p:nvSpPr>
        <p:spPr>
          <a:xfrm>
            <a:off x="6613099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192" name="Rectangle 1191"/>
          <p:cNvSpPr/>
          <p:nvPr/>
        </p:nvSpPr>
        <p:spPr>
          <a:xfrm>
            <a:off x="6613099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193" name="Rectangle 1192"/>
          <p:cNvSpPr/>
          <p:nvPr/>
        </p:nvSpPr>
        <p:spPr>
          <a:xfrm>
            <a:off x="6613099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195" name="Straight Arrow Connector 1194"/>
          <p:cNvCxnSpPr/>
          <p:nvPr/>
        </p:nvCxnSpPr>
        <p:spPr>
          <a:xfrm flipV="1">
            <a:off x="6752325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6" name="Straight Arrow Connector 1195"/>
          <p:cNvCxnSpPr/>
          <p:nvPr/>
        </p:nvCxnSpPr>
        <p:spPr>
          <a:xfrm flipV="1">
            <a:off x="6751551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7" name="Straight Arrow Connector 1196"/>
          <p:cNvCxnSpPr/>
          <p:nvPr/>
        </p:nvCxnSpPr>
        <p:spPr>
          <a:xfrm flipH="1" flipV="1">
            <a:off x="6751551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8" name="Straight Arrow Connector 1197"/>
          <p:cNvCxnSpPr/>
          <p:nvPr/>
        </p:nvCxnSpPr>
        <p:spPr>
          <a:xfrm flipH="1" flipV="1">
            <a:off x="6751551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9" name="Straight Arrow Connector 1198"/>
          <p:cNvCxnSpPr/>
          <p:nvPr/>
        </p:nvCxnSpPr>
        <p:spPr>
          <a:xfrm flipV="1">
            <a:off x="6751551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0" name="Straight Arrow Connector 1199"/>
          <p:cNvCxnSpPr/>
          <p:nvPr/>
        </p:nvCxnSpPr>
        <p:spPr>
          <a:xfrm flipV="1">
            <a:off x="6751614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8" name="Straight Arrow Connector 1207"/>
          <p:cNvCxnSpPr>
            <a:stCxn id="729" idx="0"/>
            <a:endCxn id="704" idx="2"/>
          </p:cNvCxnSpPr>
          <p:nvPr/>
        </p:nvCxnSpPr>
        <p:spPr>
          <a:xfrm flipH="1" flipV="1">
            <a:off x="6370374" y="4516617"/>
            <a:ext cx="165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9" name="Straight Arrow Connector 1208"/>
          <p:cNvCxnSpPr>
            <a:stCxn id="730" idx="0"/>
            <a:endCxn id="1188" idx="2"/>
          </p:cNvCxnSpPr>
          <p:nvPr/>
        </p:nvCxnSpPr>
        <p:spPr>
          <a:xfrm flipH="1" flipV="1">
            <a:off x="6752526" y="4516617"/>
            <a:ext cx="2245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0" name="Straight Arrow Connector 1209"/>
          <p:cNvCxnSpPr>
            <a:stCxn id="731" idx="0"/>
            <a:endCxn id="1028" idx="2"/>
          </p:cNvCxnSpPr>
          <p:nvPr/>
        </p:nvCxnSpPr>
        <p:spPr>
          <a:xfrm flipH="1" flipV="1">
            <a:off x="7134678" y="4516617"/>
            <a:ext cx="2838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1" name="Straight Arrow Connector 1210"/>
          <p:cNvCxnSpPr>
            <a:stCxn id="750" idx="0"/>
            <a:endCxn id="1048" idx="2"/>
          </p:cNvCxnSpPr>
          <p:nvPr/>
        </p:nvCxnSpPr>
        <p:spPr>
          <a:xfrm flipH="1" flipV="1">
            <a:off x="7516830" y="4516617"/>
            <a:ext cx="3431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2" name="Straight Arrow Connector 1211"/>
          <p:cNvCxnSpPr>
            <a:stCxn id="751" idx="0"/>
            <a:endCxn id="1068" idx="2"/>
          </p:cNvCxnSpPr>
          <p:nvPr/>
        </p:nvCxnSpPr>
        <p:spPr>
          <a:xfrm flipH="1" flipV="1">
            <a:off x="7898982" y="4516617"/>
            <a:ext cx="4024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3" name="Straight Arrow Connector 1212"/>
          <p:cNvCxnSpPr>
            <a:stCxn id="752" idx="0"/>
            <a:endCxn id="1088" idx="2"/>
          </p:cNvCxnSpPr>
          <p:nvPr/>
        </p:nvCxnSpPr>
        <p:spPr>
          <a:xfrm flipH="1" flipV="1">
            <a:off x="8281134" y="4516617"/>
            <a:ext cx="461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4" name="Straight Arrow Connector 1213"/>
          <p:cNvCxnSpPr>
            <a:stCxn id="753" idx="0"/>
            <a:endCxn id="1108" idx="2"/>
          </p:cNvCxnSpPr>
          <p:nvPr/>
        </p:nvCxnSpPr>
        <p:spPr>
          <a:xfrm flipH="1" flipV="1">
            <a:off x="8663286" y="4516617"/>
            <a:ext cx="5210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5" name="Straight Arrow Connector 1214"/>
          <p:cNvCxnSpPr>
            <a:stCxn id="754" idx="0"/>
            <a:endCxn id="1128" idx="2"/>
          </p:cNvCxnSpPr>
          <p:nvPr/>
        </p:nvCxnSpPr>
        <p:spPr>
          <a:xfrm flipH="1" flipV="1">
            <a:off x="9045438" y="4516617"/>
            <a:ext cx="5803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6" name="Straight Arrow Connector 1215"/>
          <p:cNvCxnSpPr>
            <a:stCxn id="755" idx="0"/>
            <a:endCxn id="1148" idx="2"/>
          </p:cNvCxnSpPr>
          <p:nvPr/>
        </p:nvCxnSpPr>
        <p:spPr>
          <a:xfrm flipH="1" flipV="1">
            <a:off x="9427590" y="4516617"/>
            <a:ext cx="639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7" name="Straight Arrow Connector 1216"/>
          <p:cNvCxnSpPr>
            <a:stCxn id="756" idx="0"/>
            <a:endCxn id="1168" idx="2"/>
          </p:cNvCxnSpPr>
          <p:nvPr/>
        </p:nvCxnSpPr>
        <p:spPr>
          <a:xfrm flipH="1" flipV="1">
            <a:off x="9809742" y="4516617"/>
            <a:ext cx="698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8" name="Straight Arrow Connector 1217"/>
          <p:cNvCxnSpPr>
            <a:stCxn id="757" idx="0"/>
            <a:endCxn id="739" idx="2"/>
          </p:cNvCxnSpPr>
          <p:nvPr/>
        </p:nvCxnSpPr>
        <p:spPr>
          <a:xfrm flipH="1" flipV="1">
            <a:off x="10191894" y="4516617"/>
            <a:ext cx="758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9" name="Straight Arrow Connector 1218"/>
          <p:cNvCxnSpPr>
            <a:stCxn id="758" idx="0"/>
            <a:endCxn id="768" idx="2"/>
          </p:cNvCxnSpPr>
          <p:nvPr/>
        </p:nvCxnSpPr>
        <p:spPr>
          <a:xfrm flipH="1" flipV="1">
            <a:off x="10574035" y="4516617"/>
            <a:ext cx="818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Rectangle 787"/>
          <p:cNvSpPr/>
          <p:nvPr/>
        </p:nvSpPr>
        <p:spPr>
          <a:xfrm>
            <a:off x="5466643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89" name="Rectangle 788"/>
          <p:cNvSpPr/>
          <p:nvPr/>
        </p:nvSpPr>
        <p:spPr>
          <a:xfrm>
            <a:off x="5466643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790" name="Rectangle 789"/>
          <p:cNvSpPr/>
          <p:nvPr/>
        </p:nvSpPr>
        <p:spPr>
          <a:xfrm>
            <a:off x="5466643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91" name="Rectangle 790"/>
          <p:cNvSpPr/>
          <p:nvPr/>
        </p:nvSpPr>
        <p:spPr>
          <a:xfrm>
            <a:off x="5466643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792" name="Rectangle 791"/>
          <p:cNvSpPr/>
          <p:nvPr/>
        </p:nvSpPr>
        <p:spPr>
          <a:xfrm>
            <a:off x="5466643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793" name="Rectangle 792"/>
          <p:cNvSpPr/>
          <p:nvPr/>
        </p:nvSpPr>
        <p:spPr>
          <a:xfrm>
            <a:off x="5466643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795" name="Straight Arrow Connector 794"/>
          <p:cNvCxnSpPr/>
          <p:nvPr/>
        </p:nvCxnSpPr>
        <p:spPr>
          <a:xfrm flipV="1">
            <a:off x="5605869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6" name="Straight Arrow Connector 795"/>
          <p:cNvCxnSpPr/>
          <p:nvPr/>
        </p:nvCxnSpPr>
        <p:spPr>
          <a:xfrm flipV="1">
            <a:off x="5605095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7" name="Straight Arrow Connector 796"/>
          <p:cNvCxnSpPr/>
          <p:nvPr/>
        </p:nvCxnSpPr>
        <p:spPr>
          <a:xfrm flipH="1" flipV="1">
            <a:off x="5605095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Straight Arrow Connector 797"/>
          <p:cNvCxnSpPr/>
          <p:nvPr/>
        </p:nvCxnSpPr>
        <p:spPr>
          <a:xfrm flipH="1" flipV="1">
            <a:off x="5605095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9" name="Straight Arrow Connector 798"/>
          <p:cNvCxnSpPr/>
          <p:nvPr/>
        </p:nvCxnSpPr>
        <p:spPr>
          <a:xfrm flipV="1">
            <a:off x="5605095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0" name="Straight Arrow Connector 799"/>
          <p:cNvCxnSpPr/>
          <p:nvPr/>
        </p:nvCxnSpPr>
        <p:spPr>
          <a:xfrm flipV="1">
            <a:off x="5605158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8" name="Rectangle 807"/>
          <p:cNvSpPr/>
          <p:nvPr/>
        </p:nvSpPr>
        <p:spPr>
          <a:xfrm>
            <a:off x="5084491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09" name="Rectangle 808"/>
          <p:cNvSpPr/>
          <p:nvPr/>
        </p:nvSpPr>
        <p:spPr>
          <a:xfrm>
            <a:off x="5084491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810" name="Rectangle 809"/>
          <p:cNvSpPr/>
          <p:nvPr/>
        </p:nvSpPr>
        <p:spPr>
          <a:xfrm>
            <a:off x="5084491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11" name="Rectangle 810"/>
          <p:cNvSpPr/>
          <p:nvPr/>
        </p:nvSpPr>
        <p:spPr>
          <a:xfrm>
            <a:off x="5084491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812" name="Rectangle 811"/>
          <p:cNvSpPr/>
          <p:nvPr/>
        </p:nvSpPr>
        <p:spPr>
          <a:xfrm>
            <a:off x="5084491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813" name="Rectangle 812"/>
          <p:cNvSpPr/>
          <p:nvPr/>
        </p:nvSpPr>
        <p:spPr>
          <a:xfrm>
            <a:off x="5084491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815" name="Straight Arrow Connector 814"/>
          <p:cNvCxnSpPr/>
          <p:nvPr/>
        </p:nvCxnSpPr>
        <p:spPr>
          <a:xfrm flipV="1">
            <a:off x="5223717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Arrow Connector 815"/>
          <p:cNvCxnSpPr/>
          <p:nvPr/>
        </p:nvCxnSpPr>
        <p:spPr>
          <a:xfrm flipV="1">
            <a:off x="5222943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7" name="Straight Arrow Connector 816"/>
          <p:cNvCxnSpPr/>
          <p:nvPr/>
        </p:nvCxnSpPr>
        <p:spPr>
          <a:xfrm flipH="1" flipV="1">
            <a:off x="5222943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Arrow Connector 817"/>
          <p:cNvCxnSpPr/>
          <p:nvPr/>
        </p:nvCxnSpPr>
        <p:spPr>
          <a:xfrm flipH="1" flipV="1">
            <a:off x="5222943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Arrow Connector 818"/>
          <p:cNvCxnSpPr/>
          <p:nvPr/>
        </p:nvCxnSpPr>
        <p:spPr>
          <a:xfrm flipV="1">
            <a:off x="5222943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Arrow Connector 819"/>
          <p:cNvCxnSpPr/>
          <p:nvPr/>
        </p:nvCxnSpPr>
        <p:spPr>
          <a:xfrm flipV="1">
            <a:off x="5223006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Rectangle 827"/>
          <p:cNvSpPr/>
          <p:nvPr/>
        </p:nvSpPr>
        <p:spPr>
          <a:xfrm>
            <a:off x="4702339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29" name="Rectangle 828"/>
          <p:cNvSpPr/>
          <p:nvPr/>
        </p:nvSpPr>
        <p:spPr>
          <a:xfrm>
            <a:off x="4702339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830" name="Rectangle 829"/>
          <p:cNvSpPr/>
          <p:nvPr/>
        </p:nvSpPr>
        <p:spPr>
          <a:xfrm>
            <a:off x="4702339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31" name="Rectangle 830"/>
          <p:cNvSpPr/>
          <p:nvPr/>
        </p:nvSpPr>
        <p:spPr>
          <a:xfrm>
            <a:off x="4702339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832" name="Rectangle 831"/>
          <p:cNvSpPr/>
          <p:nvPr/>
        </p:nvSpPr>
        <p:spPr>
          <a:xfrm>
            <a:off x="4702339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833" name="Rectangle 832"/>
          <p:cNvSpPr/>
          <p:nvPr/>
        </p:nvSpPr>
        <p:spPr>
          <a:xfrm>
            <a:off x="4702339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835" name="Straight Arrow Connector 834"/>
          <p:cNvCxnSpPr/>
          <p:nvPr/>
        </p:nvCxnSpPr>
        <p:spPr>
          <a:xfrm flipV="1">
            <a:off x="4841565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Arrow Connector 835"/>
          <p:cNvCxnSpPr/>
          <p:nvPr/>
        </p:nvCxnSpPr>
        <p:spPr>
          <a:xfrm flipV="1">
            <a:off x="4840791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Arrow Connector 836"/>
          <p:cNvCxnSpPr/>
          <p:nvPr/>
        </p:nvCxnSpPr>
        <p:spPr>
          <a:xfrm flipH="1" flipV="1">
            <a:off x="4840791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Arrow Connector 837"/>
          <p:cNvCxnSpPr/>
          <p:nvPr/>
        </p:nvCxnSpPr>
        <p:spPr>
          <a:xfrm flipH="1" flipV="1">
            <a:off x="4840791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Arrow Connector 838"/>
          <p:cNvCxnSpPr/>
          <p:nvPr/>
        </p:nvCxnSpPr>
        <p:spPr>
          <a:xfrm flipV="1">
            <a:off x="4840791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Arrow Connector 839"/>
          <p:cNvCxnSpPr/>
          <p:nvPr/>
        </p:nvCxnSpPr>
        <p:spPr>
          <a:xfrm flipV="1">
            <a:off x="4840854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8" name="Rectangle 847"/>
          <p:cNvSpPr/>
          <p:nvPr/>
        </p:nvSpPr>
        <p:spPr>
          <a:xfrm>
            <a:off x="4320187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49" name="Rectangle 848"/>
          <p:cNvSpPr/>
          <p:nvPr/>
        </p:nvSpPr>
        <p:spPr>
          <a:xfrm>
            <a:off x="4320187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850" name="Rectangle 849"/>
          <p:cNvSpPr/>
          <p:nvPr/>
        </p:nvSpPr>
        <p:spPr>
          <a:xfrm>
            <a:off x="4320187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51" name="Rectangle 850"/>
          <p:cNvSpPr/>
          <p:nvPr/>
        </p:nvSpPr>
        <p:spPr>
          <a:xfrm>
            <a:off x="4320187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852" name="Rectangle 851"/>
          <p:cNvSpPr/>
          <p:nvPr/>
        </p:nvSpPr>
        <p:spPr>
          <a:xfrm>
            <a:off x="4320187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853" name="Rectangle 852"/>
          <p:cNvSpPr/>
          <p:nvPr/>
        </p:nvSpPr>
        <p:spPr>
          <a:xfrm>
            <a:off x="4320187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855" name="Straight Arrow Connector 854"/>
          <p:cNvCxnSpPr/>
          <p:nvPr/>
        </p:nvCxnSpPr>
        <p:spPr>
          <a:xfrm flipV="1">
            <a:off x="4459413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Straight Arrow Connector 855"/>
          <p:cNvCxnSpPr/>
          <p:nvPr/>
        </p:nvCxnSpPr>
        <p:spPr>
          <a:xfrm flipV="1">
            <a:off x="4458639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7" name="Straight Arrow Connector 856"/>
          <p:cNvCxnSpPr/>
          <p:nvPr/>
        </p:nvCxnSpPr>
        <p:spPr>
          <a:xfrm flipH="1" flipV="1">
            <a:off x="4458639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Straight Arrow Connector 857"/>
          <p:cNvCxnSpPr/>
          <p:nvPr/>
        </p:nvCxnSpPr>
        <p:spPr>
          <a:xfrm flipH="1" flipV="1">
            <a:off x="4458639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Straight Arrow Connector 858"/>
          <p:cNvCxnSpPr/>
          <p:nvPr/>
        </p:nvCxnSpPr>
        <p:spPr>
          <a:xfrm flipV="1">
            <a:off x="4458639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0" name="Straight Arrow Connector 859"/>
          <p:cNvCxnSpPr>
            <a:stCxn id="853" idx="0"/>
            <a:endCxn id="1286" idx="2"/>
          </p:cNvCxnSpPr>
          <p:nvPr/>
        </p:nvCxnSpPr>
        <p:spPr>
          <a:xfrm flipV="1">
            <a:off x="4459614" y="1651547"/>
            <a:ext cx="2333" cy="26811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8" name="Rectangle 867"/>
          <p:cNvSpPr/>
          <p:nvPr/>
        </p:nvSpPr>
        <p:spPr>
          <a:xfrm>
            <a:off x="3938035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69" name="Rectangle 868"/>
          <p:cNvSpPr/>
          <p:nvPr/>
        </p:nvSpPr>
        <p:spPr>
          <a:xfrm>
            <a:off x="3938035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870" name="Rectangle 869"/>
          <p:cNvSpPr/>
          <p:nvPr/>
        </p:nvSpPr>
        <p:spPr>
          <a:xfrm>
            <a:off x="3938035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71" name="Rectangle 870"/>
          <p:cNvSpPr/>
          <p:nvPr/>
        </p:nvSpPr>
        <p:spPr>
          <a:xfrm>
            <a:off x="3938035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872" name="Rectangle 871"/>
          <p:cNvSpPr/>
          <p:nvPr/>
        </p:nvSpPr>
        <p:spPr>
          <a:xfrm>
            <a:off x="3938035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873" name="Rectangle 872"/>
          <p:cNvSpPr/>
          <p:nvPr/>
        </p:nvSpPr>
        <p:spPr>
          <a:xfrm>
            <a:off x="3938035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875" name="Straight Arrow Connector 874"/>
          <p:cNvCxnSpPr/>
          <p:nvPr/>
        </p:nvCxnSpPr>
        <p:spPr>
          <a:xfrm flipV="1">
            <a:off x="4077261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Arrow Connector 875"/>
          <p:cNvCxnSpPr/>
          <p:nvPr/>
        </p:nvCxnSpPr>
        <p:spPr>
          <a:xfrm flipV="1">
            <a:off x="4076487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Arrow Connector 876"/>
          <p:cNvCxnSpPr/>
          <p:nvPr/>
        </p:nvCxnSpPr>
        <p:spPr>
          <a:xfrm flipH="1" flipV="1">
            <a:off x="4076487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Arrow Connector 877"/>
          <p:cNvCxnSpPr/>
          <p:nvPr/>
        </p:nvCxnSpPr>
        <p:spPr>
          <a:xfrm flipH="1" flipV="1">
            <a:off x="4076487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Arrow Connector 878"/>
          <p:cNvCxnSpPr/>
          <p:nvPr/>
        </p:nvCxnSpPr>
        <p:spPr>
          <a:xfrm flipV="1">
            <a:off x="4076487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Arrow Connector 879"/>
          <p:cNvCxnSpPr>
            <a:stCxn id="873" idx="0"/>
            <a:endCxn id="1287" idx="2"/>
          </p:cNvCxnSpPr>
          <p:nvPr/>
        </p:nvCxnSpPr>
        <p:spPr>
          <a:xfrm flipH="1" flipV="1">
            <a:off x="4076902" y="1651547"/>
            <a:ext cx="560" cy="26811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8" name="Rectangle 887"/>
          <p:cNvSpPr/>
          <p:nvPr/>
        </p:nvSpPr>
        <p:spPr>
          <a:xfrm>
            <a:off x="3555883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89" name="Rectangle 888"/>
          <p:cNvSpPr/>
          <p:nvPr/>
        </p:nvSpPr>
        <p:spPr>
          <a:xfrm>
            <a:off x="3555883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890" name="Rectangle 889"/>
          <p:cNvSpPr/>
          <p:nvPr/>
        </p:nvSpPr>
        <p:spPr>
          <a:xfrm>
            <a:off x="3555883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91" name="Rectangle 890"/>
          <p:cNvSpPr/>
          <p:nvPr/>
        </p:nvSpPr>
        <p:spPr>
          <a:xfrm>
            <a:off x="3555883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892" name="Rectangle 891"/>
          <p:cNvSpPr/>
          <p:nvPr/>
        </p:nvSpPr>
        <p:spPr>
          <a:xfrm>
            <a:off x="3555883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893" name="Rectangle 892"/>
          <p:cNvSpPr/>
          <p:nvPr/>
        </p:nvSpPr>
        <p:spPr>
          <a:xfrm>
            <a:off x="3555883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895" name="Straight Arrow Connector 894"/>
          <p:cNvCxnSpPr/>
          <p:nvPr/>
        </p:nvCxnSpPr>
        <p:spPr>
          <a:xfrm flipV="1">
            <a:off x="3695109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6" name="Straight Arrow Connector 895"/>
          <p:cNvCxnSpPr/>
          <p:nvPr/>
        </p:nvCxnSpPr>
        <p:spPr>
          <a:xfrm flipV="1">
            <a:off x="3694335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7" name="Straight Arrow Connector 896"/>
          <p:cNvCxnSpPr/>
          <p:nvPr/>
        </p:nvCxnSpPr>
        <p:spPr>
          <a:xfrm flipH="1" flipV="1">
            <a:off x="3694335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8" name="Straight Arrow Connector 897"/>
          <p:cNvCxnSpPr/>
          <p:nvPr/>
        </p:nvCxnSpPr>
        <p:spPr>
          <a:xfrm flipH="1" flipV="1">
            <a:off x="3694335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" name="Straight Arrow Connector 898"/>
          <p:cNvCxnSpPr/>
          <p:nvPr/>
        </p:nvCxnSpPr>
        <p:spPr>
          <a:xfrm flipV="1">
            <a:off x="3694335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Straight Arrow Connector 899"/>
          <p:cNvCxnSpPr>
            <a:stCxn id="893" idx="0"/>
            <a:endCxn id="1302" idx="2"/>
          </p:cNvCxnSpPr>
          <p:nvPr/>
        </p:nvCxnSpPr>
        <p:spPr>
          <a:xfrm flipH="1" flipV="1">
            <a:off x="3690388" y="1653258"/>
            <a:ext cx="4922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8" name="Rectangle 907"/>
          <p:cNvSpPr/>
          <p:nvPr/>
        </p:nvSpPr>
        <p:spPr>
          <a:xfrm>
            <a:off x="3173731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09" name="Rectangle 908"/>
          <p:cNvSpPr/>
          <p:nvPr/>
        </p:nvSpPr>
        <p:spPr>
          <a:xfrm>
            <a:off x="3173731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910" name="Rectangle 909"/>
          <p:cNvSpPr/>
          <p:nvPr/>
        </p:nvSpPr>
        <p:spPr>
          <a:xfrm>
            <a:off x="3173731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11" name="Rectangle 910"/>
          <p:cNvSpPr/>
          <p:nvPr/>
        </p:nvSpPr>
        <p:spPr>
          <a:xfrm>
            <a:off x="3173731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912" name="Rectangle 911"/>
          <p:cNvSpPr/>
          <p:nvPr/>
        </p:nvSpPr>
        <p:spPr>
          <a:xfrm>
            <a:off x="3173731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913" name="Rectangle 912"/>
          <p:cNvSpPr/>
          <p:nvPr/>
        </p:nvSpPr>
        <p:spPr>
          <a:xfrm>
            <a:off x="3173731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915" name="Straight Arrow Connector 914"/>
          <p:cNvCxnSpPr/>
          <p:nvPr/>
        </p:nvCxnSpPr>
        <p:spPr>
          <a:xfrm flipV="1">
            <a:off x="3312957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Arrow Connector 915"/>
          <p:cNvCxnSpPr/>
          <p:nvPr/>
        </p:nvCxnSpPr>
        <p:spPr>
          <a:xfrm flipV="1">
            <a:off x="3312183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Arrow Connector 916"/>
          <p:cNvCxnSpPr/>
          <p:nvPr/>
        </p:nvCxnSpPr>
        <p:spPr>
          <a:xfrm flipH="1" flipV="1">
            <a:off x="3312183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Arrow Connector 917"/>
          <p:cNvCxnSpPr/>
          <p:nvPr/>
        </p:nvCxnSpPr>
        <p:spPr>
          <a:xfrm flipH="1" flipV="1">
            <a:off x="3312183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Arrow Connector 918"/>
          <p:cNvCxnSpPr/>
          <p:nvPr/>
        </p:nvCxnSpPr>
        <p:spPr>
          <a:xfrm flipV="1">
            <a:off x="3312183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Arrow Connector 919"/>
          <p:cNvCxnSpPr>
            <a:stCxn id="913" idx="0"/>
            <a:endCxn id="1301" idx="2"/>
          </p:cNvCxnSpPr>
          <p:nvPr/>
        </p:nvCxnSpPr>
        <p:spPr>
          <a:xfrm flipH="1" flipV="1">
            <a:off x="3311206" y="1653258"/>
            <a:ext cx="1952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8" name="Rectangle 927"/>
          <p:cNvSpPr/>
          <p:nvPr/>
        </p:nvSpPr>
        <p:spPr>
          <a:xfrm>
            <a:off x="2791579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29" name="Rectangle 928"/>
          <p:cNvSpPr/>
          <p:nvPr/>
        </p:nvSpPr>
        <p:spPr>
          <a:xfrm>
            <a:off x="2791579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930" name="Rectangle 929"/>
          <p:cNvSpPr/>
          <p:nvPr/>
        </p:nvSpPr>
        <p:spPr>
          <a:xfrm>
            <a:off x="2791579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31" name="Rectangle 930"/>
          <p:cNvSpPr/>
          <p:nvPr/>
        </p:nvSpPr>
        <p:spPr>
          <a:xfrm>
            <a:off x="2791579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932" name="Rectangle 931"/>
          <p:cNvSpPr/>
          <p:nvPr/>
        </p:nvSpPr>
        <p:spPr>
          <a:xfrm>
            <a:off x="2791579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933" name="Rectangle 932"/>
          <p:cNvSpPr/>
          <p:nvPr/>
        </p:nvSpPr>
        <p:spPr>
          <a:xfrm>
            <a:off x="2791579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935" name="Straight Arrow Connector 934"/>
          <p:cNvCxnSpPr/>
          <p:nvPr/>
        </p:nvCxnSpPr>
        <p:spPr>
          <a:xfrm flipV="1">
            <a:off x="2930805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Arrow Connector 935"/>
          <p:cNvCxnSpPr/>
          <p:nvPr/>
        </p:nvCxnSpPr>
        <p:spPr>
          <a:xfrm flipV="1">
            <a:off x="2930031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Arrow Connector 936"/>
          <p:cNvCxnSpPr/>
          <p:nvPr/>
        </p:nvCxnSpPr>
        <p:spPr>
          <a:xfrm flipH="1" flipV="1">
            <a:off x="2930031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Arrow Connector 937"/>
          <p:cNvCxnSpPr/>
          <p:nvPr/>
        </p:nvCxnSpPr>
        <p:spPr>
          <a:xfrm flipH="1" flipV="1">
            <a:off x="2930031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Arrow Connector 938"/>
          <p:cNvCxnSpPr/>
          <p:nvPr/>
        </p:nvCxnSpPr>
        <p:spPr>
          <a:xfrm flipV="1">
            <a:off x="2930031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Arrow Connector 939"/>
          <p:cNvCxnSpPr/>
          <p:nvPr/>
        </p:nvCxnSpPr>
        <p:spPr>
          <a:xfrm flipV="1">
            <a:off x="2930094" y="1657676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8" name="Rectangle 947"/>
          <p:cNvSpPr/>
          <p:nvPr/>
        </p:nvSpPr>
        <p:spPr>
          <a:xfrm>
            <a:off x="2409427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49" name="Rectangle 948"/>
          <p:cNvSpPr/>
          <p:nvPr/>
        </p:nvSpPr>
        <p:spPr>
          <a:xfrm>
            <a:off x="2409427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950" name="Rectangle 949"/>
          <p:cNvSpPr/>
          <p:nvPr/>
        </p:nvSpPr>
        <p:spPr>
          <a:xfrm>
            <a:off x="2409427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51" name="Rectangle 950"/>
          <p:cNvSpPr/>
          <p:nvPr/>
        </p:nvSpPr>
        <p:spPr>
          <a:xfrm>
            <a:off x="2409427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952" name="Rectangle 951"/>
          <p:cNvSpPr/>
          <p:nvPr/>
        </p:nvSpPr>
        <p:spPr>
          <a:xfrm>
            <a:off x="2409427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953" name="Rectangle 952"/>
          <p:cNvSpPr/>
          <p:nvPr/>
        </p:nvSpPr>
        <p:spPr>
          <a:xfrm>
            <a:off x="2409427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955" name="Straight Arrow Connector 954"/>
          <p:cNvCxnSpPr/>
          <p:nvPr/>
        </p:nvCxnSpPr>
        <p:spPr>
          <a:xfrm flipV="1">
            <a:off x="2548653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Arrow Connector 955"/>
          <p:cNvCxnSpPr/>
          <p:nvPr/>
        </p:nvCxnSpPr>
        <p:spPr>
          <a:xfrm flipV="1">
            <a:off x="2547879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Arrow Connector 956"/>
          <p:cNvCxnSpPr/>
          <p:nvPr/>
        </p:nvCxnSpPr>
        <p:spPr>
          <a:xfrm flipH="1" flipV="1">
            <a:off x="2547879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Arrow Connector 957"/>
          <p:cNvCxnSpPr/>
          <p:nvPr/>
        </p:nvCxnSpPr>
        <p:spPr>
          <a:xfrm flipH="1" flipV="1">
            <a:off x="2547879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Arrow Connector 958"/>
          <p:cNvCxnSpPr/>
          <p:nvPr/>
        </p:nvCxnSpPr>
        <p:spPr>
          <a:xfrm flipV="1">
            <a:off x="2547879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Arrow Connector 959"/>
          <p:cNvCxnSpPr>
            <a:stCxn id="953" idx="0"/>
            <a:endCxn id="1299" idx="2"/>
          </p:cNvCxnSpPr>
          <p:nvPr/>
        </p:nvCxnSpPr>
        <p:spPr>
          <a:xfrm flipH="1" flipV="1">
            <a:off x="2546006" y="1653258"/>
            <a:ext cx="2848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8" name="Rectangle 967"/>
          <p:cNvSpPr/>
          <p:nvPr/>
        </p:nvSpPr>
        <p:spPr>
          <a:xfrm>
            <a:off x="2027275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69" name="Rectangle 968"/>
          <p:cNvSpPr/>
          <p:nvPr/>
        </p:nvSpPr>
        <p:spPr>
          <a:xfrm>
            <a:off x="2027275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970" name="Rectangle 969"/>
          <p:cNvSpPr/>
          <p:nvPr/>
        </p:nvSpPr>
        <p:spPr>
          <a:xfrm>
            <a:off x="2027275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71" name="Rectangle 970"/>
          <p:cNvSpPr/>
          <p:nvPr/>
        </p:nvSpPr>
        <p:spPr>
          <a:xfrm>
            <a:off x="2027275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972" name="Rectangle 971"/>
          <p:cNvSpPr/>
          <p:nvPr/>
        </p:nvSpPr>
        <p:spPr>
          <a:xfrm>
            <a:off x="2027275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973" name="Rectangle 972"/>
          <p:cNvSpPr/>
          <p:nvPr/>
        </p:nvSpPr>
        <p:spPr>
          <a:xfrm>
            <a:off x="2027275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975" name="Straight Arrow Connector 974"/>
          <p:cNvCxnSpPr/>
          <p:nvPr/>
        </p:nvCxnSpPr>
        <p:spPr>
          <a:xfrm flipV="1">
            <a:off x="2166501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Arrow Connector 975"/>
          <p:cNvCxnSpPr/>
          <p:nvPr/>
        </p:nvCxnSpPr>
        <p:spPr>
          <a:xfrm flipV="1">
            <a:off x="2165727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Arrow Connector 976"/>
          <p:cNvCxnSpPr/>
          <p:nvPr/>
        </p:nvCxnSpPr>
        <p:spPr>
          <a:xfrm flipH="1" flipV="1">
            <a:off x="2165727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Arrow Connector 977"/>
          <p:cNvCxnSpPr/>
          <p:nvPr/>
        </p:nvCxnSpPr>
        <p:spPr>
          <a:xfrm flipH="1" flipV="1">
            <a:off x="2165727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Arrow Connector 978"/>
          <p:cNvCxnSpPr/>
          <p:nvPr/>
        </p:nvCxnSpPr>
        <p:spPr>
          <a:xfrm flipV="1">
            <a:off x="2165727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Arrow Connector 979"/>
          <p:cNvCxnSpPr>
            <a:stCxn id="973" idx="0"/>
            <a:endCxn id="1298" idx="2"/>
          </p:cNvCxnSpPr>
          <p:nvPr/>
        </p:nvCxnSpPr>
        <p:spPr>
          <a:xfrm flipH="1" flipV="1">
            <a:off x="2161663" y="1653258"/>
            <a:ext cx="5039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8" name="Rectangle 987"/>
          <p:cNvSpPr/>
          <p:nvPr/>
        </p:nvSpPr>
        <p:spPr>
          <a:xfrm>
            <a:off x="1645123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89" name="Rectangle 988"/>
          <p:cNvSpPr/>
          <p:nvPr/>
        </p:nvSpPr>
        <p:spPr>
          <a:xfrm>
            <a:off x="1645123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990" name="Rectangle 989"/>
          <p:cNvSpPr/>
          <p:nvPr/>
        </p:nvSpPr>
        <p:spPr>
          <a:xfrm>
            <a:off x="1645123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91" name="Rectangle 990"/>
          <p:cNvSpPr/>
          <p:nvPr/>
        </p:nvSpPr>
        <p:spPr>
          <a:xfrm>
            <a:off x="1645123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992" name="Rectangle 991"/>
          <p:cNvSpPr/>
          <p:nvPr/>
        </p:nvSpPr>
        <p:spPr>
          <a:xfrm>
            <a:off x="1645123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993" name="Rectangle 992"/>
          <p:cNvSpPr/>
          <p:nvPr/>
        </p:nvSpPr>
        <p:spPr>
          <a:xfrm>
            <a:off x="1645123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995" name="Straight Arrow Connector 994"/>
          <p:cNvCxnSpPr/>
          <p:nvPr/>
        </p:nvCxnSpPr>
        <p:spPr>
          <a:xfrm flipV="1">
            <a:off x="1784349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Arrow Connector 995"/>
          <p:cNvCxnSpPr/>
          <p:nvPr/>
        </p:nvCxnSpPr>
        <p:spPr>
          <a:xfrm flipV="1">
            <a:off x="1783575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Arrow Connector 996"/>
          <p:cNvCxnSpPr/>
          <p:nvPr/>
        </p:nvCxnSpPr>
        <p:spPr>
          <a:xfrm flipH="1" flipV="1">
            <a:off x="1783575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Arrow Connector 997"/>
          <p:cNvCxnSpPr/>
          <p:nvPr/>
        </p:nvCxnSpPr>
        <p:spPr>
          <a:xfrm flipH="1" flipV="1">
            <a:off x="1783575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Arrow Connector 998"/>
          <p:cNvCxnSpPr/>
          <p:nvPr/>
        </p:nvCxnSpPr>
        <p:spPr>
          <a:xfrm flipV="1">
            <a:off x="1783575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Arrow Connector 999"/>
          <p:cNvCxnSpPr>
            <a:stCxn id="993" idx="0"/>
            <a:endCxn id="1283" idx="2"/>
          </p:cNvCxnSpPr>
          <p:nvPr/>
        </p:nvCxnSpPr>
        <p:spPr>
          <a:xfrm flipH="1" flipV="1">
            <a:off x="1781234" y="1655625"/>
            <a:ext cx="3316" cy="264035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8" name="Rectangle 1007"/>
          <p:cNvSpPr/>
          <p:nvPr/>
        </p:nvSpPr>
        <p:spPr>
          <a:xfrm>
            <a:off x="1262971" y="4242297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09" name="Rectangle 1008"/>
          <p:cNvSpPr/>
          <p:nvPr/>
        </p:nvSpPr>
        <p:spPr>
          <a:xfrm>
            <a:off x="1262971" y="377527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010" name="Rectangle 1009"/>
          <p:cNvSpPr/>
          <p:nvPr/>
        </p:nvSpPr>
        <p:spPr>
          <a:xfrm>
            <a:off x="1262971" y="331749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11" name="Rectangle 1010"/>
          <p:cNvSpPr/>
          <p:nvPr/>
        </p:nvSpPr>
        <p:spPr>
          <a:xfrm>
            <a:off x="1262971" y="2850473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CNN</a:t>
            </a:r>
          </a:p>
        </p:txBody>
      </p:sp>
      <p:sp>
        <p:nvSpPr>
          <p:cNvPr id="1012" name="Rectangle 1011"/>
          <p:cNvSpPr/>
          <p:nvPr/>
        </p:nvSpPr>
        <p:spPr>
          <a:xfrm>
            <a:off x="1262971" y="2385066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013" name="Rectangle 1012"/>
          <p:cNvSpPr/>
          <p:nvPr/>
        </p:nvSpPr>
        <p:spPr>
          <a:xfrm>
            <a:off x="1262971" y="1919660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015" name="Straight Arrow Connector 1014"/>
          <p:cNvCxnSpPr/>
          <p:nvPr/>
        </p:nvCxnSpPr>
        <p:spPr>
          <a:xfrm flipV="1">
            <a:off x="1402197" y="4049596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Arrow Connector 1015"/>
          <p:cNvCxnSpPr/>
          <p:nvPr/>
        </p:nvCxnSpPr>
        <p:spPr>
          <a:xfrm flipV="1">
            <a:off x="1401423" y="3591814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Arrow Connector 1016"/>
          <p:cNvCxnSpPr/>
          <p:nvPr/>
        </p:nvCxnSpPr>
        <p:spPr>
          <a:xfrm flipH="1" flipV="1">
            <a:off x="1401423" y="3124793"/>
            <a:ext cx="1948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Arrow Connector 1017"/>
          <p:cNvCxnSpPr/>
          <p:nvPr/>
        </p:nvCxnSpPr>
        <p:spPr>
          <a:xfrm flipH="1" flipV="1">
            <a:off x="1401423" y="2659386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Arrow Connector 1018"/>
          <p:cNvCxnSpPr/>
          <p:nvPr/>
        </p:nvCxnSpPr>
        <p:spPr>
          <a:xfrm flipV="1">
            <a:off x="1401423" y="2193980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Arrow Connector 1019"/>
          <p:cNvCxnSpPr>
            <a:stCxn id="1013" idx="0"/>
            <a:endCxn id="1282" idx="2"/>
          </p:cNvCxnSpPr>
          <p:nvPr/>
        </p:nvCxnSpPr>
        <p:spPr>
          <a:xfrm flipH="1" flipV="1">
            <a:off x="1398944" y="1655625"/>
            <a:ext cx="3454" cy="264035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3" name="Straight Arrow Connector 1222"/>
          <p:cNvCxnSpPr>
            <a:stCxn id="4" idx="0"/>
            <a:endCxn id="1008" idx="2"/>
          </p:cNvCxnSpPr>
          <p:nvPr/>
        </p:nvCxnSpPr>
        <p:spPr>
          <a:xfrm flipV="1">
            <a:off x="1396341" y="4516617"/>
            <a:ext cx="605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4" name="Straight Arrow Connector 1223"/>
          <p:cNvCxnSpPr>
            <a:stCxn id="717" idx="0"/>
            <a:endCxn id="988" idx="2"/>
          </p:cNvCxnSpPr>
          <p:nvPr/>
        </p:nvCxnSpPr>
        <p:spPr>
          <a:xfrm flipV="1">
            <a:off x="1779086" y="4516617"/>
            <a:ext cx="5464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5" name="Straight Arrow Connector 1224"/>
          <p:cNvCxnSpPr>
            <a:stCxn id="718" idx="0"/>
            <a:endCxn id="968" idx="2"/>
          </p:cNvCxnSpPr>
          <p:nvPr/>
        </p:nvCxnSpPr>
        <p:spPr>
          <a:xfrm flipV="1">
            <a:off x="2161831" y="4516617"/>
            <a:ext cx="4871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6" name="Straight Arrow Connector 1225"/>
          <p:cNvCxnSpPr>
            <a:stCxn id="719" idx="0"/>
            <a:endCxn id="948" idx="2"/>
          </p:cNvCxnSpPr>
          <p:nvPr/>
        </p:nvCxnSpPr>
        <p:spPr>
          <a:xfrm flipV="1">
            <a:off x="2544576" y="4516617"/>
            <a:ext cx="4278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7" name="Straight Arrow Connector 1226"/>
          <p:cNvCxnSpPr>
            <a:stCxn id="720" idx="0"/>
            <a:endCxn id="928" idx="2"/>
          </p:cNvCxnSpPr>
          <p:nvPr/>
        </p:nvCxnSpPr>
        <p:spPr>
          <a:xfrm flipV="1">
            <a:off x="2927321" y="4516617"/>
            <a:ext cx="3685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8" name="Straight Arrow Connector 1227"/>
          <p:cNvCxnSpPr>
            <a:stCxn id="721" idx="0"/>
            <a:endCxn id="908" idx="2"/>
          </p:cNvCxnSpPr>
          <p:nvPr/>
        </p:nvCxnSpPr>
        <p:spPr>
          <a:xfrm flipV="1">
            <a:off x="3310066" y="4516617"/>
            <a:ext cx="309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9" name="Straight Arrow Connector 1228"/>
          <p:cNvCxnSpPr>
            <a:stCxn id="722" idx="0"/>
            <a:endCxn id="888" idx="2"/>
          </p:cNvCxnSpPr>
          <p:nvPr/>
        </p:nvCxnSpPr>
        <p:spPr>
          <a:xfrm flipV="1">
            <a:off x="3692811" y="4516617"/>
            <a:ext cx="249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0" name="Straight Arrow Connector 1229"/>
          <p:cNvCxnSpPr>
            <a:stCxn id="723" idx="0"/>
            <a:endCxn id="868" idx="2"/>
          </p:cNvCxnSpPr>
          <p:nvPr/>
        </p:nvCxnSpPr>
        <p:spPr>
          <a:xfrm flipV="1">
            <a:off x="4075556" y="4516617"/>
            <a:ext cx="190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1" name="Straight Arrow Connector 1230"/>
          <p:cNvCxnSpPr>
            <a:stCxn id="724" idx="0"/>
            <a:endCxn id="848" idx="2"/>
          </p:cNvCxnSpPr>
          <p:nvPr/>
        </p:nvCxnSpPr>
        <p:spPr>
          <a:xfrm flipV="1">
            <a:off x="4458301" y="4516617"/>
            <a:ext cx="1313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2" name="Straight Arrow Connector 1231"/>
          <p:cNvCxnSpPr>
            <a:stCxn id="725" idx="0"/>
            <a:endCxn id="828" idx="2"/>
          </p:cNvCxnSpPr>
          <p:nvPr/>
        </p:nvCxnSpPr>
        <p:spPr>
          <a:xfrm flipV="1">
            <a:off x="4841046" y="4516617"/>
            <a:ext cx="720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3" name="Straight Arrow Connector 1232"/>
          <p:cNvCxnSpPr>
            <a:stCxn id="726" idx="0"/>
            <a:endCxn id="808" idx="2"/>
          </p:cNvCxnSpPr>
          <p:nvPr/>
        </p:nvCxnSpPr>
        <p:spPr>
          <a:xfrm flipV="1">
            <a:off x="5223791" y="4516617"/>
            <a:ext cx="12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4" name="Straight Arrow Connector 1233"/>
          <p:cNvCxnSpPr>
            <a:stCxn id="727" idx="0"/>
            <a:endCxn id="788" idx="2"/>
          </p:cNvCxnSpPr>
          <p:nvPr/>
        </p:nvCxnSpPr>
        <p:spPr>
          <a:xfrm flipH="1" flipV="1">
            <a:off x="5606070" y="4516617"/>
            <a:ext cx="46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Rectangle 600"/>
          <p:cNvSpPr>
            <a:spLocks noChangeAspect="1"/>
          </p:cNvSpPr>
          <p:nvPr/>
        </p:nvSpPr>
        <p:spPr>
          <a:xfrm>
            <a:off x="5176913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Rectangle 601"/>
          <p:cNvSpPr>
            <a:spLocks noChangeAspect="1"/>
          </p:cNvSpPr>
          <p:nvPr/>
        </p:nvSpPr>
        <p:spPr>
          <a:xfrm>
            <a:off x="5176913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Rectangle 602"/>
          <p:cNvSpPr>
            <a:spLocks noChangeAspect="1"/>
          </p:cNvSpPr>
          <p:nvPr/>
        </p:nvSpPr>
        <p:spPr>
          <a:xfrm>
            <a:off x="5176913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Rectangle 603"/>
          <p:cNvSpPr>
            <a:spLocks noChangeAspect="1"/>
          </p:cNvSpPr>
          <p:nvPr/>
        </p:nvSpPr>
        <p:spPr>
          <a:xfrm>
            <a:off x="5176913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Rectangle 604"/>
          <p:cNvSpPr>
            <a:spLocks noChangeAspect="1"/>
          </p:cNvSpPr>
          <p:nvPr/>
        </p:nvSpPr>
        <p:spPr>
          <a:xfrm>
            <a:off x="5176913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Rectangle 605"/>
          <p:cNvSpPr>
            <a:spLocks noChangeAspect="1"/>
          </p:cNvSpPr>
          <p:nvPr/>
        </p:nvSpPr>
        <p:spPr>
          <a:xfrm>
            <a:off x="5176913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ectangle 606"/>
          <p:cNvSpPr>
            <a:spLocks noChangeAspect="1"/>
          </p:cNvSpPr>
          <p:nvPr/>
        </p:nvSpPr>
        <p:spPr>
          <a:xfrm>
            <a:off x="4788960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ectangle 607"/>
          <p:cNvSpPr>
            <a:spLocks noChangeAspect="1"/>
          </p:cNvSpPr>
          <p:nvPr/>
        </p:nvSpPr>
        <p:spPr>
          <a:xfrm>
            <a:off x="4788960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Rectangle 608"/>
          <p:cNvSpPr>
            <a:spLocks noChangeAspect="1"/>
          </p:cNvSpPr>
          <p:nvPr/>
        </p:nvSpPr>
        <p:spPr>
          <a:xfrm>
            <a:off x="4788960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Rectangle 609"/>
          <p:cNvSpPr>
            <a:spLocks noChangeAspect="1"/>
          </p:cNvSpPr>
          <p:nvPr/>
        </p:nvSpPr>
        <p:spPr>
          <a:xfrm>
            <a:off x="4788960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Rectangle 610"/>
          <p:cNvSpPr>
            <a:spLocks noChangeAspect="1"/>
          </p:cNvSpPr>
          <p:nvPr/>
        </p:nvSpPr>
        <p:spPr>
          <a:xfrm>
            <a:off x="4788960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Rectangle 611"/>
          <p:cNvSpPr>
            <a:spLocks noChangeAspect="1"/>
          </p:cNvSpPr>
          <p:nvPr/>
        </p:nvSpPr>
        <p:spPr>
          <a:xfrm>
            <a:off x="4788960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Rectangle 624"/>
          <p:cNvSpPr>
            <a:spLocks noChangeAspect="1"/>
          </p:cNvSpPr>
          <p:nvPr/>
        </p:nvSpPr>
        <p:spPr>
          <a:xfrm>
            <a:off x="9002979" y="74938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/>
          <p:cNvSpPr>
            <a:spLocks noChangeAspect="1"/>
          </p:cNvSpPr>
          <p:nvPr/>
        </p:nvSpPr>
        <p:spPr>
          <a:xfrm>
            <a:off x="9002979" y="88518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Rectangle 626"/>
          <p:cNvSpPr>
            <a:spLocks noChangeAspect="1"/>
          </p:cNvSpPr>
          <p:nvPr/>
        </p:nvSpPr>
        <p:spPr>
          <a:xfrm>
            <a:off x="9002979" y="102098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Rectangle 627"/>
          <p:cNvSpPr>
            <a:spLocks noChangeAspect="1"/>
          </p:cNvSpPr>
          <p:nvPr/>
        </p:nvSpPr>
        <p:spPr>
          <a:xfrm>
            <a:off x="9002979" y="115678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Rectangle 628"/>
          <p:cNvSpPr>
            <a:spLocks noChangeAspect="1"/>
          </p:cNvSpPr>
          <p:nvPr/>
        </p:nvSpPr>
        <p:spPr>
          <a:xfrm>
            <a:off x="9002979" y="129258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Rectangle 629"/>
          <p:cNvSpPr>
            <a:spLocks noChangeAspect="1"/>
          </p:cNvSpPr>
          <p:nvPr/>
        </p:nvSpPr>
        <p:spPr>
          <a:xfrm>
            <a:off x="9002979" y="142838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Rectangle 630"/>
          <p:cNvSpPr>
            <a:spLocks noChangeAspect="1"/>
          </p:cNvSpPr>
          <p:nvPr/>
        </p:nvSpPr>
        <p:spPr>
          <a:xfrm>
            <a:off x="9380744" y="74938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Rectangle 631"/>
          <p:cNvSpPr>
            <a:spLocks noChangeAspect="1"/>
          </p:cNvSpPr>
          <p:nvPr/>
        </p:nvSpPr>
        <p:spPr>
          <a:xfrm>
            <a:off x="9380744" y="88518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Rectangle 632"/>
          <p:cNvSpPr>
            <a:spLocks noChangeAspect="1"/>
          </p:cNvSpPr>
          <p:nvPr/>
        </p:nvSpPr>
        <p:spPr>
          <a:xfrm>
            <a:off x="9380744" y="102098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Rectangle 633"/>
          <p:cNvSpPr>
            <a:spLocks noChangeAspect="1"/>
          </p:cNvSpPr>
          <p:nvPr/>
        </p:nvSpPr>
        <p:spPr>
          <a:xfrm>
            <a:off x="9380744" y="115678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Rectangle 634"/>
          <p:cNvSpPr>
            <a:spLocks noChangeAspect="1"/>
          </p:cNvSpPr>
          <p:nvPr/>
        </p:nvSpPr>
        <p:spPr>
          <a:xfrm>
            <a:off x="9380744" y="129258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Rectangle 635"/>
          <p:cNvSpPr>
            <a:spLocks noChangeAspect="1"/>
          </p:cNvSpPr>
          <p:nvPr/>
        </p:nvSpPr>
        <p:spPr>
          <a:xfrm>
            <a:off x="9380744" y="142838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ectangle 636"/>
          <p:cNvSpPr>
            <a:spLocks noChangeAspect="1"/>
          </p:cNvSpPr>
          <p:nvPr/>
        </p:nvSpPr>
        <p:spPr>
          <a:xfrm>
            <a:off x="9774912" y="74938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 637"/>
          <p:cNvSpPr>
            <a:spLocks noChangeAspect="1"/>
          </p:cNvSpPr>
          <p:nvPr/>
        </p:nvSpPr>
        <p:spPr>
          <a:xfrm>
            <a:off x="9774912" y="88518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Rectangle 638"/>
          <p:cNvSpPr>
            <a:spLocks noChangeAspect="1"/>
          </p:cNvSpPr>
          <p:nvPr/>
        </p:nvSpPr>
        <p:spPr>
          <a:xfrm>
            <a:off x="9774912" y="102098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Rectangle 641"/>
          <p:cNvSpPr>
            <a:spLocks noChangeAspect="1"/>
          </p:cNvSpPr>
          <p:nvPr/>
        </p:nvSpPr>
        <p:spPr>
          <a:xfrm>
            <a:off x="9774912" y="115678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Rectangle 642"/>
          <p:cNvSpPr>
            <a:spLocks noChangeAspect="1"/>
          </p:cNvSpPr>
          <p:nvPr/>
        </p:nvSpPr>
        <p:spPr>
          <a:xfrm>
            <a:off x="9774912" y="129258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Rectangle 643"/>
          <p:cNvSpPr>
            <a:spLocks noChangeAspect="1"/>
          </p:cNvSpPr>
          <p:nvPr/>
        </p:nvSpPr>
        <p:spPr>
          <a:xfrm>
            <a:off x="9774912" y="142838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Rectangle 644"/>
          <p:cNvSpPr>
            <a:spLocks noChangeAspect="1"/>
          </p:cNvSpPr>
          <p:nvPr/>
        </p:nvSpPr>
        <p:spPr>
          <a:xfrm>
            <a:off x="10152522" y="74938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Rectangle 645"/>
          <p:cNvSpPr>
            <a:spLocks noChangeAspect="1"/>
          </p:cNvSpPr>
          <p:nvPr/>
        </p:nvSpPr>
        <p:spPr>
          <a:xfrm>
            <a:off x="10152522" y="88518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Rectangle 646"/>
          <p:cNvSpPr>
            <a:spLocks noChangeAspect="1"/>
          </p:cNvSpPr>
          <p:nvPr/>
        </p:nvSpPr>
        <p:spPr>
          <a:xfrm>
            <a:off x="10152522" y="102098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ectangle 647"/>
          <p:cNvSpPr>
            <a:spLocks noChangeAspect="1"/>
          </p:cNvSpPr>
          <p:nvPr/>
        </p:nvSpPr>
        <p:spPr>
          <a:xfrm>
            <a:off x="10152522" y="115678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ectangle 648"/>
          <p:cNvSpPr>
            <a:spLocks noChangeAspect="1"/>
          </p:cNvSpPr>
          <p:nvPr/>
        </p:nvSpPr>
        <p:spPr>
          <a:xfrm>
            <a:off x="10152522" y="129258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/>
          <p:cNvSpPr>
            <a:spLocks noChangeAspect="1"/>
          </p:cNvSpPr>
          <p:nvPr/>
        </p:nvSpPr>
        <p:spPr>
          <a:xfrm>
            <a:off x="10152522" y="142838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Rectangle 650"/>
          <p:cNvSpPr>
            <a:spLocks noChangeAspect="1"/>
          </p:cNvSpPr>
          <p:nvPr/>
        </p:nvSpPr>
        <p:spPr>
          <a:xfrm>
            <a:off x="10531704" y="74938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Rectangle 651"/>
          <p:cNvSpPr>
            <a:spLocks noChangeAspect="1"/>
          </p:cNvSpPr>
          <p:nvPr/>
        </p:nvSpPr>
        <p:spPr>
          <a:xfrm>
            <a:off x="10531704" y="88518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Rectangle 652"/>
          <p:cNvSpPr>
            <a:spLocks noChangeAspect="1"/>
          </p:cNvSpPr>
          <p:nvPr/>
        </p:nvSpPr>
        <p:spPr>
          <a:xfrm>
            <a:off x="10531704" y="102098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Rectangle 653"/>
          <p:cNvSpPr>
            <a:spLocks noChangeAspect="1"/>
          </p:cNvSpPr>
          <p:nvPr/>
        </p:nvSpPr>
        <p:spPr>
          <a:xfrm>
            <a:off x="10531704" y="115678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Rectangle 654"/>
          <p:cNvSpPr>
            <a:spLocks noChangeAspect="1"/>
          </p:cNvSpPr>
          <p:nvPr/>
        </p:nvSpPr>
        <p:spPr>
          <a:xfrm>
            <a:off x="10531704" y="129258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ectangle 655"/>
          <p:cNvSpPr>
            <a:spLocks noChangeAspect="1"/>
          </p:cNvSpPr>
          <p:nvPr/>
        </p:nvSpPr>
        <p:spPr>
          <a:xfrm>
            <a:off x="10531704" y="142838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Rectangle 656"/>
          <p:cNvSpPr>
            <a:spLocks noChangeAspect="1"/>
          </p:cNvSpPr>
          <p:nvPr/>
        </p:nvSpPr>
        <p:spPr>
          <a:xfrm>
            <a:off x="7090562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Rectangle 657"/>
          <p:cNvSpPr>
            <a:spLocks noChangeAspect="1"/>
          </p:cNvSpPr>
          <p:nvPr/>
        </p:nvSpPr>
        <p:spPr>
          <a:xfrm>
            <a:off x="7090562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Rectangle 658"/>
          <p:cNvSpPr>
            <a:spLocks noChangeAspect="1"/>
          </p:cNvSpPr>
          <p:nvPr/>
        </p:nvSpPr>
        <p:spPr>
          <a:xfrm>
            <a:off x="7090562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/>
          <p:cNvSpPr>
            <a:spLocks noChangeAspect="1"/>
          </p:cNvSpPr>
          <p:nvPr/>
        </p:nvSpPr>
        <p:spPr>
          <a:xfrm>
            <a:off x="7090562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Rectangle 660"/>
          <p:cNvSpPr>
            <a:spLocks noChangeAspect="1"/>
          </p:cNvSpPr>
          <p:nvPr/>
        </p:nvSpPr>
        <p:spPr>
          <a:xfrm>
            <a:off x="7090562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Rectangle 661"/>
          <p:cNvSpPr>
            <a:spLocks noChangeAspect="1"/>
          </p:cNvSpPr>
          <p:nvPr/>
        </p:nvSpPr>
        <p:spPr>
          <a:xfrm>
            <a:off x="7090562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Rectangle 662"/>
          <p:cNvSpPr>
            <a:spLocks noChangeAspect="1"/>
          </p:cNvSpPr>
          <p:nvPr/>
        </p:nvSpPr>
        <p:spPr>
          <a:xfrm>
            <a:off x="7468327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Rectangle 663"/>
          <p:cNvSpPr>
            <a:spLocks noChangeAspect="1"/>
          </p:cNvSpPr>
          <p:nvPr/>
        </p:nvSpPr>
        <p:spPr>
          <a:xfrm>
            <a:off x="7468327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Rectangle 664"/>
          <p:cNvSpPr>
            <a:spLocks noChangeAspect="1"/>
          </p:cNvSpPr>
          <p:nvPr/>
        </p:nvSpPr>
        <p:spPr>
          <a:xfrm>
            <a:off x="7468327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Rectangle 665"/>
          <p:cNvSpPr>
            <a:spLocks noChangeAspect="1"/>
          </p:cNvSpPr>
          <p:nvPr/>
        </p:nvSpPr>
        <p:spPr>
          <a:xfrm>
            <a:off x="7468327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Rectangle 666"/>
          <p:cNvSpPr>
            <a:spLocks noChangeAspect="1"/>
          </p:cNvSpPr>
          <p:nvPr/>
        </p:nvSpPr>
        <p:spPr>
          <a:xfrm>
            <a:off x="7468327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Rectangle 667"/>
          <p:cNvSpPr>
            <a:spLocks noChangeAspect="1"/>
          </p:cNvSpPr>
          <p:nvPr/>
        </p:nvSpPr>
        <p:spPr>
          <a:xfrm>
            <a:off x="7468327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Rectangle 668"/>
          <p:cNvSpPr>
            <a:spLocks noChangeAspect="1"/>
          </p:cNvSpPr>
          <p:nvPr/>
        </p:nvSpPr>
        <p:spPr>
          <a:xfrm>
            <a:off x="7862495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Rectangle 669"/>
          <p:cNvSpPr>
            <a:spLocks noChangeAspect="1"/>
          </p:cNvSpPr>
          <p:nvPr/>
        </p:nvSpPr>
        <p:spPr>
          <a:xfrm>
            <a:off x="7862495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Rectangle 670"/>
          <p:cNvSpPr>
            <a:spLocks noChangeAspect="1"/>
          </p:cNvSpPr>
          <p:nvPr/>
        </p:nvSpPr>
        <p:spPr>
          <a:xfrm>
            <a:off x="7862495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Rectangle 671"/>
          <p:cNvSpPr>
            <a:spLocks noChangeAspect="1"/>
          </p:cNvSpPr>
          <p:nvPr/>
        </p:nvSpPr>
        <p:spPr>
          <a:xfrm>
            <a:off x="7862495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Rectangle 672"/>
          <p:cNvSpPr>
            <a:spLocks noChangeAspect="1"/>
          </p:cNvSpPr>
          <p:nvPr/>
        </p:nvSpPr>
        <p:spPr>
          <a:xfrm>
            <a:off x="7862495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Rectangle 673"/>
          <p:cNvSpPr>
            <a:spLocks noChangeAspect="1"/>
          </p:cNvSpPr>
          <p:nvPr/>
        </p:nvSpPr>
        <p:spPr>
          <a:xfrm>
            <a:off x="7862495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Rectangle 674"/>
          <p:cNvSpPr>
            <a:spLocks noChangeAspect="1"/>
          </p:cNvSpPr>
          <p:nvPr/>
        </p:nvSpPr>
        <p:spPr>
          <a:xfrm>
            <a:off x="8240105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Rectangle 675"/>
          <p:cNvSpPr>
            <a:spLocks noChangeAspect="1"/>
          </p:cNvSpPr>
          <p:nvPr/>
        </p:nvSpPr>
        <p:spPr>
          <a:xfrm>
            <a:off x="8240105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Rectangle 676"/>
          <p:cNvSpPr>
            <a:spLocks noChangeAspect="1"/>
          </p:cNvSpPr>
          <p:nvPr/>
        </p:nvSpPr>
        <p:spPr>
          <a:xfrm>
            <a:off x="8240105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Rectangle 677"/>
          <p:cNvSpPr>
            <a:spLocks noChangeAspect="1"/>
          </p:cNvSpPr>
          <p:nvPr/>
        </p:nvSpPr>
        <p:spPr>
          <a:xfrm>
            <a:off x="8240105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Rectangle 678"/>
          <p:cNvSpPr>
            <a:spLocks noChangeAspect="1"/>
          </p:cNvSpPr>
          <p:nvPr/>
        </p:nvSpPr>
        <p:spPr>
          <a:xfrm>
            <a:off x="8240105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Rectangle 679"/>
          <p:cNvSpPr>
            <a:spLocks noChangeAspect="1"/>
          </p:cNvSpPr>
          <p:nvPr/>
        </p:nvSpPr>
        <p:spPr>
          <a:xfrm>
            <a:off x="8240105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Rectangle 680"/>
          <p:cNvSpPr>
            <a:spLocks noChangeAspect="1"/>
          </p:cNvSpPr>
          <p:nvPr/>
        </p:nvSpPr>
        <p:spPr>
          <a:xfrm>
            <a:off x="8619287" y="745304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Rectangle 681"/>
          <p:cNvSpPr>
            <a:spLocks noChangeAspect="1"/>
          </p:cNvSpPr>
          <p:nvPr/>
        </p:nvSpPr>
        <p:spPr>
          <a:xfrm>
            <a:off x="8619287" y="881105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Rectangle 694"/>
          <p:cNvSpPr>
            <a:spLocks noChangeAspect="1"/>
          </p:cNvSpPr>
          <p:nvPr/>
        </p:nvSpPr>
        <p:spPr>
          <a:xfrm>
            <a:off x="8619287" y="1016906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Rectangle 695"/>
          <p:cNvSpPr>
            <a:spLocks noChangeAspect="1"/>
          </p:cNvSpPr>
          <p:nvPr/>
        </p:nvSpPr>
        <p:spPr>
          <a:xfrm>
            <a:off x="8619287" y="1152707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Rectangle 696"/>
          <p:cNvSpPr>
            <a:spLocks noChangeAspect="1"/>
          </p:cNvSpPr>
          <p:nvPr/>
        </p:nvSpPr>
        <p:spPr>
          <a:xfrm>
            <a:off x="8619287" y="1288508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Rectangle 697"/>
          <p:cNvSpPr>
            <a:spLocks noChangeAspect="1"/>
          </p:cNvSpPr>
          <p:nvPr/>
        </p:nvSpPr>
        <p:spPr>
          <a:xfrm>
            <a:off x="8619287" y="1424309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Rectangle 698"/>
          <p:cNvSpPr>
            <a:spLocks noChangeAspect="1"/>
          </p:cNvSpPr>
          <p:nvPr/>
        </p:nvSpPr>
        <p:spPr>
          <a:xfrm>
            <a:off x="2115943" y="747015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Rectangle 699"/>
          <p:cNvSpPr>
            <a:spLocks noChangeAspect="1"/>
          </p:cNvSpPr>
          <p:nvPr/>
        </p:nvSpPr>
        <p:spPr>
          <a:xfrm>
            <a:off x="2115943" y="882816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Rectangle 700"/>
          <p:cNvSpPr>
            <a:spLocks noChangeAspect="1"/>
          </p:cNvSpPr>
          <p:nvPr/>
        </p:nvSpPr>
        <p:spPr>
          <a:xfrm>
            <a:off x="2115943" y="1018617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Rectangle 701"/>
          <p:cNvSpPr>
            <a:spLocks noChangeAspect="1"/>
          </p:cNvSpPr>
          <p:nvPr/>
        </p:nvSpPr>
        <p:spPr>
          <a:xfrm>
            <a:off x="2115943" y="1154418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Rectangle 1206"/>
          <p:cNvSpPr>
            <a:spLocks noChangeAspect="1"/>
          </p:cNvSpPr>
          <p:nvPr/>
        </p:nvSpPr>
        <p:spPr>
          <a:xfrm>
            <a:off x="2115943" y="1290219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0" name="Rectangle 1219"/>
          <p:cNvSpPr>
            <a:spLocks noChangeAspect="1"/>
          </p:cNvSpPr>
          <p:nvPr/>
        </p:nvSpPr>
        <p:spPr>
          <a:xfrm>
            <a:off x="2115943" y="1426020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Rectangle 1238"/>
          <p:cNvSpPr>
            <a:spLocks noChangeAspect="1"/>
          </p:cNvSpPr>
          <p:nvPr/>
        </p:nvSpPr>
        <p:spPr>
          <a:xfrm>
            <a:off x="2887876" y="747015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Rectangle 1239"/>
          <p:cNvSpPr>
            <a:spLocks noChangeAspect="1"/>
          </p:cNvSpPr>
          <p:nvPr/>
        </p:nvSpPr>
        <p:spPr>
          <a:xfrm>
            <a:off x="2887876" y="882816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Rectangle 1240"/>
          <p:cNvSpPr>
            <a:spLocks noChangeAspect="1"/>
          </p:cNvSpPr>
          <p:nvPr/>
        </p:nvSpPr>
        <p:spPr>
          <a:xfrm>
            <a:off x="2887876" y="1018617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Rectangle 1241"/>
          <p:cNvSpPr>
            <a:spLocks noChangeAspect="1"/>
          </p:cNvSpPr>
          <p:nvPr/>
        </p:nvSpPr>
        <p:spPr>
          <a:xfrm>
            <a:off x="2887876" y="1154418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Rectangle 1242"/>
          <p:cNvSpPr>
            <a:spLocks noChangeAspect="1"/>
          </p:cNvSpPr>
          <p:nvPr/>
        </p:nvSpPr>
        <p:spPr>
          <a:xfrm>
            <a:off x="2887876" y="1290219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Rectangle 1243"/>
          <p:cNvSpPr>
            <a:spLocks noChangeAspect="1"/>
          </p:cNvSpPr>
          <p:nvPr/>
        </p:nvSpPr>
        <p:spPr>
          <a:xfrm>
            <a:off x="2887876" y="1426020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Rectangle 1244"/>
          <p:cNvSpPr>
            <a:spLocks noChangeAspect="1"/>
          </p:cNvSpPr>
          <p:nvPr/>
        </p:nvSpPr>
        <p:spPr>
          <a:xfrm>
            <a:off x="3265486" y="747015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Rectangle 1245"/>
          <p:cNvSpPr>
            <a:spLocks noChangeAspect="1"/>
          </p:cNvSpPr>
          <p:nvPr/>
        </p:nvSpPr>
        <p:spPr>
          <a:xfrm>
            <a:off x="3265486" y="882816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Rectangle 1246"/>
          <p:cNvSpPr>
            <a:spLocks noChangeAspect="1"/>
          </p:cNvSpPr>
          <p:nvPr/>
        </p:nvSpPr>
        <p:spPr>
          <a:xfrm>
            <a:off x="3265486" y="1018617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Rectangle 1247"/>
          <p:cNvSpPr>
            <a:spLocks noChangeAspect="1"/>
          </p:cNvSpPr>
          <p:nvPr/>
        </p:nvSpPr>
        <p:spPr>
          <a:xfrm>
            <a:off x="3265486" y="1154418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Rectangle 1248"/>
          <p:cNvSpPr>
            <a:spLocks noChangeAspect="1"/>
          </p:cNvSpPr>
          <p:nvPr/>
        </p:nvSpPr>
        <p:spPr>
          <a:xfrm>
            <a:off x="3265486" y="1290219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Rectangle 1249"/>
          <p:cNvSpPr>
            <a:spLocks noChangeAspect="1"/>
          </p:cNvSpPr>
          <p:nvPr/>
        </p:nvSpPr>
        <p:spPr>
          <a:xfrm>
            <a:off x="3265486" y="1426020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Rectangle 1250"/>
          <p:cNvSpPr>
            <a:spLocks noChangeAspect="1"/>
          </p:cNvSpPr>
          <p:nvPr/>
        </p:nvSpPr>
        <p:spPr>
          <a:xfrm>
            <a:off x="3644668" y="747015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Rectangle 1251"/>
          <p:cNvSpPr>
            <a:spLocks noChangeAspect="1"/>
          </p:cNvSpPr>
          <p:nvPr/>
        </p:nvSpPr>
        <p:spPr>
          <a:xfrm>
            <a:off x="3644668" y="882816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3" name="Rectangle 1252"/>
          <p:cNvSpPr>
            <a:spLocks noChangeAspect="1"/>
          </p:cNvSpPr>
          <p:nvPr/>
        </p:nvSpPr>
        <p:spPr>
          <a:xfrm>
            <a:off x="3644668" y="1018617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4" name="Rectangle 1253"/>
          <p:cNvSpPr>
            <a:spLocks noChangeAspect="1"/>
          </p:cNvSpPr>
          <p:nvPr/>
        </p:nvSpPr>
        <p:spPr>
          <a:xfrm>
            <a:off x="3644668" y="1154418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5" name="Rectangle 1254"/>
          <p:cNvSpPr>
            <a:spLocks noChangeAspect="1"/>
          </p:cNvSpPr>
          <p:nvPr/>
        </p:nvSpPr>
        <p:spPr>
          <a:xfrm>
            <a:off x="3644668" y="1290219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6" name="Rectangle 1255"/>
          <p:cNvSpPr>
            <a:spLocks noChangeAspect="1"/>
          </p:cNvSpPr>
          <p:nvPr/>
        </p:nvSpPr>
        <p:spPr>
          <a:xfrm>
            <a:off x="3644668" y="1426020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Rectangle 1256"/>
          <p:cNvSpPr>
            <a:spLocks noChangeAspect="1"/>
          </p:cNvSpPr>
          <p:nvPr/>
        </p:nvSpPr>
        <p:spPr>
          <a:xfrm>
            <a:off x="6704143" y="74623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Rectangle 1257"/>
          <p:cNvSpPr>
            <a:spLocks noChangeAspect="1"/>
          </p:cNvSpPr>
          <p:nvPr/>
        </p:nvSpPr>
        <p:spPr>
          <a:xfrm>
            <a:off x="6704143" y="88203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Rectangle 1258"/>
          <p:cNvSpPr>
            <a:spLocks noChangeAspect="1"/>
          </p:cNvSpPr>
          <p:nvPr/>
        </p:nvSpPr>
        <p:spPr>
          <a:xfrm>
            <a:off x="6704143" y="101783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0" name="Rectangle 1259"/>
          <p:cNvSpPr>
            <a:spLocks noChangeAspect="1"/>
          </p:cNvSpPr>
          <p:nvPr/>
        </p:nvSpPr>
        <p:spPr>
          <a:xfrm>
            <a:off x="6704143" y="115363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1" name="Rectangle 1260"/>
          <p:cNvSpPr>
            <a:spLocks noChangeAspect="1"/>
          </p:cNvSpPr>
          <p:nvPr/>
        </p:nvSpPr>
        <p:spPr>
          <a:xfrm>
            <a:off x="6704143" y="128943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Rectangle 1261"/>
          <p:cNvSpPr>
            <a:spLocks noChangeAspect="1"/>
          </p:cNvSpPr>
          <p:nvPr/>
        </p:nvSpPr>
        <p:spPr>
          <a:xfrm>
            <a:off x="6704143" y="142523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Rectangle 1262"/>
          <p:cNvSpPr>
            <a:spLocks noChangeAspect="1"/>
          </p:cNvSpPr>
          <p:nvPr/>
        </p:nvSpPr>
        <p:spPr>
          <a:xfrm>
            <a:off x="6316190" y="74623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Rectangle 1263"/>
          <p:cNvSpPr>
            <a:spLocks noChangeAspect="1"/>
          </p:cNvSpPr>
          <p:nvPr/>
        </p:nvSpPr>
        <p:spPr>
          <a:xfrm>
            <a:off x="6316190" y="88203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Rectangle 1264"/>
          <p:cNvSpPr>
            <a:spLocks noChangeAspect="1"/>
          </p:cNvSpPr>
          <p:nvPr/>
        </p:nvSpPr>
        <p:spPr>
          <a:xfrm>
            <a:off x="6316190" y="101783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Rectangle 1265"/>
          <p:cNvSpPr>
            <a:spLocks noChangeAspect="1"/>
          </p:cNvSpPr>
          <p:nvPr/>
        </p:nvSpPr>
        <p:spPr>
          <a:xfrm>
            <a:off x="6316190" y="115363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7" name="Rectangle 1266"/>
          <p:cNvSpPr>
            <a:spLocks noChangeAspect="1"/>
          </p:cNvSpPr>
          <p:nvPr/>
        </p:nvSpPr>
        <p:spPr>
          <a:xfrm>
            <a:off x="6316190" y="128943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8" name="Rectangle 1267"/>
          <p:cNvSpPr>
            <a:spLocks noChangeAspect="1"/>
          </p:cNvSpPr>
          <p:nvPr/>
        </p:nvSpPr>
        <p:spPr>
          <a:xfrm>
            <a:off x="6316190" y="142523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9" name="Rectangle 1268"/>
          <p:cNvSpPr>
            <a:spLocks noChangeAspect="1"/>
          </p:cNvSpPr>
          <p:nvPr/>
        </p:nvSpPr>
        <p:spPr>
          <a:xfrm>
            <a:off x="5930301" y="74623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0" name="Rectangle 1269"/>
          <p:cNvSpPr>
            <a:spLocks noChangeAspect="1"/>
          </p:cNvSpPr>
          <p:nvPr/>
        </p:nvSpPr>
        <p:spPr>
          <a:xfrm>
            <a:off x="5930301" y="88203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1" name="Rectangle 1270"/>
          <p:cNvSpPr>
            <a:spLocks noChangeAspect="1"/>
          </p:cNvSpPr>
          <p:nvPr/>
        </p:nvSpPr>
        <p:spPr>
          <a:xfrm>
            <a:off x="5930301" y="101783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2" name="Rectangle 1271"/>
          <p:cNvSpPr>
            <a:spLocks noChangeAspect="1"/>
          </p:cNvSpPr>
          <p:nvPr/>
        </p:nvSpPr>
        <p:spPr>
          <a:xfrm>
            <a:off x="5930301" y="115363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3" name="Rectangle 1272"/>
          <p:cNvSpPr>
            <a:spLocks noChangeAspect="1"/>
          </p:cNvSpPr>
          <p:nvPr/>
        </p:nvSpPr>
        <p:spPr>
          <a:xfrm>
            <a:off x="5930301" y="128943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4" name="Rectangle 1273"/>
          <p:cNvSpPr>
            <a:spLocks noChangeAspect="1"/>
          </p:cNvSpPr>
          <p:nvPr/>
        </p:nvSpPr>
        <p:spPr>
          <a:xfrm>
            <a:off x="5930301" y="142523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5" name="Rectangle 1274"/>
          <p:cNvSpPr>
            <a:spLocks noChangeAspect="1"/>
          </p:cNvSpPr>
          <p:nvPr/>
        </p:nvSpPr>
        <p:spPr>
          <a:xfrm>
            <a:off x="5551834" y="74623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6" name="Rectangle 1275"/>
          <p:cNvSpPr>
            <a:spLocks noChangeAspect="1"/>
          </p:cNvSpPr>
          <p:nvPr/>
        </p:nvSpPr>
        <p:spPr>
          <a:xfrm>
            <a:off x="5551834" y="88203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7" name="Rectangle 1276"/>
          <p:cNvSpPr>
            <a:spLocks noChangeAspect="1"/>
          </p:cNvSpPr>
          <p:nvPr/>
        </p:nvSpPr>
        <p:spPr>
          <a:xfrm>
            <a:off x="5551834" y="101783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8" name="Rectangle 1277"/>
          <p:cNvSpPr>
            <a:spLocks noChangeAspect="1"/>
          </p:cNvSpPr>
          <p:nvPr/>
        </p:nvSpPr>
        <p:spPr>
          <a:xfrm>
            <a:off x="5551834" y="115363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9" name="Rectangle 1278"/>
          <p:cNvSpPr>
            <a:spLocks noChangeAspect="1"/>
          </p:cNvSpPr>
          <p:nvPr/>
        </p:nvSpPr>
        <p:spPr>
          <a:xfrm>
            <a:off x="5551834" y="128943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0" name="Rectangle 1279"/>
          <p:cNvSpPr>
            <a:spLocks noChangeAspect="1"/>
          </p:cNvSpPr>
          <p:nvPr/>
        </p:nvSpPr>
        <p:spPr>
          <a:xfrm>
            <a:off x="5551834" y="142523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353224" y="749382"/>
            <a:ext cx="91440" cy="906243"/>
            <a:chOff x="1595981" y="749382"/>
            <a:chExt cx="91440" cy="906243"/>
          </a:xfrm>
        </p:grpSpPr>
        <p:sp>
          <p:nvSpPr>
            <p:cNvPr id="589" name="Rectangle 588"/>
            <p:cNvSpPr>
              <a:spLocks noChangeAspect="1"/>
            </p:cNvSpPr>
            <p:nvPr/>
          </p:nvSpPr>
          <p:spPr>
            <a:xfrm>
              <a:off x="1595981" y="74938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/>
            <p:cNvSpPr>
              <a:spLocks noChangeAspect="1"/>
            </p:cNvSpPr>
            <p:nvPr/>
          </p:nvSpPr>
          <p:spPr>
            <a:xfrm>
              <a:off x="1595981" y="88518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>
              <a:spLocks noChangeAspect="1"/>
            </p:cNvSpPr>
            <p:nvPr/>
          </p:nvSpPr>
          <p:spPr>
            <a:xfrm>
              <a:off x="1595981" y="102098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>
              <a:spLocks noChangeAspect="1"/>
            </p:cNvSpPr>
            <p:nvPr/>
          </p:nvSpPr>
          <p:spPr>
            <a:xfrm>
              <a:off x="1595981" y="115678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>
              <a:spLocks noChangeAspect="1"/>
            </p:cNvSpPr>
            <p:nvPr/>
          </p:nvSpPr>
          <p:spPr>
            <a:xfrm>
              <a:off x="1595981" y="129258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>
              <a:spLocks noChangeAspect="1"/>
            </p:cNvSpPr>
            <p:nvPr/>
          </p:nvSpPr>
          <p:spPr>
            <a:xfrm>
              <a:off x="1595981" y="142838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Rectangle 1281"/>
            <p:cNvSpPr>
              <a:spLocks noChangeAspect="1"/>
            </p:cNvSpPr>
            <p:nvPr/>
          </p:nvSpPr>
          <p:spPr>
            <a:xfrm>
              <a:off x="1595981" y="156418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35514" y="749382"/>
            <a:ext cx="91440" cy="906243"/>
            <a:chOff x="1965115" y="749382"/>
            <a:chExt cx="91440" cy="906243"/>
          </a:xfrm>
        </p:grpSpPr>
        <p:sp>
          <p:nvSpPr>
            <p:cNvPr id="595" name="Rectangle 594"/>
            <p:cNvSpPr>
              <a:spLocks noChangeAspect="1"/>
            </p:cNvSpPr>
            <p:nvPr/>
          </p:nvSpPr>
          <p:spPr>
            <a:xfrm>
              <a:off x="1965115" y="74938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/>
            <p:cNvSpPr>
              <a:spLocks noChangeAspect="1"/>
            </p:cNvSpPr>
            <p:nvPr/>
          </p:nvSpPr>
          <p:spPr>
            <a:xfrm>
              <a:off x="1965115" y="88518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>
              <a:spLocks noChangeAspect="1"/>
            </p:cNvSpPr>
            <p:nvPr/>
          </p:nvSpPr>
          <p:spPr>
            <a:xfrm>
              <a:off x="1965115" y="102098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>
              <a:spLocks noChangeAspect="1"/>
            </p:cNvSpPr>
            <p:nvPr/>
          </p:nvSpPr>
          <p:spPr>
            <a:xfrm>
              <a:off x="1965115" y="115678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>
              <a:spLocks noChangeAspect="1"/>
            </p:cNvSpPr>
            <p:nvPr/>
          </p:nvSpPr>
          <p:spPr>
            <a:xfrm>
              <a:off x="1965115" y="129258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>
              <a:spLocks noChangeAspect="1"/>
            </p:cNvSpPr>
            <p:nvPr/>
          </p:nvSpPr>
          <p:spPr>
            <a:xfrm>
              <a:off x="1965115" y="142838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Rectangle 1282"/>
            <p:cNvSpPr>
              <a:spLocks noChangeAspect="1"/>
            </p:cNvSpPr>
            <p:nvPr/>
          </p:nvSpPr>
          <p:spPr>
            <a:xfrm>
              <a:off x="1965115" y="156418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4" name="Rectangle 1283"/>
          <p:cNvSpPr>
            <a:spLocks noChangeAspect="1"/>
          </p:cNvSpPr>
          <p:nvPr/>
        </p:nvSpPr>
        <p:spPr>
          <a:xfrm>
            <a:off x="5176913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5" name="Rectangle 1284"/>
          <p:cNvSpPr>
            <a:spLocks noChangeAspect="1"/>
          </p:cNvSpPr>
          <p:nvPr/>
        </p:nvSpPr>
        <p:spPr>
          <a:xfrm>
            <a:off x="4788960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416227" y="745304"/>
            <a:ext cx="91440" cy="906243"/>
            <a:chOff x="4645828" y="745304"/>
            <a:chExt cx="91440" cy="906243"/>
          </a:xfrm>
        </p:grpSpPr>
        <p:sp>
          <p:nvSpPr>
            <p:cNvPr id="613" name="Rectangle 612"/>
            <p:cNvSpPr>
              <a:spLocks noChangeAspect="1"/>
            </p:cNvSpPr>
            <p:nvPr/>
          </p:nvSpPr>
          <p:spPr>
            <a:xfrm>
              <a:off x="4645828" y="745304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Rectangle 613"/>
            <p:cNvSpPr>
              <a:spLocks noChangeAspect="1"/>
            </p:cNvSpPr>
            <p:nvPr/>
          </p:nvSpPr>
          <p:spPr>
            <a:xfrm>
              <a:off x="4645828" y="881105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>
              <a:spLocks noChangeAspect="1"/>
            </p:cNvSpPr>
            <p:nvPr/>
          </p:nvSpPr>
          <p:spPr>
            <a:xfrm>
              <a:off x="4645828" y="1016906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/>
            <p:cNvSpPr>
              <a:spLocks noChangeAspect="1"/>
            </p:cNvSpPr>
            <p:nvPr/>
          </p:nvSpPr>
          <p:spPr>
            <a:xfrm>
              <a:off x="4645828" y="1152707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/>
            <p:cNvSpPr>
              <a:spLocks noChangeAspect="1"/>
            </p:cNvSpPr>
            <p:nvPr/>
          </p:nvSpPr>
          <p:spPr>
            <a:xfrm>
              <a:off x="4645828" y="1288508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>
              <a:spLocks noChangeAspect="1"/>
            </p:cNvSpPr>
            <p:nvPr/>
          </p:nvSpPr>
          <p:spPr>
            <a:xfrm>
              <a:off x="4645828" y="142430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Rectangle 1285"/>
            <p:cNvSpPr>
              <a:spLocks noChangeAspect="1"/>
            </p:cNvSpPr>
            <p:nvPr/>
          </p:nvSpPr>
          <p:spPr>
            <a:xfrm>
              <a:off x="4645828" y="1560107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031182" y="745304"/>
            <a:ext cx="91440" cy="906243"/>
            <a:chOff x="4267361" y="745304"/>
            <a:chExt cx="91440" cy="906243"/>
          </a:xfrm>
        </p:grpSpPr>
        <p:sp>
          <p:nvSpPr>
            <p:cNvPr id="619" name="Rectangle 618"/>
            <p:cNvSpPr>
              <a:spLocks noChangeAspect="1"/>
            </p:cNvSpPr>
            <p:nvPr/>
          </p:nvSpPr>
          <p:spPr>
            <a:xfrm>
              <a:off x="4267361" y="745304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Rectangle 619"/>
            <p:cNvSpPr>
              <a:spLocks noChangeAspect="1"/>
            </p:cNvSpPr>
            <p:nvPr/>
          </p:nvSpPr>
          <p:spPr>
            <a:xfrm>
              <a:off x="4267361" y="881105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>
              <a:spLocks noChangeAspect="1"/>
            </p:cNvSpPr>
            <p:nvPr/>
          </p:nvSpPr>
          <p:spPr>
            <a:xfrm>
              <a:off x="4267361" y="1016906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/>
            <p:cNvSpPr>
              <a:spLocks noChangeAspect="1"/>
            </p:cNvSpPr>
            <p:nvPr/>
          </p:nvSpPr>
          <p:spPr>
            <a:xfrm>
              <a:off x="4267361" y="1152707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/>
            <p:cNvSpPr>
              <a:spLocks noChangeAspect="1"/>
            </p:cNvSpPr>
            <p:nvPr/>
          </p:nvSpPr>
          <p:spPr>
            <a:xfrm>
              <a:off x="4267361" y="1288508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>
              <a:spLocks noChangeAspect="1"/>
            </p:cNvSpPr>
            <p:nvPr/>
          </p:nvSpPr>
          <p:spPr>
            <a:xfrm>
              <a:off x="4267361" y="142430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Rectangle 1286"/>
            <p:cNvSpPr>
              <a:spLocks noChangeAspect="1"/>
            </p:cNvSpPr>
            <p:nvPr/>
          </p:nvSpPr>
          <p:spPr>
            <a:xfrm>
              <a:off x="4267361" y="1560107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8" name="Rectangle 1287"/>
          <p:cNvSpPr>
            <a:spLocks noChangeAspect="1"/>
          </p:cNvSpPr>
          <p:nvPr/>
        </p:nvSpPr>
        <p:spPr>
          <a:xfrm>
            <a:off x="9002979" y="156418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Rectangle 1288"/>
          <p:cNvSpPr>
            <a:spLocks noChangeAspect="1"/>
          </p:cNvSpPr>
          <p:nvPr/>
        </p:nvSpPr>
        <p:spPr>
          <a:xfrm>
            <a:off x="9380744" y="156418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Rectangle 1289"/>
          <p:cNvSpPr>
            <a:spLocks noChangeAspect="1"/>
          </p:cNvSpPr>
          <p:nvPr/>
        </p:nvSpPr>
        <p:spPr>
          <a:xfrm>
            <a:off x="9774912" y="156418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Rectangle 1290"/>
          <p:cNvSpPr>
            <a:spLocks noChangeAspect="1"/>
          </p:cNvSpPr>
          <p:nvPr/>
        </p:nvSpPr>
        <p:spPr>
          <a:xfrm>
            <a:off x="10152522" y="156418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Rectangle 1291"/>
          <p:cNvSpPr>
            <a:spLocks noChangeAspect="1"/>
          </p:cNvSpPr>
          <p:nvPr/>
        </p:nvSpPr>
        <p:spPr>
          <a:xfrm>
            <a:off x="10531704" y="156418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3" name="Rectangle 1292"/>
          <p:cNvSpPr>
            <a:spLocks noChangeAspect="1"/>
          </p:cNvSpPr>
          <p:nvPr/>
        </p:nvSpPr>
        <p:spPr>
          <a:xfrm>
            <a:off x="7090562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4" name="Rectangle 1293"/>
          <p:cNvSpPr>
            <a:spLocks noChangeAspect="1"/>
          </p:cNvSpPr>
          <p:nvPr/>
        </p:nvSpPr>
        <p:spPr>
          <a:xfrm>
            <a:off x="7468327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Rectangle 1294"/>
          <p:cNvSpPr>
            <a:spLocks noChangeAspect="1"/>
          </p:cNvSpPr>
          <p:nvPr/>
        </p:nvSpPr>
        <p:spPr>
          <a:xfrm>
            <a:off x="7862495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6" name="Rectangle 1295"/>
          <p:cNvSpPr>
            <a:spLocks noChangeAspect="1"/>
          </p:cNvSpPr>
          <p:nvPr/>
        </p:nvSpPr>
        <p:spPr>
          <a:xfrm>
            <a:off x="8240105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Rectangle 1296"/>
          <p:cNvSpPr>
            <a:spLocks noChangeAspect="1"/>
          </p:cNvSpPr>
          <p:nvPr/>
        </p:nvSpPr>
        <p:spPr>
          <a:xfrm>
            <a:off x="8619287" y="1560107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Rectangle 1297"/>
          <p:cNvSpPr>
            <a:spLocks noChangeAspect="1"/>
          </p:cNvSpPr>
          <p:nvPr/>
        </p:nvSpPr>
        <p:spPr>
          <a:xfrm>
            <a:off x="2115943" y="1561818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2500286" y="747015"/>
            <a:ext cx="91440" cy="906243"/>
            <a:chOff x="2736465" y="747015"/>
            <a:chExt cx="91440" cy="906243"/>
          </a:xfrm>
        </p:grpSpPr>
        <p:sp>
          <p:nvSpPr>
            <p:cNvPr id="1221" name="Rectangle 1220"/>
            <p:cNvSpPr>
              <a:spLocks noChangeAspect="1"/>
            </p:cNvSpPr>
            <p:nvPr/>
          </p:nvSpPr>
          <p:spPr>
            <a:xfrm>
              <a:off x="2736465" y="747015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Rectangle 1221"/>
            <p:cNvSpPr>
              <a:spLocks noChangeAspect="1"/>
            </p:cNvSpPr>
            <p:nvPr/>
          </p:nvSpPr>
          <p:spPr>
            <a:xfrm>
              <a:off x="2736465" y="882816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Rectangle 1234"/>
            <p:cNvSpPr>
              <a:spLocks noChangeAspect="1"/>
            </p:cNvSpPr>
            <p:nvPr/>
          </p:nvSpPr>
          <p:spPr>
            <a:xfrm>
              <a:off x="2736465" y="1018617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ectangle 1235"/>
            <p:cNvSpPr>
              <a:spLocks noChangeAspect="1"/>
            </p:cNvSpPr>
            <p:nvPr/>
          </p:nvSpPr>
          <p:spPr>
            <a:xfrm>
              <a:off x="2736465" y="1154418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Rectangle 1236"/>
            <p:cNvSpPr>
              <a:spLocks noChangeAspect="1"/>
            </p:cNvSpPr>
            <p:nvPr/>
          </p:nvSpPr>
          <p:spPr>
            <a:xfrm>
              <a:off x="2736465" y="1290219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Rectangle 1237"/>
            <p:cNvSpPr>
              <a:spLocks noChangeAspect="1"/>
            </p:cNvSpPr>
            <p:nvPr/>
          </p:nvSpPr>
          <p:spPr>
            <a:xfrm>
              <a:off x="2736465" y="1426020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Rectangle 1298"/>
            <p:cNvSpPr>
              <a:spLocks noChangeAspect="1"/>
            </p:cNvSpPr>
            <p:nvPr/>
          </p:nvSpPr>
          <p:spPr>
            <a:xfrm>
              <a:off x="2736465" y="1561818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0" name="Rectangle 1299"/>
          <p:cNvSpPr>
            <a:spLocks noChangeAspect="1"/>
          </p:cNvSpPr>
          <p:nvPr/>
        </p:nvSpPr>
        <p:spPr>
          <a:xfrm>
            <a:off x="2887876" y="1561818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Rectangle 1300"/>
          <p:cNvSpPr>
            <a:spLocks noChangeAspect="1"/>
          </p:cNvSpPr>
          <p:nvPr/>
        </p:nvSpPr>
        <p:spPr>
          <a:xfrm>
            <a:off x="3265486" y="1561818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Rectangle 1301"/>
          <p:cNvSpPr>
            <a:spLocks noChangeAspect="1"/>
          </p:cNvSpPr>
          <p:nvPr/>
        </p:nvSpPr>
        <p:spPr>
          <a:xfrm>
            <a:off x="3644668" y="1561818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Rectangle 1302"/>
          <p:cNvSpPr>
            <a:spLocks noChangeAspect="1"/>
          </p:cNvSpPr>
          <p:nvPr/>
        </p:nvSpPr>
        <p:spPr>
          <a:xfrm>
            <a:off x="6704143" y="156103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4" name="Rectangle 1303"/>
          <p:cNvSpPr>
            <a:spLocks noChangeAspect="1"/>
          </p:cNvSpPr>
          <p:nvPr/>
        </p:nvSpPr>
        <p:spPr>
          <a:xfrm>
            <a:off x="6316190" y="156103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5" name="Rectangle 1304"/>
          <p:cNvSpPr>
            <a:spLocks noChangeAspect="1"/>
          </p:cNvSpPr>
          <p:nvPr/>
        </p:nvSpPr>
        <p:spPr>
          <a:xfrm>
            <a:off x="5930301" y="156103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6" name="Rectangle 1305"/>
          <p:cNvSpPr>
            <a:spLocks noChangeAspect="1"/>
          </p:cNvSpPr>
          <p:nvPr/>
        </p:nvSpPr>
        <p:spPr>
          <a:xfrm>
            <a:off x="5551834" y="156103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Title 1"/>
          <p:cNvSpPr>
            <a:spLocks noGrp="1"/>
          </p:cNvSpPr>
          <p:nvPr>
            <p:ph type="title"/>
          </p:nvPr>
        </p:nvSpPr>
        <p:spPr>
          <a:xfrm>
            <a:off x="838200" y="108342"/>
            <a:ext cx="10515600" cy="707461"/>
          </a:xfrm>
        </p:spPr>
        <p:txBody>
          <a:bodyPr/>
          <a:lstStyle/>
          <a:p>
            <a:r>
              <a:rPr lang="en-US" dirty="0"/>
              <a:t>The CNN Architecture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B01E1C65-CAEA-0AA1-4609-114BB7352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19822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342"/>
            <a:ext cx="10515600" cy="1325563"/>
          </a:xfrm>
        </p:spPr>
        <p:txBody>
          <a:bodyPr/>
          <a:lstStyle/>
          <a:p>
            <a:r>
              <a:rPr lang="en-US" dirty="0"/>
              <a:t>The CNN+LSTM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184" y="6457763"/>
            <a:ext cx="10058676" cy="31832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39140" y="5411244"/>
            <a:ext cx="914400" cy="1196697"/>
            <a:chOff x="831272" y="4809506"/>
            <a:chExt cx="914400" cy="1196697"/>
          </a:xfrm>
        </p:grpSpPr>
        <p:sp>
          <p:nvSpPr>
            <p:cNvPr id="612" name="Rectangle 611"/>
            <p:cNvSpPr/>
            <p:nvPr/>
          </p:nvSpPr>
          <p:spPr>
            <a:xfrm>
              <a:off x="124097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Trapezoid 612"/>
            <p:cNvSpPr/>
            <p:nvPr/>
          </p:nvSpPr>
          <p:spPr>
            <a:xfrm>
              <a:off x="831272" y="576297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13914" y="5411244"/>
            <a:ext cx="914400" cy="1194487"/>
            <a:chOff x="1206046" y="4809506"/>
            <a:chExt cx="914400" cy="1194487"/>
          </a:xfrm>
        </p:grpSpPr>
        <p:sp>
          <p:nvSpPr>
            <p:cNvPr id="610" name="Rectangle 609"/>
            <p:cNvSpPr/>
            <p:nvPr/>
          </p:nvSpPr>
          <p:spPr>
            <a:xfrm>
              <a:off x="1623716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Trapezoid 610"/>
            <p:cNvSpPr/>
            <p:nvPr/>
          </p:nvSpPr>
          <p:spPr>
            <a:xfrm>
              <a:off x="1206046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06128" y="5411244"/>
            <a:ext cx="914400" cy="1194487"/>
            <a:chOff x="1598260" y="4809506"/>
            <a:chExt cx="914400" cy="1194487"/>
          </a:xfrm>
        </p:grpSpPr>
        <p:sp>
          <p:nvSpPr>
            <p:cNvPr id="608" name="Rectangle 607"/>
            <p:cNvSpPr/>
            <p:nvPr/>
          </p:nvSpPr>
          <p:spPr>
            <a:xfrm>
              <a:off x="200646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Trapezoid 608"/>
            <p:cNvSpPr/>
            <p:nvPr/>
          </p:nvSpPr>
          <p:spPr>
            <a:xfrm>
              <a:off x="1598260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83552" y="5411244"/>
            <a:ext cx="8954261" cy="1203187"/>
            <a:chOff x="1975684" y="4809506"/>
            <a:chExt cx="8954261" cy="1203187"/>
          </a:xfrm>
        </p:grpSpPr>
        <p:grpSp>
          <p:nvGrpSpPr>
            <p:cNvPr id="562" name="Group 561"/>
            <p:cNvGrpSpPr/>
            <p:nvPr/>
          </p:nvGrpSpPr>
          <p:grpSpPr>
            <a:xfrm>
              <a:off x="2389206" y="4809506"/>
              <a:ext cx="8132648" cy="914400"/>
              <a:chOff x="2389206" y="4809506"/>
              <a:chExt cx="8132648" cy="914400"/>
            </a:xfrm>
          </p:grpSpPr>
          <p:sp>
            <p:nvSpPr>
              <p:cNvPr id="586" name="Rectangle 585"/>
              <p:cNvSpPr/>
              <p:nvPr/>
            </p:nvSpPr>
            <p:spPr>
              <a:xfrm>
                <a:off x="23892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7719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15469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53744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392018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30293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468567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06842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545116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583391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621665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659940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698214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736489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74763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813038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851312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889587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927861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966136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100441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04268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3" name="Group 562"/>
            <p:cNvGrpSpPr/>
            <p:nvPr/>
          </p:nvGrpSpPr>
          <p:grpSpPr>
            <a:xfrm>
              <a:off x="1975684" y="5756357"/>
              <a:ext cx="8954261" cy="256336"/>
              <a:chOff x="1975684" y="5756357"/>
              <a:chExt cx="8954261" cy="256336"/>
            </a:xfrm>
          </p:grpSpPr>
          <p:sp>
            <p:nvSpPr>
              <p:cNvPr id="564" name="Trapezoid 563"/>
              <p:cNvSpPr/>
              <p:nvPr/>
            </p:nvSpPr>
            <p:spPr>
              <a:xfrm>
                <a:off x="1975684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Trapezoid 564"/>
              <p:cNvSpPr/>
              <p:nvPr/>
            </p:nvSpPr>
            <p:spPr>
              <a:xfrm>
                <a:off x="2367898" y="5761321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Trapezoid 565"/>
              <p:cNvSpPr/>
              <p:nvPr/>
            </p:nvSpPr>
            <p:spPr>
              <a:xfrm>
                <a:off x="2751084" y="57607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Trapezoid 566"/>
              <p:cNvSpPr/>
              <p:nvPr/>
            </p:nvSpPr>
            <p:spPr>
              <a:xfrm>
                <a:off x="312009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Trapezoid 567"/>
              <p:cNvSpPr/>
              <p:nvPr/>
            </p:nvSpPr>
            <p:spPr>
              <a:xfrm>
                <a:off x="3510487" y="576297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Trapezoid 568"/>
              <p:cNvSpPr/>
              <p:nvPr/>
            </p:nvSpPr>
            <p:spPr>
              <a:xfrm>
                <a:off x="389323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Trapezoid 569"/>
              <p:cNvSpPr/>
              <p:nvPr/>
            </p:nvSpPr>
            <p:spPr>
              <a:xfrm>
                <a:off x="4256300" y="576759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Trapezoid 570"/>
              <p:cNvSpPr/>
              <p:nvPr/>
            </p:nvSpPr>
            <p:spPr>
              <a:xfrm>
                <a:off x="5044636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Trapezoid 571"/>
              <p:cNvSpPr/>
              <p:nvPr/>
            </p:nvSpPr>
            <p:spPr>
              <a:xfrm>
                <a:off x="5424212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Trapezoid 572"/>
              <p:cNvSpPr/>
              <p:nvPr/>
            </p:nvSpPr>
            <p:spPr>
              <a:xfrm>
                <a:off x="580695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Trapezoid 573"/>
              <p:cNvSpPr/>
              <p:nvPr/>
            </p:nvSpPr>
            <p:spPr>
              <a:xfrm>
                <a:off x="61862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Trapezoid 574"/>
              <p:cNvSpPr/>
              <p:nvPr/>
            </p:nvSpPr>
            <p:spPr>
              <a:xfrm>
                <a:off x="6574330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Trapezoid 575"/>
              <p:cNvSpPr/>
              <p:nvPr/>
            </p:nvSpPr>
            <p:spPr>
              <a:xfrm>
                <a:off x="69548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Trapezoid 576"/>
              <p:cNvSpPr/>
              <p:nvPr/>
            </p:nvSpPr>
            <p:spPr>
              <a:xfrm>
                <a:off x="4662308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Trapezoid 577"/>
              <p:cNvSpPr/>
              <p:nvPr/>
            </p:nvSpPr>
            <p:spPr>
              <a:xfrm>
                <a:off x="7336330" y="57694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Trapezoid 578"/>
              <p:cNvSpPr/>
              <p:nvPr/>
            </p:nvSpPr>
            <p:spPr>
              <a:xfrm>
                <a:off x="77206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Trapezoid 579"/>
              <p:cNvSpPr/>
              <p:nvPr/>
            </p:nvSpPr>
            <p:spPr>
              <a:xfrm>
                <a:off x="810342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Trapezoid 580"/>
              <p:cNvSpPr/>
              <p:nvPr/>
            </p:nvSpPr>
            <p:spPr>
              <a:xfrm>
                <a:off x="84892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Trapezoid 581"/>
              <p:cNvSpPr/>
              <p:nvPr/>
            </p:nvSpPr>
            <p:spPr>
              <a:xfrm>
                <a:off x="8865703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Trapezoid 582"/>
              <p:cNvSpPr/>
              <p:nvPr/>
            </p:nvSpPr>
            <p:spPr>
              <a:xfrm>
                <a:off x="9255488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Trapezoid 583"/>
              <p:cNvSpPr/>
              <p:nvPr/>
            </p:nvSpPr>
            <p:spPr>
              <a:xfrm>
                <a:off x="963966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Trapezoid 584"/>
              <p:cNvSpPr/>
              <p:nvPr/>
            </p:nvSpPr>
            <p:spPr>
              <a:xfrm>
                <a:off x="10015545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9" name="Straight Arrow Connector 8"/>
          <p:cNvCxnSpPr>
            <a:stCxn id="595" idx="0"/>
            <a:endCxn id="10" idx="2"/>
          </p:cNvCxnSpPr>
          <p:nvPr/>
        </p:nvCxnSpPr>
        <p:spPr>
          <a:xfrm flipH="1" flipV="1">
            <a:off x="5988222" y="5118355"/>
            <a:ext cx="105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48795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48795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4" name="Rectangle 13"/>
          <p:cNvSpPr/>
          <p:nvPr/>
        </p:nvSpPr>
        <p:spPr>
          <a:xfrm>
            <a:off x="5848795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48795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988021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987247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987247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87247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987310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230947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30947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26" name="Rectangle 25"/>
          <p:cNvSpPr/>
          <p:nvPr/>
        </p:nvSpPr>
        <p:spPr>
          <a:xfrm>
            <a:off x="6230947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230947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370173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369399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369399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369399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369462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052467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052467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38" name="Rectangle 37"/>
          <p:cNvSpPr/>
          <p:nvPr/>
        </p:nvSpPr>
        <p:spPr>
          <a:xfrm>
            <a:off x="10052467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052467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0191693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0190919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10190919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0190919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0190982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0434608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434608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50" name="Rectangle 49"/>
          <p:cNvSpPr/>
          <p:nvPr/>
        </p:nvSpPr>
        <p:spPr>
          <a:xfrm>
            <a:off x="10434608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434608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10573834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10573060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10573060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0573060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10573123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995251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95251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62" name="Rectangle 61"/>
          <p:cNvSpPr/>
          <p:nvPr/>
        </p:nvSpPr>
        <p:spPr>
          <a:xfrm>
            <a:off x="6995251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995251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7134477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7133703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7133703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133703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7133766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7377403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377403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74" name="Rectangle 73"/>
          <p:cNvSpPr/>
          <p:nvPr/>
        </p:nvSpPr>
        <p:spPr>
          <a:xfrm>
            <a:off x="7377403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377403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7516629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7515855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7515855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7515855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515918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7759555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759555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86" name="Rectangle 85"/>
          <p:cNvSpPr/>
          <p:nvPr/>
        </p:nvSpPr>
        <p:spPr>
          <a:xfrm>
            <a:off x="7759555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759555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7898781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7898007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7898007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7898007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7898070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8141707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5" name="Rectangle 94"/>
          <p:cNvSpPr/>
          <p:nvPr/>
        </p:nvSpPr>
        <p:spPr>
          <a:xfrm>
            <a:off x="8141707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98" name="Rectangle 97"/>
          <p:cNvSpPr/>
          <p:nvPr/>
        </p:nvSpPr>
        <p:spPr>
          <a:xfrm>
            <a:off x="8141707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99" name="Rectangle 98"/>
          <p:cNvSpPr/>
          <p:nvPr/>
        </p:nvSpPr>
        <p:spPr>
          <a:xfrm>
            <a:off x="8141707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8280933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8280159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 flipV="1">
            <a:off x="8280159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V="1">
            <a:off x="8280159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8280222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8523859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8523859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10" name="Rectangle 109"/>
          <p:cNvSpPr/>
          <p:nvPr/>
        </p:nvSpPr>
        <p:spPr>
          <a:xfrm>
            <a:off x="8523859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523859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12" name="Straight Arrow Connector 111"/>
          <p:cNvCxnSpPr/>
          <p:nvPr/>
        </p:nvCxnSpPr>
        <p:spPr>
          <a:xfrm flipV="1">
            <a:off x="8663085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8662311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 flipV="1">
            <a:off x="8662311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8662311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8662374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8906011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8906011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22" name="Rectangle 121"/>
          <p:cNvSpPr/>
          <p:nvPr/>
        </p:nvSpPr>
        <p:spPr>
          <a:xfrm>
            <a:off x="8906011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8906011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9045237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9044463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9044463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9044463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9044526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9288163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9288163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34" name="Rectangle 133"/>
          <p:cNvSpPr/>
          <p:nvPr/>
        </p:nvSpPr>
        <p:spPr>
          <a:xfrm>
            <a:off x="9288163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9288163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9427389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9426615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9426615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9426615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9426678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9670315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9670315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46" name="Rectangle 145"/>
          <p:cNvSpPr/>
          <p:nvPr/>
        </p:nvSpPr>
        <p:spPr>
          <a:xfrm>
            <a:off x="9670315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9670315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9809541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V="1">
            <a:off x="9808767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9808767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V="1">
            <a:off x="9808767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9808830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6613099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613099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58" name="Rectangle 157"/>
          <p:cNvSpPr/>
          <p:nvPr/>
        </p:nvSpPr>
        <p:spPr>
          <a:xfrm>
            <a:off x="6613099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6613099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60" name="Straight Arrow Connector 159"/>
          <p:cNvCxnSpPr/>
          <p:nvPr/>
        </p:nvCxnSpPr>
        <p:spPr>
          <a:xfrm flipV="1">
            <a:off x="6752325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 flipV="1">
            <a:off x="6751551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 flipV="1">
            <a:off x="6751551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V="1">
            <a:off x="6751551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6751614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 flipV="1">
            <a:off x="6370374" y="5118355"/>
            <a:ext cx="165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H="1" flipV="1">
            <a:off x="6752526" y="5118355"/>
            <a:ext cx="2245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 flipV="1">
            <a:off x="7134678" y="5118355"/>
            <a:ext cx="2838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H="1" flipV="1">
            <a:off x="7516830" y="5118355"/>
            <a:ext cx="3431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 flipV="1">
            <a:off x="7898982" y="5118355"/>
            <a:ext cx="4024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H="1" flipV="1">
            <a:off x="8281134" y="5118355"/>
            <a:ext cx="461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 flipV="1">
            <a:off x="8663286" y="5118355"/>
            <a:ext cx="5210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H="1" flipV="1">
            <a:off x="9045438" y="5118355"/>
            <a:ext cx="5803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 flipV="1">
            <a:off x="9427590" y="5118355"/>
            <a:ext cx="639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H="1" flipV="1">
            <a:off x="9809742" y="5118355"/>
            <a:ext cx="698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H="1" flipV="1">
            <a:off x="10191894" y="5118355"/>
            <a:ext cx="758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H="1" flipV="1">
            <a:off x="10574035" y="5118355"/>
            <a:ext cx="818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5466643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466643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82" name="Rectangle 181"/>
          <p:cNvSpPr/>
          <p:nvPr/>
        </p:nvSpPr>
        <p:spPr>
          <a:xfrm>
            <a:off x="5466643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5466643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84" name="Straight Arrow Connector 183"/>
          <p:cNvCxnSpPr/>
          <p:nvPr/>
        </p:nvCxnSpPr>
        <p:spPr>
          <a:xfrm flipV="1">
            <a:off x="5605869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flipV="1">
            <a:off x="5605095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 flipH="1" flipV="1">
            <a:off x="5605095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5605095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605158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5084491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084491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194" name="Rectangle 193"/>
          <p:cNvSpPr/>
          <p:nvPr/>
        </p:nvSpPr>
        <p:spPr>
          <a:xfrm>
            <a:off x="5084491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5084491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196" name="Straight Arrow Connector 195"/>
          <p:cNvCxnSpPr/>
          <p:nvPr/>
        </p:nvCxnSpPr>
        <p:spPr>
          <a:xfrm flipV="1">
            <a:off x="5223717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V="1">
            <a:off x="5222943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 flipH="1" flipV="1">
            <a:off x="5222943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 flipV="1">
            <a:off x="5222943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5223006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4702339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4702339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206" name="Rectangle 205"/>
          <p:cNvSpPr/>
          <p:nvPr/>
        </p:nvSpPr>
        <p:spPr>
          <a:xfrm>
            <a:off x="4702339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207" name="Rectangle 206"/>
          <p:cNvSpPr/>
          <p:nvPr/>
        </p:nvSpPr>
        <p:spPr>
          <a:xfrm>
            <a:off x="4702339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208" name="Straight Arrow Connector 207"/>
          <p:cNvCxnSpPr/>
          <p:nvPr/>
        </p:nvCxnSpPr>
        <p:spPr>
          <a:xfrm flipV="1">
            <a:off x="4841565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/>
          <p:nvPr/>
        </p:nvCxnSpPr>
        <p:spPr>
          <a:xfrm flipV="1">
            <a:off x="4840791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flipH="1" flipV="1">
            <a:off x="4840791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4840791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flipV="1">
            <a:off x="4840854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4320187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4320187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218" name="Rectangle 217"/>
          <p:cNvSpPr/>
          <p:nvPr/>
        </p:nvSpPr>
        <p:spPr>
          <a:xfrm>
            <a:off x="4320187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4320187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220" name="Straight Arrow Connector 219"/>
          <p:cNvCxnSpPr/>
          <p:nvPr/>
        </p:nvCxnSpPr>
        <p:spPr>
          <a:xfrm flipV="1">
            <a:off x="4459413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/>
          <p:nvPr/>
        </p:nvCxnSpPr>
        <p:spPr>
          <a:xfrm flipV="1">
            <a:off x="4458639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/>
          <p:nvPr/>
        </p:nvCxnSpPr>
        <p:spPr>
          <a:xfrm flipH="1" flipV="1">
            <a:off x="4458639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/>
          <p:cNvCxnSpPr/>
          <p:nvPr/>
        </p:nvCxnSpPr>
        <p:spPr>
          <a:xfrm flipV="1">
            <a:off x="4458639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V="1">
            <a:off x="4459614" y="2253285"/>
            <a:ext cx="2333" cy="26811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/>
          <p:cNvSpPr/>
          <p:nvPr/>
        </p:nvSpPr>
        <p:spPr>
          <a:xfrm>
            <a:off x="3938035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3938035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230" name="Rectangle 229"/>
          <p:cNvSpPr/>
          <p:nvPr/>
        </p:nvSpPr>
        <p:spPr>
          <a:xfrm>
            <a:off x="3938035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3938035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232" name="Straight Arrow Connector 231"/>
          <p:cNvCxnSpPr/>
          <p:nvPr/>
        </p:nvCxnSpPr>
        <p:spPr>
          <a:xfrm flipV="1">
            <a:off x="4077261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/>
          <p:nvPr/>
        </p:nvCxnSpPr>
        <p:spPr>
          <a:xfrm flipV="1">
            <a:off x="4076487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/>
          <p:nvPr/>
        </p:nvCxnSpPr>
        <p:spPr>
          <a:xfrm flipH="1" flipV="1">
            <a:off x="4076487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/>
          <p:nvPr/>
        </p:nvCxnSpPr>
        <p:spPr>
          <a:xfrm flipV="1">
            <a:off x="4076487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 flipH="1" flipV="1">
            <a:off x="4076902" y="2253285"/>
            <a:ext cx="560" cy="26811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>
            <a:off x="3555883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3555883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242" name="Rectangle 241"/>
          <p:cNvSpPr/>
          <p:nvPr/>
        </p:nvSpPr>
        <p:spPr>
          <a:xfrm>
            <a:off x="3555883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3555883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3695109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V="1">
            <a:off x="3694335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/>
          <p:nvPr/>
        </p:nvCxnSpPr>
        <p:spPr>
          <a:xfrm flipH="1" flipV="1">
            <a:off x="3694335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/>
          <p:nvPr/>
        </p:nvCxnSpPr>
        <p:spPr>
          <a:xfrm flipV="1">
            <a:off x="3694335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H="1" flipV="1">
            <a:off x="3690388" y="2254996"/>
            <a:ext cx="4922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3173731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3173731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254" name="Rectangle 253"/>
          <p:cNvSpPr/>
          <p:nvPr/>
        </p:nvSpPr>
        <p:spPr>
          <a:xfrm>
            <a:off x="3173731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255" name="Rectangle 254"/>
          <p:cNvSpPr/>
          <p:nvPr/>
        </p:nvSpPr>
        <p:spPr>
          <a:xfrm>
            <a:off x="3173731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256" name="Straight Arrow Connector 255"/>
          <p:cNvCxnSpPr/>
          <p:nvPr/>
        </p:nvCxnSpPr>
        <p:spPr>
          <a:xfrm flipV="1">
            <a:off x="3312957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/>
          <p:nvPr/>
        </p:nvCxnSpPr>
        <p:spPr>
          <a:xfrm flipV="1">
            <a:off x="3312183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/>
          <p:cNvCxnSpPr/>
          <p:nvPr/>
        </p:nvCxnSpPr>
        <p:spPr>
          <a:xfrm flipH="1" flipV="1">
            <a:off x="3312183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 flipV="1">
            <a:off x="3312183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 flipH="1" flipV="1">
            <a:off x="3311206" y="2254996"/>
            <a:ext cx="1952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/>
          <p:cNvSpPr/>
          <p:nvPr/>
        </p:nvSpPr>
        <p:spPr>
          <a:xfrm>
            <a:off x="2791579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2791579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266" name="Rectangle 265"/>
          <p:cNvSpPr/>
          <p:nvPr/>
        </p:nvSpPr>
        <p:spPr>
          <a:xfrm>
            <a:off x="2791579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267" name="Rectangle 266"/>
          <p:cNvSpPr/>
          <p:nvPr/>
        </p:nvSpPr>
        <p:spPr>
          <a:xfrm>
            <a:off x="2791579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268" name="Straight Arrow Connector 267"/>
          <p:cNvCxnSpPr/>
          <p:nvPr/>
        </p:nvCxnSpPr>
        <p:spPr>
          <a:xfrm flipV="1">
            <a:off x="2930805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/>
          <p:nvPr/>
        </p:nvCxnSpPr>
        <p:spPr>
          <a:xfrm flipV="1">
            <a:off x="2930031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/>
          <p:nvPr/>
        </p:nvCxnSpPr>
        <p:spPr>
          <a:xfrm flipH="1" flipV="1">
            <a:off x="2930031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flipV="1">
            <a:off x="2930031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V="1">
            <a:off x="2930094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/>
          <p:cNvSpPr/>
          <p:nvPr/>
        </p:nvSpPr>
        <p:spPr>
          <a:xfrm>
            <a:off x="2409427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2409427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278" name="Rectangle 277"/>
          <p:cNvSpPr/>
          <p:nvPr/>
        </p:nvSpPr>
        <p:spPr>
          <a:xfrm>
            <a:off x="2409427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279" name="Rectangle 278"/>
          <p:cNvSpPr/>
          <p:nvPr/>
        </p:nvSpPr>
        <p:spPr>
          <a:xfrm>
            <a:off x="2409427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280" name="Straight Arrow Connector 279"/>
          <p:cNvCxnSpPr/>
          <p:nvPr/>
        </p:nvCxnSpPr>
        <p:spPr>
          <a:xfrm flipV="1">
            <a:off x="2548653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2547879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/>
          <p:cNvCxnSpPr/>
          <p:nvPr/>
        </p:nvCxnSpPr>
        <p:spPr>
          <a:xfrm flipH="1" flipV="1">
            <a:off x="2547879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/>
          <p:cNvCxnSpPr/>
          <p:nvPr/>
        </p:nvCxnSpPr>
        <p:spPr>
          <a:xfrm flipV="1">
            <a:off x="2547879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 flipH="1" flipV="1">
            <a:off x="2546006" y="2254996"/>
            <a:ext cx="2848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Rectangle 285"/>
          <p:cNvSpPr/>
          <p:nvPr/>
        </p:nvSpPr>
        <p:spPr>
          <a:xfrm>
            <a:off x="2027275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2027275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290" name="Rectangle 289"/>
          <p:cNvSpPr/>
          <p:nvPr/>
        </p:nvSpPr>
        <p:spPr>
          <a:xfrm>
            <a:off x="2027275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291" name="Rectangle 290"/>
          <p:cNvSpPr/>
          <p:nvPr/>
        </p:nvSpPr>
        <p:spPr>
          <a:xfrm>
            <a:off x="2027275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292" name="Straight Arrow Connector 291"/>
          <p:cNvCxnSpPr/>
          <p:nvPr/>
        </p:nvCxnSpPr>
        <p:spPr>
          <a:xfrm flipV="1">
            <a:off x="2166501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/>
          <p:nvPr/>
        </p:nvCxnSpPr>
        <p:spPr>
          <a:xfrm flipV="1">
            <a:off x="2165727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/>
          <p:nvPr/>
        </p:nvCxnSpPr>
        <p:spPr>
          <a:xfrm flipH="1" flipV="1">
            <a:off x="2165727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/>
          <p:nvPr/>
        </p:nvCxnSpPr>
        <p:spPr>
          <a:xfrm flipV="1">
            <a:off x="2165727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H="1" flipV="1">
            <a:off x="2161663" y="2254996"/>
            <a:ext cx="5039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1645123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1645123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302" name="Rectangle 301"/>
          <p:cNvSpPr/>
          <p:nvPr/>
        </p:nvSpPr>
        <p:spPr>
          <a:xfrm>
            <a:off x="1645123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303" name="Rectangle 302"/>
          <p:cNvSpPr/>
          <p:nvPr/>
        </p:nvSpPr>
        <p:spPr>
          <a:xfrm>
            <a:off x="1645123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304" name="Straight Arrow Connector 303"/>
          <p:cNvCxnSpPr/>
          <p:nvPr/>
        </p:nvCxnSpPr>
        <p:spPr>
          <a:xfrm flipV="1">
            <a:off x="1784349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/>
          <p:nvPr/>
        </p:nvCxnSpPr>
        <p:spPr>
          <a:xfrm flipV="1">
            <a:off x="1783575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/>
          <p:nvPr/>
        </p:nvCxnSpPr>
        <p:spPr>
          <a:xfrm flipH="1" flipV="1">
            <a:off x="1783575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/>
          <p:nvPr/>
        </p:nvCxnSpPr>
        <p:spPr>
          <a:xfrm flipV="1">
            <a:off x="1783575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H="1" flipV="1">
            <a:off x="1781234" y="2257363"/>
            <a:ext cx="3316" cy="264035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Rectangle 309"/>
          <p:cNvSpPr/>
          <p:nvPr/>
        </p:nvSpPr>
        <p:spPr>
          <a:xfrm>
            <a:off x="1262971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311" name="Rectangle 310"/>
          <p:cNvSpPr/>
          <p:nvPr/>
        </p:nvSpPr>
        <p:spPr>
          <a:xfrm>
            <a:off x="1262971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sp>
        <p:nvSpPr>
          <p:cNvPr id="314" name="Rectangle 313"/>
          <p:cNvSpPr/>
          <p:nvPr/>
        </p:nvSpPr>
        <p:spPr>
          <a:xfrm>
            <a:off x="1262971" y="298680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FC</a:t>
            </a:r>
          </a:p>
        </p:txBody>
      </p:sp>
      <p:sp>
        <p:nvSpPr>
          <p:cNvPr id="315" name="Rectangle 314"/>
          <p:cNvSpPr/>
          <p:nvPr/>
        </p:nvSpPr>
        <p:spPr>
          <a:xfrm>
            <a:off x="1262971" y="2521398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sz="1100" dirty="0">
                <a:solidFill>
                  <a:prstClr val="black"/>
                </a:solidFill>
              </a:rPr>
              <a:t>FC</a:t>
            </a:r>
          </a:p>
        </p:txBody>
      </p:sp>
      <p:cxnSp>
        <p:nvCxnSpPr>
          <p:cNvPr id="316" name="Straight Arrow Connector 315"/>
          <p:cNvCxnSpPr/>
          <p:nvPr/>
        </p:nvCxnSpPr>
        <p:spPr>
          <a:xfrm flipV="1">
            <a:off x="1402197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/>
          <p:nvPr/>
        </p:nvCxnSpPr>
        <p:spPr>
          <a:xfrm flipV="1">
            <a:off x="1401423" y="4193552"/>
            <a:ext cx="1949" cy="18346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/>
          <p:nvPr/>
        </p:nvCxnSpPr>
        <p:spPr>
          <a:xfrm flipH="1" flipV="1">
            <a:off x="1401423" y="3261124"/>
            <a:ext cx="1948" cy="191087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/>
          <p:cNvCxnSpPr/>
          <p:nvPr/>
        </p:nvCxnSpPr>
        <p:spPr>
          <a:xfrm flipV="1">
            <a:off x="1401423" y="2795718"/>
            <a:ext cx="1949" cy="191086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/>
          <p:nvPr/>
        </p:nvCxnSpPr>
        <p:spPr>
          <a:xfrm flipH="1" flipV="1">
            <a:off x="1398944" y="2257363"/>
            <a:ext cx="3454" cy="264035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stCxn id="5" idx="0"/>
          </p:cNvCxnSpPr>
          <p:nvPr/>
        </p:nvCxnSpPr>
        <p:spPr>
          <a:xfrm flipV="1">
            <a:off x="1396341" y="5118355"/>
            <a:ext cx="605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flipV="1">
            <a:off x="1779086" y="5118355"/>
            <a:ext cx="5464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 flipV="1">
            <a:off x="2161831" y="5118355"/>
            <a:ext cx="4871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flipV="1">
            <a:off x="2544576" y="5118355"/>
            <a:ext cx="4278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/>
          <p:nvPr/>
        </p:nvCxnSpPr>
        <p:spPr>
          <a:xfrm flipV="1">
            <a:off x="2927321" y="5118355"/>
            <a:ext cx="3685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flipV="1">
            <a:off x="3310066" y="5118355"/>
            <a:ext cx="309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/>
          <p:nvPr/>
        </p:nvCxnSpPr>
        <p:spPr>
          <a:xfrm flipV="1">
            <a:off x="3692811" y="5118355"/>
            <a:ext cx="249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flipV="1">
            <a:off x="4075556" y="5118355"/>
            <a:ext cx="190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flipV="1">
            <a:off x="4458301" y="5118355"/>
            <a:ext cx="1313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/>
          <p:nvPr/>
        </p:nvCxnSpPr>
        <p:spPr>
          <a:xfrm flipV="1">
            <a:off x="4841046" y="5118355"/>
            <a:ext cx="720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/>
          <p:nvPr/>
        </p:nvCxnSpPr>
        <p:spPr>
          <a:xfrm flipV="1">
            <a:off x="5223791" y="5118355"/>
            <a:ext cx="12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/>
          <p:nvPr/>
        </p:nvCxnSpPr>
        <p:spPr>
          <a:xfrm flipH="1" flipV="1">
            <a:off x="5606070" y="5118355"/>
            <a:ext cx="46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/>
          <p:cNvSpPr>
            <a:spLocks noChangeAspect="1"/>
          </p:cNvSpPr>
          <p:nvPr/>
        </p:nvSpPr>
        <p:spPr>
          <a:xfrm>
            <a:off x="5176913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>
            <a:spLocks noChangeAspect="1"/>
          </p:cNvSpPr>
          <p:nvPr/>
        </p:nvSpPr>
        <p:spPr>
          <a:xfrm>
            <a:off x="5176913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>
            <a:spLocks noChangeAspect="1"/>
          </p:cNvSpPr>
          <p:nvPr/>
        </p:nvSpPr>
        <p:spPr>
          <a:xfrm>
            <a:off x="5176913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>
            <a:spLocks noChangeAspect="1"/>
          </p:cNvSpPr>
          <p:nvPr/>
        </p:nvSpPr>
        <p:spPr>
          <a:xfrm>
            <a:off x="5176913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>
            <a:spLocks noChangeAspect="1"/>
          </p:cNvSpPr>
          <p:nvPr/>
        </p:nvSpPr>
        <p:spPr>
          <a:xfrm>
            <a:off x="5176913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>
            <a:spLocks noChangeAspect="1"/>
          </p:cNvSpPr>
          <p:nvPr/>
        </p:nvSpPr>
        <p:spPr>
          <a:xfrm>
            <a:off x="5176913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>
            <a:spLocks noChangeAspect="1"/>
          </p:cNvSpPr>
          <p:nvPr/>
        </p:nvSpPr>
        <p:spPr>
          <a:xfrm>
            <a:off x="4788960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>
            <a:spLocks noChangeAspect="1"/>
          </p:cNvSpPr>
          <p:nvPr/>
        </p:nvSpPr>
        <p:spPr>
          <a:xfrm>
            <a:off x="4788960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>
            <a:spLocks noChangeAspect="1"/>
          </p:cNvSpPr>
          <p:nvPr/>
        </p:nvSpPr>
        <p:spPr>
          <a:xfrm>
            <a:off x="4788960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>
            <a:spLocks noChangeAspect="1"/>
          </p:cNvSpPr>
          <p:nvPr/>
        </p:nvSpPr>
        <p:spPr>
          <a:xfrm>
            <a:off x="4788960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>
            <a:spLocks noChangeAspect="1"/>
          </p:cNvSpPr>
          <p:nvPr/>
        </p:nvSpPr>
        <p:spPr>
          <a:xfrm>
            <a:off x="4788960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>
            <a:spLocks noChangeAspect="1"/>
          </p:cNvSpPr>
          <p:nvPr/>
        </p:nvSpPr>
        <p:spPr>
          <a:xfrm>
            <a:off x="4788960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>
            <a:spLocks noChangeAspect="1"/>
          </p:cNvSpPr>
          <p:nvPr/>
        </p:nvSpPr>
        <p:spPr>
          <a:xfrm>
            <a:off x="9002979" y="135112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>
            <a:spLocks noChangeAspect="1"/>
          </p:cNvSpPr>
          <p:nvPr/>
        </p:nvSpPr>
        <p:spPr>
          <a:xfrm>
            <a:off x="9002979" y="148692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>
            <a:spLocks noChangeAspect="1"/>
          </p:cNvSpPr>
          <p:nvPr/>
        </p:nvSpPr>
        <p:spPr>
          <a:xfrm>
            <a:off x="9002979" y="162272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>
            <a:spLocks noChangeAspect="1"/>
          </p:cNvSpPr>
          <p:nvPr/>
        </p:nvSpPr>
        <p:spPr>
          <a:xfrm>
            <a:off x="9002979" y="175852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>
            <a:spLocks noChangeAspect="1"/>
          </p:cNvSpPr>
          <p:nvPr/>
        </p:nvSpPr>
        <p:spPr>
          <a:xfrm>
            <a:off x="9002979" y="189432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>
            <a:spLocks noChangeAspect="1"/>
          </p:cNvSpPr>
          <p:nvPr/>
        </p:nvSpPr>
        <p:spPr>
          <a:xfrm>
            <a:off x="9002979" y="203012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>
            <a:spLocks noChangeAspect="1"/>
          </p:cNvSpPr>
          <p:nvPr/>
        </p:nvSpPr>
        <p:spPr>
          <a:xfrm>
            <a:off x="9380744" y="135112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>
            <a:spLocks noChangeAspect="1"/>
          </p:cNvSpPr>
          <p:nvPr/>
        </p:nvSpPr>
        <p:spPr>
          <a:xfrm>
            <a:off x="9380744" y="148692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>
            <a:spLocks noChangeAspect="1"/>
          </p:cNvSpPr>
          <p:nvPr/>
        </p:nvSpPr>
        <p:spPr>
          <a:xfrm>
            <a:off x="9380744" y="162272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>
            <a:spLocks noChangeAspect="1"/>
          </p:cNvSpPr>
          <p:nvPr/>
        </p:nvSpPr>
        <p:spPr>
          <a:xfrm>
            <a:off x="9380744" y="175852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>
            <a:spLocks noChangeAspect="1"/>
          </p:cNvSpPr>
          <p:nvPr/>
        </p:nvSpPr>
        <p:spPr>
          <a:xfrm>
            <a:off x="9380744" y="189432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>
            <a:spLocks noChangeAspect="1"/>
          </p:cNvSpPr>
          <p:nvPr/>
        </p:nvSpPr>
        <p:spPr>
          <a:xfrm>
            <a:off x="9380744" y="203012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>
            <a:spLocks noChangeAspect="1"/>
          </p:cNvSpPr>
          <p:nvPr/>
        </p:nvSpPr>
        <p:spPr>
          <a:xfrm>
            <a:off x="9774912" y="135112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>
            <a:spLocks noChangeAspect="1"/>
          </p:cNvSpPr>
          <p:nvPr/>
        </p:nvSpPr>
        <p:spPr>
          <a:xfrm>
            <a:off x="9774912" y="148692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>
            <a:spLocks noChangeAspect="1"/>
          </p:cNvSpPr>
          <p:nvPr/>
        </p:nvSpPr>
        <p:spPr>
          <a:xfrm>
            <a:off x="9774912" y="162272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>
            <a:spLocks noChangeAspect="1"/>
          </p:cNvSpPr>
          <p:nvPr/>
        </p:nvSpPr>
        <p:spPr>
          <a:xfrm>
            <a:off x="9774912" y="175852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>
            <a:spLocks noChangeAspect="1"/>
          </p:cNvSpPr>
          <p:nvPr/>
        </p:nvSpPr>
        <p:spPr>
          <a:xfrm>
            <a:off x="9774912" y="189432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>
            <a:spLocks noChangeAspect="1"/>
          </p:cNvSpPr>
          <p:nvPr/>
        </p:nvSpPr>
        <p:spPr>
          <a:xfrm>
            <a:off x="9774912" y="203012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>
            <a:spLocks noChangeAspect="1"/>
          </p:cNvSpPr>
          <p:nvPr/>
        </p:nvSpPr>
        <p:spPr>
          <a:xfrm>
            <a:off x="10152522" y="135112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>
            <a:spLocks noChangeAspect="1"/>
          </p:cNvSpPr>
          <p:nvPr/>
        </p:nvSpPr>
        <p:spPr>
          <a:xfrm>
            <a:off x="10152522" y="148692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>
            <a:spLocks noChangeAspect="1"/>
          </p:cNvSpPr>
          <p:nvPr/>
        </p:nvSpPr>
        <p:spPr>
          <a:xfrm>
            <a:off x="10152522" y="162272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>
            <a:spLocks noChangeAspect="1"/>
          </p:cNvSpPr>
          <p:nvPr/>
        </p:nvSpPr>
        <p:spPr>
          <a:xfrm>
            <a:off x="10152522" y="175852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>
            <a:spLocks noChangeAspect="1"/>
          </p:cNvSpPr>
          <p:nvPr/>
        </p:nvSpPr>
        <p:spPr>
          <a:xfrm>
            <a:off x="10152522" y="189432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>
            <a:spLocks noChangeAspect="1"/>
          </p:cNvSpPr>
          <p:nvPr/>
        </p:nvSpPr>
        <p:spPr>
          <a:xfrm>
            <a:off x="10152522" y="203012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>
            <a:spLocks noChangeAspect="1"/>
          </p:cNvSpPr>
          <p:nvPr/>
        </p:nvSpPr>
        <p:spPr>
          <a:xfrm>
            <a:off x="10531704" y="135112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>
            <a:spLocks noChangeAspect="1"/>
          </p:cNvSpPr>
          <p:nvPr/>
        </p:nvSpPr>
        <p:spPr>
          <a:xfrm>
            <a:off x="10531704" y="148692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>
            <a:spLocks noChangeAspect="1"/>
          </p:cNvSpPr>
          <p:nvPr/>
        </p:nvSpPr>
        <p:spPr>
          <a:xfrm>
            <a:off x="10531704" y="162272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>
            <a:spLocks noChangeAspect="1"/>
          </p:cNvSpPr>
          <p:nvPr/>
        </p:nvSpPr>
        <p:spPr>
          <a:xfrm>
            <a:off x="10531704" y="175852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>
            <a:spLocks noChangeAspect="1"/>
          </p:cNvSpPr>
          <p:nvPr/>
        </p:nvSpPr>
        <p:spPr>
          <a:xfrm>
            <a:off x="10531704" y="189432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>
            <a:spLocks noChangeAspect="1"/>
          </p:cNvSpPr>
          <p:nvPr/>
        </p:nvSpPr>
        <p:spPr>
          <a:xfrm>
            <a:off x="10531704" y="203012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>
            <a:spLocks noChangeAspect="1"/>
          </p:cNvSpPr>
          <p:nvPr/>
        </p:nvSpPr>
        <p:spPr>
          <a:xfrm>
            <a:off x="7090562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>
            <a:spLocks noChangeAspect="1"/>
          </p:cNvSpPr>
          <p:nvPr/>
        </p:nvSpPr>
        <p:spPr>
          <a:xfrm>
            <a:off x="7090562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>
            <a:spLocks noChangeAspect="1"/>
          </p:cNvSpPr>
          <p:nvPr/>
        </p:nvSpPr>
        <p:spPr>
          <a:xfrm>
            <a:off x="7090562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>
            <a:spLocks noChangeAspect="1"/>
          </p:cNvSpPr>
          <p:nvPr/>
        </p:nvSpPr>
        <p:spPr>
          <a:xfrm>
            <a:off x="7090562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>
            <a:spLocks noChangeAspect="1"/>
          </p:cNvSpPr>
          <p:nvPr/>
        </p:nvSpPr>
        <p:spPr>
          <a:xfrm>
            <a:off x="7090562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>
            <a:spLocks noChangeAspect="1"/>
          </p:cNvSpPr>
          <p:nvPr/>
        </p:nvSpPr>
        <p:spPr>
          <a:xfrm>
            <a:off x="7090562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>
            <a:spLocks noChangeAspect="1"/>
          </p:cNvSpPr>
          <p:nvPr/>
        </p:nvSpPr>
        <p:spPr>
          <a:xfrm>
            <a:off x="7468327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>
            <a:spLocks noChangeAspect="1"/>
          </p:cNvSpPr>
          <p:nvPr/>
        </p:nvSpPr>
        <p:spPr>
          <a:xfrm>
            <a:off x="7468327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>
            <a:spLocks noChangeAspect="1"/>
          </p:cNvSpPr>
          <p:nvPr/>
        </p:nvSpPr>
        <p:spPr>
          <a:xfrm>
            <a:off x="7468327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>
            <a:spLocks noChangeAspect="1"/>
          </p:cNvSpPr>
          <p:nvPr/>
        </p:nvSpPr>
        <p:spPr>
          <a:xfrm>
            <a:off x="7468327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>
            <a:spLocks noChangeAspect="1"/>
          </p:cNvSpPr>
          <p:nvPr/>
        </p:nvSpPr>
        <p:spPr>
          <a:xfrm>
            <a:off x="7468327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>
            <a:spLocks noChangeAspect="1"/>
          </p:cNvSpPr>
          <p:nvPr/>
        </p:nvSpPr>
        <p:spPr>
          <a:xfrm>
            <a:off x="7468327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>
            <a:spLocks noChangeAspect="1"/>
          </p:cNvSpPr>
          <p:nvPr/>
        </p:nvSpPr>
        <p:spPr>
          <a:xfrm>
            <a:off x="7862495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>
            <a:spLocks noChangeAspect="1"/>
          </p:cNvSpPr>
          <p:nvPr/>
        </p:nvSpPr>
        <p:spPr>
          <a:xfrm>
            <a:off x="7862495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>
            <a:spLocks noChangeAspect="1"/>
          </p:cNvSpPr>
          <p:nvPr/>
        </p:nvSpPr>
        <p:spPr>
          <a:xfrm>
            <a:off x="7862495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>
            <a:spLocks noChangeAspect="1"/>
          </p:cNvSpPr>
          <p:nvPr/>
        </p:nvSpPr>
        <p:spPr>
          <a:xfrm>
            <a:off x="7862495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>
            <a:spLocks noChangeAspect="1"/>
          </p:cNvSpPr>
          <p:nvPr/>
        </p:nvSpPr>
        <p:spPr>
          <a:xfrm>
            <a:off x="7862495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>
            <a:spLocks noChangeAspect="1"/>
          </p:cNvSpPr>
          <p:nvPr/>
        </p:nvSpPr>
        <p:spPr>
          <a:xfrm>
            <a:off x="7862495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>
            <a:spLocks noChangeAspect="1"/>
          </p:cNvSpPr>
          <p:nvPr/>
        </p:nvSpPr>
        <p:spPr>
          <a:xfrm>
            <a:off x="8240105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/>
          <p:cNvSpPr>
            <a:spLocks noChangeAspect="1"/>
          </p:cNvSpPr>
          <p:nvPr/>
        </p:nvSpPr>
        <p:spPr>
          <a:xfrm>
            <a:off x="8240105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/>
          <p:cNvSpPr>
            <a:spLocks noChangeAspect="1"/>
          </p:cNvSpPr>
          <p:nvPr/>
        </p:nvSpPr>
        <p:spPr>
          <a:xfrm>
            <a:off x="8240105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>
            <a:spLocks noChangeAspect="1"/>
          </p:cNvSpPr>
          <p:nvPr/>
        </p:nvSpPr>
        <p:spPr>
          <a:xfrm>
            <a:off x="8240105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>
            <a:spLocks noChangeAspect="1"/>
          </p:cNvSpPr>
          <p:nvPr/>
        </p:nvSpPr>
        <p:spPr>
          <a:xfrm>
            <a:off x="8240105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/>
          <p:cNvSpPr>
            <a:spLocks noChangeAspect="1"/>
          </p:cNvSpPr>
          <p:nvPr/>
        </p:nvSpPr>
        <p:spPr>
          <a:xfrm>
            <a:off x="8240105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>
            <a:spLocks noChangeAspect="1"/>
          </p:cNvSpPr>
          <p:nvPr/>
        </p:nvSpPr>
        <p:spPr>
          <a:xfrm>
            <a:off x="8619287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>
            <a:spLocks noChangeAspect="1"/>
          </p:cNvSpPr>
          <p:nvPr/>
        </p:nvSpPr>
        <p:spPr>
          <a:xfrm>
            <a:off x="8619287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/>
          <p:cNvSpPr>
            <a:spLocks noChangeAspect="1"/>
          </p:cNvSpPr>
          <p:nvPr/>
        </p:nvSpPr>
        <p:spPr>
          <a:xfrm>
            <a:off x="8619287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>
            <a:spLocks noChangeAspect="1"/>
          </p:cNvSpPr>
          <p:nvPr/>
        </p:nvSpPr>
        <p:spPr>
          <a:xfrm>
            <a:off x="8619287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>
            <a:spLocks noChangeAspect="1"/>
          </p:cNvSpPr>
          <p:nvPr/>
        </p:nvSpPr>
        <p:spPr>
          <a:xfrm>
            <a:off x="8619287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Rectangle 404"/>
          <p:cNvSpPr>
            <a:spLocks noChangeAspect="1"/>
          </p:cNvSpPr>
          <p:nvPr/>
        </p:nvSpPr>
        <p:spPr>
          <a:xfrm>
            <a:off x="8619287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>
            <a:spLocks noChangeAspect="1"/>
          </p:cNvSpPr>
          <p:nvPr/>
        </p:nvSpPr>
        <p:spPr>
          <a:xfrm>
            <a:off x="2115943" y="1348753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/>
          <p:cNvSpPr>
            <a:spLocks noChangeAspect="1"/>
          </p:cNvSpPr>
          <p:nvPr/>
        </p:nvSpPr>
        <p:spPr>
          <a:xfrm>
            <a:off x="2115943" y="1484554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ectangle 407"/>
          <p:cNvSpPr>
            <a:spLocks noChangeAspect="1"/>
          </p:cNvSpPr>
          <p:nvPr/>
        </p:nvSpPr>
        <p:spPr>
          <a:xfrm>
            <a:off x="2115943" y="1620355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>
            <a:spLocks noChangeAspect="1"/>
          </p:cNvSpPr>
          <p:nvPr/>
        </p:nvSpPr>
        <p:spPr>
          <a:xfrm>
            <a:off x="2115943" y="1756156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Rectangle 409"/>
          <p:cNvSpPr>
            <a:spLocks noChangeAspect="1"/>
          </p:cNvSpPr>
          <p:nvPr/>
        </p:nvSpPr>
        <p:spPr>
          <a:xfrm>
            <a:off x="2115943" y="1891957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Rectangle 410"/>
          <p:cNvSpPr>
            <a:spLocks noChangeAspect="1"/>
          </p:cNvSpPr>
          <p:nvPr/>
        </p:nvSpPr>
        <p:spPr>
          <a:xfrm>
            <a:off x="2115943" y="2027758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>
            <a:spLocks noChangeAspect="1"/>
          </p:cNvSpPr>
          <p:nvPr/>
        </p:nvSpPr>
        <p:spPr>
          <a:xfrm>
            <a:off x="2887876" y="1348753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/>
          <p:cNvSpPr>
            <a:spLocks noChangeAspect="1"/>
          </p:cNvSpPr>
          <p:nvPr/>
        </p:nvSpPr>
        <p:spPr>
          <a:xfrm>
            <a:off x="2887876" y="1484554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Rectangle 413"/>
          <p:cNvSpPr>
            <a:spLocks noChangeAspect="1"/>
          </p:cNvSpPr>
          <p:nvPr/>
        </p:nvSpPr>
        <p:spPr>
          <a:xfrm>
            <a:off x="2887876" y="1620355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>
            <a:spLocks noChangeAspect="1"/>
          </p:cNvSpPr>
          <p:nvPr/>
        </p:nvSpPr>
        <p:spPr>
          <a:xfrm>
            <a:off x="2887876" y="1756156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Rectangle 415"/>
          <p:cNvSpPr>
            <a:spLocks noChangeAspect="1"/>
          </p:cNvSpPr>
          <p:nvPr/>
        </p:nvSpPr>
        <p:spPr>
          <a:xfrm>
            <a:off x="2887876" y="1891957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/>
          <p:cNvSpPr>
            <a:spLocks noChangeAspect="1"/>
          </p:cNvSpPr>
          <p:nvPr/>
        </p:nvSpPr>
        <p:spPr>
          <a:xfrm>
            <a:off x="2887876" y="2027758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>
            <a:spLocks noChangeAspect="1"/>
          </p:cNvSpPr>
          <p:nvPr/>
        </p:nvSpPr>
        <p:spPr>
          <a:xfrm>
            <a:off x="3265486" y="1348753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Rectangle 418"/>
          <p:cNvSpPr>
            <a:spLocks noChangeAspect="1"/>
          </p:cNvSpPr>
          <p:nvPr/>
        </p:nvSpPr>
        <p:spPr>
          <a:xfrm>
            <a:off x="3265486" y="1484554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ectangle 419"/>
          <p:cNvSpPr>
            <a:spLocks noChangeAspect="1"/>
          </p:cNvSpPr>
          <p:nvPr/>
        </p:nvSpPr>
        <p:spPr>
          <a:xfrm>
            <a:off x="3265486" y="1620355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>
            <a:spLocks noChangeAspect="1"/>
          </p:cNvSpPr>
          <p:nvPr/>
        </p:nvSpPr>
        <p:spPr>
          <a:xfrm>
            <a:off x="3265486" y="1756156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 421"/>
          <p:cNvSpPr>
            <a:spLocks noChangeAspect="1"/>
          </p:cNvSpPr>
          <p:nvPr/>
        </p:nvSpPr>
        <p:spPr>
          <a:xfrm>
            <a:off x="3265486" y="1891957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Rectangle 422"/>
          <p:cNvSpPr>
            <a:spLocks noChangeAspect="1"/>
          </p:cNvSpPr>
          <p:nvPr/>
        </p:nvSpPr>
        <p:spPr>
          <a:xfrm>
            <a:off x="3265486" y="2027758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>
            <a:spLocks noChangeAspect="1"/>
          </p:cNvSpPr>
          <p:nvPr/>
        </p:nvSpPr>
        <p:spPr>
          <a:xfrm>
            <a:off x="3644668" y="1348753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Rectangle 424"/>
          <p:cNvSpPr>
            <a:spLocks noChangeAspect="1"/>
          </p:cNvSpPr>
          <p:nvPr/>
        </p:nvSpPr>
        <p:spPr>
          <a:xfrm>
            <a:off x="3644668" y="1484554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>
            <a:spLocks noChangeAspect="1"/>
          </p:cNvSpPr>
          <p:nvPr/>
        </p:nvSpPr>
        <p:spPr>
          <a:xfrm>
            <a:off x="3644668" y="1620355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>
            <a:spLocks noChangeAspect="1"/>
          </p:cNvSpPr>
          <p:nvPr/>
        </p:nvSpPr>
        <p:spPr>
          <a:xfrm>
            <a:off x="3644668" y="1756156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>
            <a:spLocks noChangeAspect="1"/>
          </p:cNvSpPr>
          <p:nvPr/>
        </p:nvSpPr>
        <p:spPr>
          <a:xfrm>
            <a:off x="3644668" y="1891957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>
            <a:spLocks noChangeAspect="1"/>
          </p:cNvSpPr>
          <p:nvPr/>
        </p:nvSpPr>
        <p:spPr>
          <a:xfrm>
            <a:off x="3644668" y="2027758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>
            <a:spLocks noChangeAspect="1"/>
          </p:cNvSpPr>
          <p:nvPr/>
        </p:nvSpPr>
        <p:spPr>
          <a:xfrm>
            <a:off x="6704143" y="134797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>
            <a:spLocks noChangeAspect="1"/>
          </p:cNvSpPr>
          <p:nvPr/>
        </p:nvSpPr>
        <p:spPr>
          <a:xfrm>
            <a:off x="6704143" y="148377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>
            <a:spLocks noChangeAspect="1"/>
          </p:cNvSpPr>
          <p:nvPr/>
        </p:nvSpPr>
        <p:spPr>
          <a:xfrm>
            <a:off x="6704143" y="161957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>
            <a:spLocks noChangeAspect="1"/>
          </p:cNvSpPr>
          <p:nvPr/>
        </p:nvSpPr>
        <p:spPr>
          <a:xfrm>
            <a:off x="6704143" y="175537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>
            <a:spLocks noChangeAspect="1"/>
          </p:cNvSpPr>
          <p:nvPr/>
        </p:nvSpPr>
        <p:spPr>
          <a:xfrm>
            <a:off x="6704143" y="189117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>
            <a:spLocks noChangeAspect="1"/>
          </p:cNvSpPr>
          <p:nvPr/>
        </p:nvSpPr>
        <p:spPr>
          <a:xfrm>
            <a:off x="6704143" y="202697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>
            <a:spLocks noChangeAspect="1"/>
          </p:cNvSpPr>
          <p:nvPr/>
        </p:nvSpPr>
        <p:spPr>
          <a:xfrm>
            <a:off x="6316190" y="134797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>
            <a:spLocks noChangeAspect="1"/>
          </p:cNvSpPr>
          <p:nvPr/>
        </p:nvSpPr>
        <p:spPr>
          <a:xfrm>
            <a:off x="6316190" y="148377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>
            <a:spLocks noChangeAspect="1"/>
          </p:cNvSpPr>
          <p:nvPr/>
        </p:nvSpPr>
        <p:spPr>
          <a:xfrm>
            <a:off x="6316190" y="161957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>
            <a:spLocks noChangeAspect="1"/>
          </p:cNvSpPr>
          <p:nvPr/>
        </p:nvSpPr>
        <p:spPr>
          <a:xfrm>
            <a:off x="6316190" y="175537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>
            <a:spLocks noChangeAspect="1"/>
          </p:cNvSpPr>
          <p:nvPr/>
        </p:nvSpPr>
        <p:spPr>
          <a:xfrm>
            <a:off x="6316190" y="189117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>
            <a:spLocks noChangeAspect="1"/>
          </p:cNvSpPr>
          <p:nvPr/>
        </p:nvSpPr>
        <p:spPr>
          <a:xfrm>
            <a:off x="6316190" y="202697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>
            <a:spLocks noChangeAspect="1"/>
          </p:cNvSpPr>
          <p:nvPr/>
        </p:nvSpPr>
        <p:spPr>
          <a:xfrm>
            <a:off x="5930301" y="134797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>
            <a:spLocks noChangeAspect="1"/>
          </p:cNvSpPr>
          <p:nvPr/>
        </p:nvSpPr>
        <p:spPr>
          <a:xfrm>
            <a:off x="5930301" y="148377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>
            <a:spLocks noChangeAspect="1"/>
          </p:cNvSpPr>
          <p:nvPr/>
        </p:nvSpPr>
        <p:spPr>
          <a:xfrm>
            <a:off x="5930301" y="161957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>
            <a:spLocks noChangeAspect="1"/>
          </p:cNvSpPr>
          <p:nvPr/>
        </p:nvSpPr>
        <p:spPr>
          <a:xfrm>
            <a:off x="5930301" y="175537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>
            <a:spLocks noChangeAspect="1"/>
          </p:cNvSpPr>
          <p:nvPr/>
        </p:nvSpPr>
        <p:spPr>
          <a:xfrm>
            <a:off x="5930301" y="189117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Rectangle 446"/>
          <p:cNvSpPr>
            <a:spLocks noChangeAspect="1"/>
          </p:cNvSpPr>
          <p:nvPr/>
        </p:nvSpPr>
        <p:spPr>
          <a:xfrm>
            <a:off x="5930301" y="202697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>
            <a:spLocks noChangeAspect="1"/>
          </p:cNvSpPr>
          <p:nvPr/>
        </p:nvSpPr>
        <p:spPr>
          <a:xfrm>
            <a:off x="5551834" y="134797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>
            <a:spLocks noChangeAspect="1"/>
          </p:cNvSpPr>
          <p:nvPr/>
        </p:nvSpPr>
        <p:spPr>
          <a:xfrm>
            <a:off x="5551834" y="148377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Rectangle 449"/>
          <p:cNvSpPr>
            <a:spLocks noChangeAspect="1"/>
          </p:cNvSpPr>
          <p:nvPr/>
        </p:nvSpPr>
        <p:spPr>
          <a:xfrm>
            <a:off x="5551834" y="161957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>
            <a:spLocks noChangeAspect="1"/>
          </p:cNvSpPr>
          <p:nvPr/>
        </p:nvSpPr>
        <p:spPr>
          <a:xfrm>
            <a:off x="5551834" y="175537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Rectangle 451"/>
          <p:cNvSpPr>
            <a:spLocks noChangeAspect="1"/>
          </p:cNvSpPr>
          <p:nvPr/>
        </p:nvSpPr>
        <p:spPr>
          <a:xfrm>
            <a:off x="5551834" y="189117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Rectangle 452"/>
          <p:cNvSpPr>
            <a:spLocks noChangeAspect="1"/>
          </p:cNvSpPr>
          <p:nvPr/>
        </p:nvSpPr>
        <p:spPr>
          <a:xfrm>
            <a:off x="5551834" y="202697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4" name="Group 453"/>
          <p:cNvGrpSpPr/>
          <p:nvPr/>
        </p:nvGrpSpPr>
        <p:grpSpPr>
          <a:xfrm>
            <a:off x="1353224" y="1351120"/>
            <a:ext cx="91440" cy="906243"/>
            <a:chOff x="1595981" y="749382"/>
            <a:chExt cx="91440" cy="906243"/>
          </a:xfrm>
        </p:grpSpPr>
        <p:sp>
          <p:nvSpPr>
            <p:cNvPr id="555" name="Rectangle 554"/>
            <p:cNvSpPr>
              <a:spLocks noChangeAspect="1"/>
            </p:cNvSpPr>
            <p:nvPr/>
          </p:nvSpPr>
          <p:spPr>
            <a:xfrm>
              <a:off x="1595981" y="74938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ectangle 555"/>
            <p:cNvSpPr>
              <a:spLocks noChangeAspect="1"/>
            </p:cNvSpPr>
            <p:nvPr/>
          </p:nvSpPr>
          <p:spPr>
            <a:xfrm>
              <a:off x="1595981" y="88518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/>
            <p:cNvSpPr>
              <a:spLocks noChangeAspect="1"/>
            </p:cNvSpPr>
            <p:nvPr/>
          </p:nvSpPr>
          <p:spPr>
            <a:xfrm>
              <a:off x="1595981" y="102098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/>
            <p:cNvSpPr>
              <a:spLocks noChangeAspect="1"/>
            </p:cNvSpPr>
            <p:nvPr/>
          </p:nvSpPr>
          <p:spPr>
            <a:xfrm>
              <a:off x="1595981" y="115678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ectangle 558"/>
            <p:cNvSpPr>
              <a:spLocks noChangeAspect="1"/>
            </p:cNvSpPr>
            <p:nvPr/>
          </p:nvSpPr>
          <p:spPr>
            <a:xfrm>
              <a:off x="1595981" y="129258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ectangle 559"/>
            <p:cNvSpPr>
              <a:spLocks noChangeAspect="1"/>
            </p:cNvSpPr>
            <p:nvPr/>
          </p:nvSpPr>
          <p:spPr>
            <a:xfrm>
              <a:off x="1595981" y="142838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/>
            <p:cNvSpPr>
              <a:spLocks noChangeAspect="1"/>
            </p:cNvSpPr>
            <p:nvPr/>
          </p:nvSpPr>
          <p:spPr>
            <a:xfrm>
              <a:off x="1595981" y="156418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5" name="Group 454"/>
          <p:cNvGrpSpPr/>
          <p:nvPr/>
        </p:nvGrpSpPr>
        <p:grpSpPr>
          <a:xfrm>
            <a:off x="1735514" y="1351120"/>
            <a:ext cx="91440" cy="906243"/>
            <a:chOff x="1965115" y="749382"/>
            <a:chExt cx="91440" cy="906243"/>
          </a:xfrm>
        </p:grpSpPr>
        <p:sp>
          <p:nvSpPr>
            <p:cNvPr id="548" name="Rectangle 547"/>
            <p:cNvSpPr>
              <a:spLocks noChangeAspect="1"/>
            </p:cNvSpPr>
            <p:nvPr/>
          </p:nvSpPr>
          <p:spPr>
            <a:xfrm>
              <a:off x="1965115" y="74938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/>
            <p:cNvSpPr>
              <a:spLocks noChangeAspect="1"/>
            </p:cNvSpPr>
            <p:nvPr/>
          </p:nvSpPr>
          <p:spPr>
            <a:xfrm>
              <a:off x="1965115" y="88518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/>
            <p:cNvSpPr>
              <a:spLocks noChangeAspect="1"/>
            </p:cNvSpPr>
            <p:nvPr/>
          </p:nvSpPr>
          <p:spPr>
            <a:xfrm>
              <a:off x="1965115" y="102098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/>
            <p:cNvSpPr>
              <a:spLocks noChangeAspect="1"/>
            </p:cNvSpPr>
            <p:nvPr/>
          </p:nvSpPr>
          <p:spPr>
            <a:xfrm>
              <a:off x="1965115" y="115678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>
              <a:spLocks noChangeAspect="1"/>
            </p:cNvSpPr>
            <p:nvPr/>
          </p:nvSpPr>
          <p:spPr>
            <a:xfrm>
              <a:off x="1965115" y="129258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/>
            <p:cNvSpPr>
              <a:spLocks noChangeAspect="1"/>
            </p:cNvSpPr>
            <p:nvPr/>
          </p:nvSpPr>
          <p:spPr>
            <a:xfrm>
              <a:off x="1965115" y="142838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ectangle 553"/>
            <p:cNvSpPr>
              <a:spLocks noChangeAspect="1"/>
            </p:cNvSpPr>
            <p:nvPr/>
          </p:nvSpPr>
          <p:spPr>
            <a:xfrm>
              <a:off x="1965115" y="156418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6" name="Rectangle 455"/>
          <p:cNvSpPr>
            <a:spLocks noChangeAspect="1"/>
          </p:cNvSpPr>
          <p:nvPr/>
        </p:nvSpPr>
        <p:spPr>
          <a:xfrm>
            <a:off x="5176913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>
            <a:spLocks noChangeAspect="1"/>
          </p:cNvSpPr>
          <p:nvPr/>
        </p:nvSpPr>
        <p:spPr>
          <a:xfrm>
            <a:off x="4788960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8" name="Group 457"/>
          <p:cNvGrpSpPr/>
          <p:nvPr/>
        </p:nvGrpSpPr>
        <p:grpSpPr>
          <a:xfrm>
            <a:off x="4416227" y="1347042"/>
            <a:ext cx="91440" cy="906243"/>
            <a:chOff x="4645828" y="745304"/>
            <a:chExt cx="91440" cy="906243"/>
          </a:xfrm>
        </p:grpSpPr>
        <p:sp>
          <p:nvSpPr>
            <p:cNvPr id="541" name="Rectangle 540"/>
            <p:cNvSpPr>
              <a:spLocks noChangeAspect="1"/>
            </p:cNvSpPr>
            <p:nvPr/>
          </p:nvSpPr>
          <p:spPr>
            <a:xfrm>
              <a:off x="4645828" y="745304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/>
            <p:cNvSpPr>
              <a:spLocks noChangeAspect="1"/>
            </p:cNvSpPr>
            <p:nvPr/>
          </p:nvSpPr>
          <p:spPr>
            <a:xfrm>
              <a:off x="4645828" y="881105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/>
            <p:cNvSpPr>
              <a:spLocks noChangeAspect="1"/>
            </p:cNvSpPr>
            <p:nvPr/>
          </p:nvSpPr>
          <p:spPr>
            <a:xfrm>
              <a:off x="4645828" y="1016906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/>
            <p:cNvSpPr>
              <a:spLocks noChangeAspect="1"/>
            </p:cNvSpPr>
            <p:nvPr/>
          </p:nvSpPr>
          <p:spPr>
            <a:xfrm>
              <a:off x="4645828" y="1152707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/>
            <p:cNvSpPr>
              <a:spLocks noChangeAspect="1"/>
            </p:cNvSpPr>
            <p:nvPr/>
          </p:nvSpPr>
          <p:spPr>
            <a:xfrm>
              <a:off x="4645828" y="1288508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/>
            <p:cNvSpPr>
              <a:spLocks noChangeAspect="1"/>
            </p:cNvSpPr>
            <p:nvPr/>
          </p:nvSpPr>
          <p:spPr>
            <a:xfrm>
              <a:off x="4645828" y="142430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ectangle 546"/>
            <p:cNvSpPr>
              <a:spLocks noChangeAspect="1"/>
            </p:cNvSpPr>
            <p:nvPr/>
          </p:nvSpPr>
          <p:spPr>
            <a:xfrm>
              <a:off x="4645828" y="1560107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9" name="Group 458"/>
          <p:cNvGrpSpPr/>
          <p:nvPr/>
        </p:nvGrpSpPr>
        <p:grpSpPr>
          <a:xfrm>
            <a:off x="4031182" y="1347042"/>
            <a:ext cx="91440" cy="906243"/>
            <a:chOff x="4267361" y="745304"/>
            <a:chExt cx="91440" cy="906243"/>
          </a:xfrm>
        </p:grpSpPr>
        <p:sp>
          <p:nvSpPr>
            <p:cNvPr id="534" name="Rectangle 533"/>
            <p:cNvSpPr>
              <a:spLocks noChangeAspect="1"/>
            </p:cNvSpPr>
            <p:nvPr/>
          </p:nvSpPr>
          <p:spPr>
            <a:xfrm>
              <a:off x="4267361" y="745304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/>
            <p:cNvSpPr>
              <a:spLocks noChangeAspect="1"/>
            </p:cNvSpPr>
            <p:nvPr/>
          </p:nvSpPr>
          <p:spPr>
            <a:xfrm>
              <a:off x="4267361" y="881105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/>
            <p:cNvSpPr>
              <a:spLocks noChangeAspect="1"/>
            </p:cNvSpPr>
            <p:nvPr/>
          </p:nvSpPr>
          <p:spPr>
            <a:xfrm>
              <a:off x="4267361" y="1016906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>
              <a:spLocks noChangeAspect="1"/>
            </p:cNvSpPr>
            <p:nvPr/>
          </p:nvSpPr>
          <p:spPr>
            <a:xfrm>
              <a:off x="4267361" y="1152707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/>
            <p:cNvSpPr>
              <a:spLocks noChangeAspect="1"/>
            </p:cNvSpPr>
            <p:nvPr/>
          </p:nvSpPr>
          <p:spPr>
            <a:xfrm>
              <a:off x="4267361" y="1288508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/>
            <p:cNvSpPr>
              <a:spLocks noChangeAspect="1"/>
            </p:cNvSpPr>
            <p:nvPr/>
          </p:nvSpPr>
          <p:spPr>
            <a:xfrm>
              <a:off x="4267361" y="142430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/>
            <p:cNvSpPr>
              <a:spLocks noChangeAspect="1"/>
            </p:cNvSpPr>
            <p:nvPr/>
          </p:nvSpPr>
          <p:spPr>
            <a:xfrm>
              <a:off x="4267361" y="1560107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0" name="Rectangle 459"/>
          <p:cNvSpPr>
            <a:spLocks noChangeAspect="1"/>
          </p:cNvSpPr>
          <p:nvPr/>
        </p:nvSpPr>
        <p:spPr>
          <a:xfrm>
            <a:off x="9002979" y="216592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Rectangle 460"/>
          <p:cNvSpPr>
            <a:spLocks noChangeAspect="1"/>
          </p:cNvSpPr>
          <p:nvPr/>
        </p:nvSpPr>
        <p:spPr>
          <a:xfrm>
            <a:off x="9380744" y="216592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Rectangle 461"/>
          <p:cNvSpPr>
            <a:spLocks noChangeAspect="1"/>
          </p:cNvSpPr>
          <p:nvPr/>
        </p:nvSpPr>
        <p:spPr>
          <a:xfrm>
            <a:off x="9774912" y="216592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>
            <a:spLocks noChangeAspect="1"/>
          </p:cNvSpPr>
          <p:nvPr/>
        </p:nvSpPr>
        <p:spPr>
          <a:xfrm>
            <a:off x="10152522" y="216592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Rectangle 463"/>
          <p:cNvSpPr>
            <a:spLocks noChangeAspect="1"/>
          </p:cNvSpPr>
          <p:nvPr/>
        </p:nvSpPr>
        <p:spPr>
          <a:xfrm>
            <a:off x="10531704" y="216592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ectangle 464"/>
          <p:cNvSpPr>
            <a:spLocks noChangeAspect="1"/>
          </p:cNvSpPr>
          <p:nvPr/>
        </p:nvSpPr>
        <p:spPr>
          <a:xfrm>
            <a:off x="7090562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>
            <a:spLocks noChangeAspect="1"/>
          </p:cNvSpPr>
          <p:nvPr/>
        </p:nvSpPr>
        <p:spPr>
          <a:xfrm>
            <a:off x="7468327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Rectangle 466"/>
          <p:cNvSpPr>
            <a:spLocks noChangeAspect="1"/>
          </p:cNvSpPr>
          <p:nvPr/>
        </p:nvSpPr>
        <p:spPr>
          <a:xfrm>
            <a:off x="7862495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Rectangle 467"/>
          <p:cNvSpPr>
            <a:spLocks noChangeAspect="1"/>
          </p:cNvSpPr>
          <p:nvPr/>
        </p:nvSpPr>
        <p:spPr>
          <a:xfrm>
            <a:off x="8240105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>
            <a:spLocks noChangeAspect="1"/>
          </p:cNvSpPr>
          <p:nvPr/>
        </p:nvSpPr>
        <p:spPr>
          <a:xfrm>
            <a:off x="8619287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Rectangle 469"/>
          <p:cNvSpPr>
            <a:spLocks noChangeAspect="1"/>
          </p:cNvSpPr>
          <p:nvPr/>
        </p:nvSpPr>
        <p:spPr>
          <a:xfrm>
            <a:off x="2115943" y="2163556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1" name="Group 470"/>
          <p:cNvGrpSpPr/>
          <p:nvPr/>
        </p:nvGrpSpPr>
        <p:grpSpPr>
          <a:xfrm>
            <a:off x="2500286" y="1348753"/>
            <a:ext cx="91440" cy="906243"/>
            <a:chOff x="2736465" y="747015"/>
            <a:chExt cx="91440" cy="906243"/>
          </a:xfrm>
        </p:grpSpPr>
        <p:sp>
          <p:nvSpPr>
            <p:cNvPr id="527" name="Rectangle 526"/>
            <p:cNvSpPr>
              <a:spLocks noChangeAspect="1"/>
            </p:cNvSpPr>
            <p:nvPr/>
          </p:nvSpPr>
          <p:spPr>
            <a:xfrm>
              <a:off x="2736465" y="747015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>
              <a:spLocks noChangeAspect="1"/>
            </p:cNvSpPr>
            <p:nvPr/>
          </p:nvSpPr>
          <p:spPr>
            <a:xfrm>
              <a:off x="2736465" y="882816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>
              <a:spLocks noChangeAspect="1"/>
            </p:cNvSpPr>
            <p:nvPr/>
          </p:nvSpPr>
          <p:spPr>
            <a:xfrm>
              <a:off x="2736465" y="1018617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>
              <a:spLocks noChangeAspect="1"/>
            </p:cNvSpPr>
            <p:nvPr/>
          </p:nvSpPr>
          <p:spPr>
            <a:xfrm>
              <a:off x="2736465" y="1154418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>
              <a:spLocks noChangeAspect="1"/>
            </p:cNvSpPr>
            <p:nvPr/>
          </p:nvSpPr>
          <p:spPr>
            <a:xfrm>
              <a:off x="2736465" y="1290219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>
              <a:spLocks noChangeAspect="1"/>
            </p:cNvSpPr>
            <p:nvPr/>
          </p:nvSpPr>
          <p:spPr>
            <a:xfrm>
              <a:off x="2736465" y="1426020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>
              <a:spLocks noChangeAspect="1"/>
            </p:cNvSpPr>
            <p:nvPr/>
          </p:nvSpPr>
          <p:spPr>
            <a:xfrm>
              <a:off x="2736465" y="1561818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2" name="Rectangle 471"/>
          <p:cNvSpPr>
            <a:spLocks noChangeAspect="1"/>
          </p:cNvSpPr>
          <p:nvPr/>
        </p:nvSpPr>
        <p:spPr>
          <a:xfrm>
            <a:off x="2887876" y="2163556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Rectangle 472"/>
          <p:cNvSpPr>
            <a:spLocks noChangeAspect="1"/>
          </p:cNvSpPr>
          <p:nvPr/>
        </p:nvSpPr>
        <p:spPr>
          <a:xfrm>
            <a:off x="3265486" y="2163556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Rectangle 473"/>
          <p:cNvSpPr>
            <a:spLocks noChangeAspect="1"/>
          </p:cNvSpPr>
          <p:nvPr/>
        </p:nvSpPr>
        <p:spPr>
          <a:xfrm>
            <a:off x="3644668" y="2163556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>
            <a:spLocks noChangeAspect="1"/>
          </p:cNvSpPr>
          <p:nvPr/>
        </p:nvSpPr>
        <p:spPr>
          <a:xfrm>
            <a:off x="6704143" y="216277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/>
          <p:cNvSpPr>
            <a:spLocks noChangeAspect="1"/>
          </p:cNvSpPr>
          <p:nvPr/>
        </p:nvSpPr>
        <p:spPr>
          <a:xfrm>
            <a:off x="6316190" y="216277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/>
          <p:cNvSpPr>
            <a:spLocks noChangeAspect="1"/>
          </p:cNvSpPr>
          <p:nvPr/>
        </p:nvSpPr>
        <p:spPr>
          <a:xfrm>
            <a:off x="5930301" y="216277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>
            <a:spLocks noChangeAspect="1"/>
          </p:cNvSpPr>
          <p:nvPr/>
        </p:nvSpPr>
        <p:spPr>
          <a:xfrm>
            <a:off x="5551834" y="216277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" name="Group 614"/>
          <p:cNvGrpSpPr/>
          <p:nvPr/>
        </p:nvGrpSpPr>
        <p:grpSpPr>
          <a:xfrm>
            <a:off x="1262971" y="3452211"/>
            <a:ext cx="9450490" cy="741341"/>
            <a:chOff x="1262971" y="3452211"/>
            <a:chExt cx="9450490" cy="741341"/>
          </a:xfrm>
        </p:grpSpPr>
        <p:sp>
          <p:nvSpPr>
            <p:cNvPr id="12" name="Rectangle 11"/>
            <p:cNvSpPr/>
            <p:nvPr/>
          </p:nvSpPr>
          <p:spPr>
            <a:xfrm>
              <a:off x="5848795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48795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5987247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230947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230947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6369399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10052467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052467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 flipV="1">
              <a:off x="10190919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10434608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434608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H="1" flipV="1">
              <a:off x="10573060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6995251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995251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 flipV="1">
              <a:off x="7133703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7377403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377403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H="1" flipV="1">
              <a:off x="7515855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7759555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759555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H="1" flipV="1">
              <a:off x="7898007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/>
            <p:cNvSpPr/>
            <p:nvPr/>
          </p:nvSpPr>
          <p:spPr>
            <a:xfrm>
              <a:off x="8141707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141707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flipH="1" flipV="1">
              <a:off x="8280159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/>
            <p:cNvSpPr/>
            <p:nvPr/>
          </p:nvSpPr>
          <p:spPr>
            <a:xfrm>
              <a:off x="8523859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8523859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114" name="Straight Arrow Connector 113"/>
            <p:cNvCxnSpPr/>
            <p:nvPr/>
          </p:nvCxnSpPr>
          <p:spPr>
            <a:xfrm flipH="1" flipV="1">
              <a:off x="8662311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/>
            <p:cNvSpPr/>
            <p:nvPr/>
          </p:nvSpPr>
          <p:spPr>
            <a:xfrm>
              <a:off x="8906011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906011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126" name="Straight Arrow Connector 125"/>
            <p:cNvCxnSpPr/>
            <p:nvPr/>
          </p:nvCxnSpPr>
          <p:spPr>
            <a:xfrm flipH="1" flipV="1">
              <a:off x="9044463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/>
            <p:cNvSpPr/>
            <p:nvPr/>
          </p:nvSpPr>
          <p:spPr>
            <a:xfrm>
              <a:off x="9288163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9288163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138" name="Straight Arrow Connector 137"/>
            <p:cNvCxnSpPr/>
            <p:nvPr/>
          </p:nvCxnSpPr>
          <p:spPr>
            <a:xfrm flipH="1" flipV="1">
              <a:off x="9426615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/>
            <p:cNvSpPr/>
            <p:nvPr/>
          </p:nvSpPr>
          <p:spPr>
            <a:xfrm>
              <a:off x="9670315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9670315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150" name="Straight Arrow Connector 149"/>
            <p:cNvCxnSpPr/>
            <p:nvPr/>
          </p:nvCxnSpPr>
          <p:spPr>
            <a:xfrm flipH="1" flipV="1">
              <a:off x="9808767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6613099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6613099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162" name="Straight Arrow Connector 161"/>
            <p:cNvCxnSpPr/>
            <p:nvPr/>
          </p:nvCxnSpPr>
          <p:spPr>
            <a:xfrm flipH="1" flipV="1">
              <a:off x="6751551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 179"/>
            <p:cNvSpPr/>
            <p:nvPr/>
          </p:nvSpPr>
          <p:spPr>
            <a:xfrm>
              <a:off x="5466643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466643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186" name="Straight Arrow Connector 185"/>
            <p:cNvCxnSpPr/>
            <p:nvPr/>
          </p:nvCxnSpPr>
          <p:spPr>
            <a:xfrm flipH="1" flipV="1">
              <a:off x="5605095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/>
            <p:cNvSpPr/>
            <p:nvPr/>
          </p:nvSpPr>
          <p:spPr>
            <a:xfrm>
              <a:off x="5084491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084491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198" name="Straight Arrow Connector 197"/>
            <p:cNvCxnSpPr/>
            <p:nvPr/>
          </p:nvCxnSpPr>
          <p:spPr>
            <a:xfrm flipH="1" flipV="1">
              <a:off x="5222943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Rectangle 203"/>
            <p:cNvSpPr/>
            <p:nvPr/>
          </p:nvSpPr>
          <p:spPr>
            <a:xfrm>
              <a:off x="4702339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4702339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210" name="Straight Arrow Connector 209"/>
            <p:cNvCxnSpPr/>
            <p:nvPr/>
          </p:nvCxnSpPr>
          <p:spPr>
            <a:xfrm flipH="1" flipV="1">
              <a:off x="4840791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Rectangle 215"/>
            <p:cNvSpPr/>
            <p:nvPr/>
          </p:nvSpPr>
          <p:spPr>
            <a:xfrm>
              <a:off x="4320187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320187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 flipV="1">
              <a:off x="4458639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Rectangle 227"/>
            <p:cNvSpPr/>
            <p:nvPr/>
          </p:nvSpPr>
          <p:spPr>
            <a:xfrm>
              <a:off x="3938035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3938035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234" name="Straight Arrow Connector 233"/>
            <p:cNvCxnSpPr/>
            <p:nvPr/>
          </p:nvCxnSpPr>
          <p:spPr>
            <a:xfrm flipH="1" flipV="1">
              <a:off x="4076487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Rectangle 239"/>
            <p:cNvSpPr/>
            <p:nvPr/>
          </p:nvSpPr>
          <p:spPr>
            <a:xfrm>
              <a:off x="3555883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3555883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 flipH="1" flipV="1">
              <a:off x="3694335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Rectangle 251"/>
            <p:cNvSpPr/>
            <p:nvPr/>
          </p:nvSpPr>
          <p:spPr>
            <a:xfrm>
              <a:off x="3173731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3173731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258" name="Straight Arrow Connector 257"/>
            <p:cNvCxnSpPr/>
            <p:nvPr/>
          </p:nvCxnSpPr>
          <p:spPr>
            <a:xfrm flipH="1" flipV="1">
              <a:off x="3312183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Rectangle 263"/>
            <p:cNvSpPr/>
            <p:nvPr/>
          </p:nvSpPr>
          <p:spPr>
            <a:xfrm>
              <a:off x="2791579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2791579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270" name="Straight Arrow Connector 269"/>
            <p:cNvCxnSpPr/>
            <p:nvPr/>
          </p:nvCxnSpPr>
          <p:spPr>
            <a:xfrm flipH="1" flipV="1">
              <a:off x="2930031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Rectangle 275"/>
            <p:cNvSpPr/>
            <p:nvPr/>
          </p:nvSpPr>
          <p:spPr>
            <a:xfrm>
              <a:off x="2409427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2409427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282" name="Straight Arrow Connector 281"/>
            <p:cNvCxnSpPr/>
            <p:nvPr/>
          </p:nvCxnSpPr>
          <p:spPr>
            <a:xfrm flipH="1" flipV="1">
              <a:off x="2547879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Rectangle 287"/>
            <p:cNvSpPr/>
            <p:nvPr/>
          </p:nvSpPr>
          <p:spPr>
            <a:xfrm>
              <a:off x="2027275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2027275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294" name="Straight Arrow Connector 293"/>
            <p:cNvCxnSpPr/>
            <p:nvPr/>
          </p:nvCxnSpPr>
          <p:spPr>
            <a:xfrm flipH="1" flipV="1">
              <a:off x="2165727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Rectangle 299"/>
            <p:cNvSpPr/>
            <p:nvPr/>
          </p:nvSpPr>
          <p:spPr>
            <a:xfrm>
              <a:off x="1645123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645123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306" name="Straight Arrow Connector 305"/>
            <p:cNvCxnSpPr/>
            <p:nvPr/>
          </p:nvCxnSpPr>
          <p:spPr>
            <a:xfrm flipH="1" flipV="1">
              <a:off x="1783575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Rectangle 311"/>
            <p:cNvSpPr/>
            <p:nvPr/>
          </p:nvSpPr>
          <p:spPr>
            <a:xfrm>
              <a:off x="1262971" y="3919232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LSTM</a:t>
              </a:r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1262971" y="3452211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318" name="Straight Arrow Connector 317"/>
            <p:cNvCxnSpPr/>
            <p:nvPr/>
          </p:nvCxnSpPr>
          <p:spPr>
            <a:xfrm flipH="1" flipV="1">
              <a:off x="1401423" y="3726531"/>
              <a:ext cx="1948" cy="19270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/>
            <p:cNvCxnSpPr/>
            <p:nvPr/>
          </p:nvCxnSpPr>
          <p:spPr>
            <a:xfrm>
              <a:off x="1541824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/>
            <p:cNvCxnSpPr/>
            <p:nvPr/>
          </p:nvCxnSpPr>
          <p:spPr>
            <a:xfrm>
              <a:off x="1923976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/>
            <p:cNvCxnSpPr/>
            <p:nvPr/>
          </p:nvCxnSpPr>
          <p:spPr>
            <a:xfrm>
              <a:off x="3452584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/>
            <p:cNvCxnSpPr/>
            <p:nvPr/>
          </p:nvCxnSpPr>
          <p:spPr>
            <a:xfrm>
              <a:off x="3834736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/>
            <p:cNvCxnSpPr/>
            <p:nvPr/>
          </p:nvCxnSpPr>
          <p:spPr>
            <a:xfrm>
              <a:off x="4216888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/>
            <p:cNvCxnSpPr/>
            <p:nvPr/>
          </p:nvCxnSpPr>
          <p:spPr>
            <a:xfrm>
              <a:off x="4599040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/>
            <p:cNvCxnSpPr/>
            <p:nvPr/>
          </p:nvCxnSpPr>
          <p:spPr>
            <a:xfrm>
              <a:off x="3070432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/>
            <p:cNvCxnSpPr/>
            <p:nvPr/>
          </p:nvCxnSpPr>
          <p:spPr>
            <a:xfrm>
              <a:off x="4981192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/>
            <p:nvPr/>
          </p:nvCxnSpPr>
          <p:spPr>
            <a:xfrm>
              <a:off x="5363344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>
              <a:off x="5745496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/>
            <p:cNvCxnSpPr/>
            <p:nvPr/>
          </p:nvCxnSpPr>
          <p:spPr>
            <a:xfrm>
              <a:off x="6127648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/>
            <p:cNvCxnSpPr/>
            <p:nvPr/>
          </p:nvCxnSpPr>
          <p:spPr>
            <a:xfrm>
              <a:off x="6509800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/>
            <p:cNvCxnSpPr/>
            <p:nvPr/>
          </p:nvCxnSpPr>
          <p:spPr>
            <a:xfrm>
              <a:off x="6891952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/>
            <p:cNvCxnSpPr/>
            <p:nvPr/>
          </p:nvCxnSpPr>
          <p:spPr>
            <a:xfrm>
              <a:off x="7274104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Arrow Connector 492"/>
            <p:cNvCxnSpPr/>
            <p:nvPr/>
          </p:nvCxnSpPr>
          <p:spPr>
            <a:xfrm>
              <a:off x="7656256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Arrow Connector 493"/>
            <p:cNvCxnSpPr/>
            <p:nvPr/>
          </p:nvCxnSpPr>
          <p:spPr>
            <a:xfrm>
              <a:off x="8038408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5" name="Straight Arrow Connector 494"/>
            <p:cNvCxnSpPr/>
            <p:nvPr/>
          </p:nvCxnSpPr>
          <p:spPr>
            <a:xfrm>
              <a:off x="8420560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/>
            <p:cNvCxnSpPr/>
            <p:nvPr/>
          </p:nvCxnSpPr>
          <p:spPr>
            <a:xfrm>
              <a:off x="8802712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/>
            <p:cNvCxnSpPr/>
            <p:nvPr/>
          </p:nvCxnSpPr>
          <p:spPr>
            <a:xfrm>
              <a:off x="9184864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Arrow Connector 497"/>
            <p:cNvCxnSpPr/>
            <p:nvPr/>
          </p:nvCxnSpPr>
          <p:spPr>
            <a:xfrm>
              <a:off x="9567016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/>
            <p:nvPr/>
          </p:nvCxnSpPr>
          <p:spPr>
            <a:xfrm>
              <a:off x="9949168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/>
            <p:cNvCxnSpPr/>
            <p:nvPr/>
          </p:nvCxnSpPr>
          <p:spPr>
            <a:xfrm>
              <a:off x="10331320" y="4056392"/>
              <a:ext cx="103288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/>
            <p:cNvCxnSpPr/>
            <p:nvPr/>
          </p:nvCxnSpPr>
          <p:spPr>
            <a:xfrm>
              <a:off x="2306128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501"/>
            <p:cNvCxnSpPr/>
            <p:nvPr/>
          </p:nvCxnSpPr>
          <p:spPr>
            <a:xfrm>
              <a:off x="2688280" y="4056392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/>
            <p:cNvCxnSpPr/>
            <p:nvPr/>
          </p:nvCxnSpPr>
          <p:spPr>
            <a:xfrm>
              <a:off x="1541824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Arrow Connector 503"/>
            <p:cNvCxnSpPr/>
            <p:nvPr/>
          </p:nvCxnSpPr>
          <p:spPr>
            <a:xfrm>
              <a:off x="1923976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/>
            <p:cNvCxnSpPr/>
            <p:nvPr/>
          </p:nvCxnSpPr>
          <p:spPr>
            <a:xfrm>
              <a:off x="3452584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Arrow Connector 505"/>
            <p:cNvCxnSpPr/>
            <p:nvPr/>
          </p:nvCxnSpPr>
          <p:spPr>
            <a:xfrm>
              <a:off x="3834736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Arrow Connector 506"/>
            <p:cNvCxnSpPr/>
            <p:nvPr/>
          </p:nvCxnSpPr>
          <p:spPr>
            <a:xfrm>
              <a:off x="4216888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Arrow Connector 507"/>
            <p:cNvCxnSpPr/>
            <p:nvPr/>
          </p:nvCxnSpPr>
          <p:spPr>
            <a:xfrm>
              <a:off x="4599040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Arrow Connector 508"/>
            <p:cNvCxnSpPr/>
            <p:nvPr/>
          </p:nvCxnSpPr>
          <p:spPr>
            <a:xfrm>
              <a:off x="3070432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Arrow Connector 509"/>
            <p:cNvCxnSpPr/>
            <p:nvPr/>
          </p:nvCxnSpPr>
          <p:spPr>
            <a:xfrm>
              <a:off x="4981192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Arrow Connector 510"/>
            <p:cNvCxnSpPr/>
            <p:nvPr/>
          </p:nvCxnSpPr>
          <p:spPr>
            <a:xfrm>
              <a:off x="5363344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Arrow Connector 511"/>
            <p:cNvCxnSpPr/>
            <p:nvPr/>
          </p:nvCxnSpPr>
          <p:spPr>
            <a:xfrm>
              <a:off x="5745496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Arrow Connector 512"/>
            <p:cNvCxnSpPr/>
            <p:nvPr/>
          </p:nvCxnSpPr>
          <p:spPr>
            <a:xfrm>
              <a:off x="6127648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Arrow Connector 513"/>
            <p:cNvCxnSpPr/>
            <p:nvPr/>
          </p:nvCxnSpPr>
          <p:spPr>
            <a:xfrm>
              <a:off x="6509800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Arrow Connector 514"/>
            <p:cNvCxnSpPr/>
            <p:nvPr/>
          </p:nvCxnSpPr>
          <p:spPr>
            <a:xfrm>
              <a:off x="6891952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Arrow Connector 515"/>
            <p:cNvCxnSpPr/>
            <p:nvPr/>
          </p:nvCxnSpPr>
          <p:spPr>
            <a:xfrm>
              <a:off x="7274104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/>
            <p:cNvCxnSpPr/>
            <p:nvPr/>
          </p:nvCxnSpPr>
          <p:spPr>
            <a:xfrm>
              <a:off x="7656256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Arrow Connector 517"/>
            <p:cNvCxnSpPr/>
            <p:nvPr/>
          </p:nvCxnSpPr>
          <p:spPr>
            <a:xfrm>
              <a:off x="8038408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/>
            <p:cNvCxnSpPr/>
            <p:nvPr/>
          </p:nvCxnSpPr>
          <p:spPr>
            <a:xfrm>
              <a:off x="8420560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Arrow Connector 519"/>
            <p:cNvCxnSpPr/>
            <p:nvPr/>
          </p:nvCxnSpPr>
          <p:spPr>
            <a:xfrm>
              <a:off x="8802712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Arrow Connector 520"/>
            <p:cNvCxnSpPr/>
            <p:nvPr/>
          </p:nvCxnSpPr>
          <p:spPr>
            <a:xfrm>
              <a:off x="9184864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Arrow Connector 521"/>
            <p:cNvCxnSpPr/>
            <p:nvPr/>
          </p:nvCxnSpPr>
          <p:spPr>
            <a:xfrm>
              <a:off x="9567016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Arrow Connector 522"/>
            <p:cNvCxnSpPr/>
            <p:nvPr/>
          </p:nvCxnSpPr>
          <p:spPr>
            <a:xfrm>
              <a:off x="9949168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>
              <a:off x="10331320" y="3589371"/>
              <a:ext cx="103288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/>
            <p:cNvCxnSpPr/>
            <p:nvPr/>
          </p:nvCxnSpPr>
          <p:spPr>
            <a:xfrm>
              <a:off x="2306128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>
              <a:off x="2688280" y="3589371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E751CDA3-B334-C94D-7AB2-36E66C6F5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249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342"/>
            <a:ext cx="10515600" cy="1325563"/>
          </a:xfrm>
        </p:spPr>
        <p:txBody>
          <a:bodyPr/>
          <a:lstStyle/>
          <a:p>
            <a:r>
              <a:rPr lang="en-US" dirty="0"/>
              <a:t>A Bidirectional LSTM Architecture </a:t>
            </a:r>
            <a:r>
              <a:rPr lang="en-US" sz="3200" dirty="0"/>
              <a:t>(Deep Speech)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184" y="6457763"/>
            <a:ext cx="10058676" cy="31832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39140" y="5411244"/>
            <a:ext cx="914400" cy="1196697"/>
            <a:chOff x="831272" y="4809506"/>
            <a:chExt cx="914400" cy="1196697"/>
          </a:xfrm>
        </p:grpSpPr>
        <p:sp>
          <p:nvSpPr>
            <p:cNvPr id="612" name="Rectangle 611"/>
            <p:cNvSpPr/>
            <p:nvPr/>
          </p:nvSpPr>
          <p:spPr>
            <a:xfrm>
              <a:off x="124097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Trapezoid 612"/>
            <p:cNvSpPr/>
            <p:nvPr/>
          </p:nvSpPr>
          <p:spPr>
            <a:xfrm>
              <a:off x="831272" y="576297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13914" y="5411244"/>
            <a:ext cx="914400" cy="1194487"/>
            <a:chOff x="1206046" y="4809506"/>
            <a:chExt cx="914400" cy="1194487"/>
          </a:xfrm>
        </p:grpSpPr>
        <p:sp>
          <p:nvSpPr>
            <p:cNvPr id="610" name="Rectangle 609"/>
            <p:cNvSpPr/>
            <p:nvPr/>
          </p:nvSpPr>
          <p:spPr>
            <a:xfrm>
              <a:off x="1623716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Trapezoid 610"/>
            <p:cNvSpPr/>
            <p:nvPr/>
          </p:nvSpPr>
          <p:spPr>
            <a:xfrm>
              <a:off x="1206046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06128" y="5411244"/>
            <a:ext cx="914400" cy="1194487"/>
            <a:chOff x="1598260" y="4809506"/>
            <a:chExt cx="914400" cy="1194487"/>
          </a:xfrm>
        </p:grpSpPr>
        <p:sp>
          <p:nvSpPr>
            <p:cNvPr id="608" name="Rectangle 607"/>
            <p:cNvSpPr/>
            <p:nvPr/>
          </p:nvSpPr>
          <p:spPr>
            <a:xfrm>
              <a:off x="2006461" y="4809506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Trapezoid 608"/>
            <p:cNvSpPr/>
            <p:nvPr/>
          </p:nvSpPr>
          <p:spPr>
            <a:xfrm>
              <a:off x="1598260" y="5760763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83552" y="5411244"/>
            <a:ext cx="8954261" cy="1203187"/>
            <a:chOff x="1975684" y="4809506"/>
            <a:chExt cx="8954261" cy="1203187"/>
          </a:xfrm>
        </p:grpSpPr>
        <p:grpSp>
          <p:nvGrpSpPr>
            <p:cNvPr id="562" name="Group 561"/>
            <p:cNvGrpSpPr/>
            <p:nvPr/>
          </p:nvGrpSpPr>
          <p:grpSpPr>
            <a:xfrm>
              <a:off x="2389206" y="4809506"/>
              <a:ext cx="8132648" cy="914400"/>
              <a:chOff x="2389206" y="4809506"/>
              <a:chExt cx="8132648" cy="914400"/>
            </a:xfrm>
          </p:grpSpPr>
          <p:sp>
            <p:nvSpPr>
              <p:cNvPr id="586" name="Rectangle 585"/>
              <p:cNvSpPr/>
              <p:nvPr/>
            </p:nvSpPr>
            <p:spPr>
              <a:xfrm>
                <a:off x="23892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27719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15469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53744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392018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30293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468567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06842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545116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583391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621665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0"/>
                      <a:lumOff val="100000"/>
                    </a:schemeClr>
                  </a:gs>
                  <a:gs pos="35000">
                    <a:schemeClr val="accent5">
                      <a:lumMod val="0"/>
                      <a:lumOff val="100000"/>
                    </a:schemeClr>
                  </a:gs>
                  <a:gs pos="100000">
                    <a:schemeClr val="accent5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659940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698214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736489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74763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813038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851312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889587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927861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966136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10044106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0426851" y="4809506"/>
                <a:ext cx="95003" cy="9144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3" name="Group 562"/>
            <p:cNvGrpSpPr/>
            <p:nvPr/>
          </p:nvGrpSpPr>
          <p:grpSpPr>
            <a:xfrm>
              <a:off x="1975684" y="5756357"/>
              <a:ext cx="8954261" cy="256336"/>
              <a:chOff x="1975684" y="5756357"/>
              <a:chExt cx="8954261" cy="256336"/>
            </a:xfrm>
          </p:grpSpPr>
          <p:sp>
            <p:nvSpPr>
              <p:cNvPr id="564" name="Trapezoid 563"/>
              <p:cNvSpPr/>
              <p:nvPr/>
            </p:nvSpPr>
            <p:spPr>
              <a:xfrm>
                <a:off x="1975684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Trapezoid 564"/>
              <p:cNvSpPr/>
              <p:nvPr/>
            </p:nvSpPr>
            <p:spPr>
              <a:xfrm>
                <a:off x="2367898" y="5761321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Trapezoid 565"/>
              <p:cNvSpPr/>
              <p:nvPr/>
            </p:nvSpPr>
            <p:spPr>
              <a:xfrm>
                <a:off x="2751084" y="57607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Trapezoid 566"/>
              <p:cNvSpPr/>
              <p:nvPr/>
            </p:nvSpPr>
            <p:spPr>
              <a:xfrm>
                <a:off x="312009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Trapezoid 567"/>
              <p:cNvSpPr/>
              <p:nvPr/>
            </p:nvSpPr>
            <p:spPr>
              <a:xfrm>
                <a:off x="3510487" y="576297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Trapezoid 568"/>
              <p:cNvSpPr/>
              <p:nvPr/>
            </p:nvSpPr>
            <p:spPr>
              <a:xfrm>
                <a:off x="389323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Trapezoid 569"/>
              <p:cNvSpPr/>
              <p:nvPr/>
            </p:nvSpPr>
            <p:spPr>
              <a:xfrm>
                <a:off x="4256300" y="576759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Trapezoid 570"/>
              <p:cNvSpPr/>
              <p:nvPr/>
            </p:nvSpPr>
            <p:spPr>
              <a:xfrm>
                <a:off x="5044636" y="5768868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Trapezoid 571"/>
              <p:cNvSpPr/>
              <p:nvPr/>
            </p:nvSpPr>
            <p:spPr>
              <a:xfrm>
                <a:off x="5424212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Trapezoid 572"/>
              <p:cNvSpPr/>
              <p:nvPr/>
            </p:nvSpPr>
            <p:spPr>
              <a:xfrm>
                <a:off x="580695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Trapezoid 573"/>
              <p:cNvSpPr/>
              <p:nvPr/>
            </p:nvSpPr>
            <p:spPr>
              <a:xfrm>
                <a:off x="61862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Trapezoid 574"/>
              <p:cNvSpPr/>
              <p:nvPr/>
            </p:nvSpPr>
            <p:spPr>
              <a:xfrm>
                <a:off x="6574330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Trapezoid 575"/>
              <p:cNvSpPr/>
              <p:nvPr/>
            </p:nvSpPr>
            <p:spPr>
              <a:xfrm>
                <a:off x="69548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Trapezoid 576"/>
              <p:cNvSpPr/>
              <p:nvPr/>
            </p:nvSpPr>
            <p:spPr>
              <a:xfrm>
                <a:off x="4662308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Trapezoid 577"/>
              <p:cNvSpPr/>
              <p:nvPr/>
            </p:nvSpPr>
            <p:spPr>
              <a:xfrm>
                <a:off x="7336330" y="5769463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Trapezoid 578"/>
              <p:cNvSpPr/>
              <p:nvPr/>
            </p:nvSpPr>
            <p:spPr>
              <a:xfrm>
                <a:off x="7720682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Trapezoid 579"/>
              <p:cNvSpPr/>
              <p:nvPr/>
            </p:nvSpPr>
            <p:spPr>
              <a:xfrm>
                <a:off x="8103427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Trapezoid 580"/>
              <p:cNvSpPr/>
              <p:nvPr/>
            </p:nvSpPr>
            <p:spPr>
              <a:xfrm>
                <a:off x="8489244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Trapezoid 581"/>
              <p:cNvSpPr/>
              <p:nvPr/>
            </p:nvSpPr>
            <p:spPr>
              <a:xfrm>
                <a:off x="8865703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Trapezoid 582"/>
              <p:cNvSpPr/>
              <p:nvPr/>
            </p:nvSpPr>
            <p:spPr>
              <a:xfrm>
                <a:off x="9255488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Trapezoid 583"/>
              <p:cNvSpPr/>
              <p:nvPr/>
            </p:nvSpPr>
            <p:spPr>
              <a:xfrm>
                <a:off x="9639666" y="5756357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Trapezoid 584"/>
              <p:cNvSpPr/>
              <p:nvPr/>
            </p:nvSpPr>
            <p:spPr>
              <a:xfrm>
                <a:off x="10015545" y="5762910"/>
                <a:ext cx="914400" cy="243230"/>
              </a:xfrm>
              <a:prstGeom prst="trapezoid">
                <a:avLst>
                  <a:gd name="adj" fmla="val 173804"/>
                </a:avLst>
              </a:prstGeom>
              <a:solidFill>
                <a:schemeClr val="bg1">
                  <a:lumMod val="75000"/>
                  <a:alpha val="2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9" name="Straight Arrow Connector 8"/>
          <p:cNvCxnSpPr>
            <a:stCxn id="595" idx="0"/>
            <a:endCxn id="10" idx="2"/>
          </p:cNvCxnSpPr>
          <p:nvPr/>
        </p:nvCxnSpPr>
        <p:spPr>
          <a:xfrm flipH="1" flipV="1">
            <a:off x="5988222" y="5118355"/>
            <a:ext cx="105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48795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48795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988021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0"/>
            <a:endCxn id="688" idx="2"/>
          </p:cNvCxnSpPr>
          <p:nvPr/>
        </p:nvCxnSpPr>
        <p:spPr>
          <a:xfrm flipV="1">
            <a:off x="5988222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987310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230947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30947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370173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0"/>
            <a:endCxn id="690" idx="2"/>
          </p:cNvCxnSpPr>
          <p:nvPr/>
        </p:nvCxnSpPr>
        <p:spPr>
          <a:xfrm flipV="1">
            <a:off x="6370374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369462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052467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052467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0191693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0"/>
            <a:endCxn id="692" idx="2"/>
          </p:cNvCxnSpPr>
          <p:nvPr/>
        </p:nvCxnSpPr>
        <p:spPr>
          <a:xfrm flipV="1">
            <a:off x="10191894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0190982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0434608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434608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10573834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7" idx="0"/>
            <a:endCxn id="694" idx="2"/>
          </p:cNvCxnSpPr>
          <p:nvPr/>
        </p:nvCxnSpPr>
        <p:spPr>
          <a:xfrm flipV="1">
            <a:off x="10574035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10573123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995251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95251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7134477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0"/>
            <a:endCxn id="696" idx="2"/>
          </p:cNvCxnSpPr>
          <p:nvPr/>
        </p:nvCxnSpPr>
        <p:spPr>
          <a:xfrm flipV="1">
            <a:off x="7134678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7133766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7377403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377403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7516629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1" idx="0"/>
            <a:endCxn id="698" idx="2"/>
          </p:cNvCxnSpPr>
          <p:nvPr/>
        </p:nvCxnSpPr>
        <p:spPr>
          <a:xfrm flipV="1">
            <a:off x="7516830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7515918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7759555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759555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7898781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3" idx="0"/>
            <a:endCxn id="700" idx="2"/>
          </p:cNvCxnSpPr>
          <p:nvPr/>
        </p:nvCxnSpPr>
        <p:spPr>
          <a:xfrm flipV="1">
            <a:off x="7898982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7898070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8141707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95" name="Rectangle 94"/>
          <p:cNvSpPr/>
          <p:nvPr/>
        </p:nvSpPr>
        <p:spPr>
          <a:xfrm>
            <a:off x="8141707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8280933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5" idx="0"/>
            <a:endCxn id="702" idx="2"/>
          </p:cNvCxnSpPr>
          <p:nvPr/>
        </p:nvCxnSpPr>
        <p:spPr>
          <a:xfrm flipV="1">
            <a:off x="8281134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8280222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8523859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8523859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112" name="Straight Arrow Connector 111"/>
          <p:cNvCxnSpPr/>
          <p:nvPr/>
        </p:nvCxnSpPr>
        <p:spPr>
          <a:xfrm flipV="1">
            <a:off x="8663085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7" idx="0"/>
            <a:endCxn id="704" idx="2"/>
          </p:cNvCxnSpPr>
          <p:nvPr/>
        </p:nvCxnSpPr>
        <p:spPr>
          <a:xfrm flipV="1">
            <a:off x="8663286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8662374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8906011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8906011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124" name="Straight Arrow Connector 123"/>
          <p:cNvCxnSpPr/>
          <p:nvPr/>
        </p:nvCxnSpPr>
        <p:spPr>
          <a:xfrm flipV="1">
            <a:off x="9045237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9" idx="0"/>
            <a:endCxn id="706" idx="2"/>
          </p:cNvCxnSpPr>
          <p:nvPr/>
        </p:nvCxnSpPr>
        <p:spPr>
          <a:xfrm flipV="1">
            <a:off x="9045438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9044526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9288163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9288163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9427389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31" idx="0"/>
            <a:endCxn id="708" idx="2"/>
          </p:cNvCxnSpPr>
          <p:nvPr/>
        </p:nvCxnSpPr>
        <p:spPr>
          <a:xfrm flipV="1">
            <a:off x="9427590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9426678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9670315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9670315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148" name="Straight Arrow Connector 147"/>
          <p:cNvCxnSpPr/>
          <p:nvPr/>
        </p:nvCxnSpPr>
        <p:spPr>
          <a:xfrm flipV="1">
            <a:off x="9809541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43" idx="0"/>
            <a:endCxn id="710" idx="2"/>
          </p:cNvCxnSpPr>
          <p:nvPr/>
        </p:nvCxnSpPr>
        <p:spPr>
          <a:xfrm flipV="1">
            <a:off x="9809742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V="1">
            <a:off x="9808830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6613099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613099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160" name="Straight Arrow Connector 159"/>
          <p:cNvCxnSpPr/>
          <p:nvPr/>
        </p:nvCxnSpPr>
        <p:spPr>
          <a:xfrm flipV="1">
            <a:off x="6752325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55" idx="0"/>
            <a:endCxn id="712" idx="2"/>
          </p:cNvCxnSpPr>
          <p:nvPr/>
        </p:nvCxnSpPr>
        <p:spPr>
          <a:xfrm flipV="1">
            <a:off x="6752526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6751614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 flipV="1">
            <a:off x="6370374" y="5118355"/>
            <a:ext cx="165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H="1" flipV="1">
            <a:off x="6752526" y="5118355"/>
            <a:ext cx="2245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 flipV="1">
            <a:off x="7134678" y="5118355"/>
            <a:ext cx="2838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H="1" flipV="1">
            <a:off x="7516830" y="5118355"/>
            <a:ext cx="3431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 flipV="1">
            <a:off x="7898982" y="5118355"/>
            <a:ext cx="4024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H="1" flipV="1">
            <a:off x="8281134" y="5118355"/>
            <a:ext cx="461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 flipV="1">
            <a:off x="8663286" y="5118355"/>
            <a:ext cx="5210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H="1" flipV="1">
            <a:off x="9045438" y="5118355"/>
            <a:ext cx="5803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 flipV="1">
            <a:off x="9427590" y="5118355"/>
            <a:ext cx="639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H="1" flipV="1">
            <a:off x="9809742" y="5118355"/>
            <a:ext cx="698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H="1" flipV="1">
            <a:off x="10191894" y="5118355"/>
            <a:ext cx="758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H="1" flipV="1">
            <a:off x="10574035" y="5118355"/>
            <a:ext cx="818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5466643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5466643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184" name="Straight Arrow Connector 183"/>
          <p:cNvCxnSpPr/>
          <p:nvPr/>
        </p:nvCxnSpPr>
        <p:spPr>
          <a:xfrm flipV="1">
            <a:off x="5605869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79" idx="0"/>
            <a:endCxn id="714" idx="2"/>
          </p:cNvCxnSpPr>
          <p:nvPr/>
        </p:nvCxnSpPr>
        <p:spPr>
          <a:xfrm flipV="1">
            <a:off x="5606070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/>
          <p:nvPr/>
        </p:nvCxnSpPr>
        <p:spPr>
          <a:xfrm flipV="1">
            <a:off x="5605158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5084491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5084491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196" name="Straight Arrow Connector 195"/>
          <p:cNvCxnSpPr/>
          <p:nvPr/>
        </p:nvCxnSpPr>
        <p:spPr>
          <a:xfrm flipV="1">
            <a:off x="5223717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91" idx="0"/>
            <a:endCxn id="716" idx="2"/>
          </p:cNvCxnSpPr>
          <p:nvPr/>
        </p:nvCxnSpPr>
        <p:spPr>
          <a:xfrm flipV="1">
            <a:off x="5223918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V="1">
            <a:off x="5223006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>
            <a:off x="4702339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4702339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208" name="Straight Arrow Connector 207"/>
          <p:cNvCxnSpPr/>
          <p:nvPr/>
        </p:nvCxnSpPr>
        <p:spPr>
          <a:xfrm flipV="1">
            <a:off x="4841565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203" idx="0"/>
            <a:endCxn id="718" idx="2"/>
          </p:cNvCxnSpPr>
          <p:nvPr/>
        </p:nvCxnSpPr>
        <p:spPr>
          <a:xfrm flipV="1">
            <a:off x="4841766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flipV="1">
            <a:off x="4840854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/>
          <p:cNvSpPr/>
          <p:nvPr/>
        </p:nvSpPr>
        <p:spPr>
          <a:xfrm>
            <a:off x="4320187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4320187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220" name="Straight Arrow Connector 219"/>
          <p:cNvCxnSpPr/>
          <p:nvPr/>
        </p:nvCxnSpPr>
        <p:spPr>
          <a:xfrm flipV="1">
            <a:off x="4459413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/>
          <p:cNvCxnSpPr>
            <a:stCxn id="215" idx="0"/>
            <a:endCxn id="720" idx="2"/>
          </p:cNvCxnSpPr>
          <p:nvPr/>
        </p:nvCxnSpPr>
        <p:spPr>
          <a:xfrm flipV="1">
            <a:off x="4459614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V="1">
            <a:off x="4459614" y="2253285"/>
            <a:ext cx="2333" cy="26811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/>
          <p:cNvSpPr/>
          <p:nvPr/>
        </p:nvSpPr>
        <p:spPr>
          <a:xfrm>
            <a:off x="3938035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3938035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232" name="Straight Arrow Connector 231"/>
          <p:cNvCxnSpPr/>
          <p:nvPr/>
        </p:nvCxnSpPr>
        <p:spPr>
          <a:xfrm flipV="1">
            <a:off x="4077261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227" idx="0"/>
            <a:endCxn id="722" idx="2"/>
          </p:cNvCxnSpPr>
          <p:nvPr/>
        </p:nvCxnSpPr>
        <p:spPr>
          <a:xfrm flipV="1">
            <a:off x="4077462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 flipH="1" flipV="1">
            <a:off x="4076902" y="2253285"/>
            <a:ext cx="560" cy="26811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>
            <a:off x="3555883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3555883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244" name="Straight Arrow Connector 243"/>
          <p:cNvCxnSpPr/>
          <p:nvPr/>
        </p:nvCxnSpPr>
        <p:spPr>
          <a:xfrm flipV="1">
            <a:off x="3695109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39" idx="0"/>
            <a:endCxn id="724" idx="2"/>
          </p:cNvCxnSpPr>
          <p:nvPr/>
        </p:nvCxnSpPr>
        <p:spPr>
          <a:xfrm flipV="1">
            <a:off x="3695310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/>
          <p:nvPr/>
        </p:nvCxnSpPr>
        <p:spPr>
          <a:xfrm flipH="1" flipV="1">
            <a:off x="3690388" y="2254996"/>
            <a:ext cx="4922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3173731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51" name="Rectangle 250"/>
          <p:cNvSpPr/>
          <p:nvPr/>
        </p:nvSpPr>
        <p:spPr>
          <a:xfrm>
            <a:off x="3173731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256" name="Straight Arrow Connector 255"/>
          <p:cNvCxnSpPr/>
          <p:nvPr/>
        </p:nvCxnSpPr>
        <p:spPr>
          <a:xfrm flipV="1">
            <a:off x="3312957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/>
          <p:cNvCxnSpPr>
            <a:stCxn id="251" idx="0"/>
            <a:endCxn id="726" idx="2"/>
          </p:cNvCxnSpPr>
          <p:nvPr/>
        </p:nvCxnSpPr>
        <p:spPr>
          <a:xfrm flipV="1">
            <a:off x="3313158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 flipH="1" flipV="1">
            <a:off x="3311206" y="2254996"/>
            <a:ext cx="1952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/>
          <p:cNvSpPr/>
          <p:nvPr/>
        </p:nvSpPr>
        <p:spPr>
          <a:xfrm>
            <a:off x="2791579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63" name="Rectangle 262"/>
          <p:cNvSpPr/>
          <p:nvPr/>
        </p:nvSpPr>
        <p:spPr>
          <a:xfrm>
            <a:off x="2791579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268" name="Straight Arrow Connector 267"/>
          <p:cNvCxnSpPr/>
          <p:nvPr/>
        </p:nvCxnSpPr>
        <p:spPr>
          <a:xfrm flipV="1">
            <a:off x="2930805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>
            <a:stCxn id="263" idx="0"/>
            <a:endCxn id="728" idx="2"/>
          </p:cNvCxnSpPr>
          <p:nvPr/>
        </p:nvCxnSpPr>
        <p:spPr>
          <a:xfrm flipV="1">
            <a:off x="2931006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V="1">
            <a:off x="2930094" y="2259414"/>
            <a:ext cx="1823" cy="261984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 273"/>
          <p:cNvSpPr/>
          <p:nvPr/>
        </p:nvSpPr>
        <p:spPr>
          <a:xfrm>
            <a:off x="2409427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2409427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280" name="Straight Arrow Connector 279"/>
          <p:cNvCxnSpPr/>
          <p:nvPr/>
        </p:nvCxnSpPr>
        <p:spPr>
          <a:xfrm flipV="1">
            <a:off x="2548653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>
            <a:stCxn id="275" idx="0"/>
            <a:endCxn id="730" idx="2"/>
          </p:cNvCxnSpPr>
          <p:nvPr/>
        </p:nvCxnSpPr>
        <p:spPr>
          <a:xfrm flipV="1">
            <a:off x="2548854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/>
          <p:nvPr/>
        </p:nvCxnSpPr>
        <p:spPr>
          <a:xfrm flipH="1" flipV="1">
            <a:off x="2546006" y="2254996"/>
            <a:ext cx="2848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Rectangle 285"/>
          <p:cNvSpPr/>
          <p:nvPr/>
        </p:nvSpPr>
        <p:spPr>
          <a:xfrm>
            <a:off x="2027275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2027275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292" name="Straight Arrow Connector 291"/>
          <p:cNvCxnSpPr/>
          <p:nvPr/>
        </p:nvCxnSpPr>
        <p:spPr>
          <a:xfrm flipV="1">
            <a:off x="2166501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>
            <a:stCxn id="287" idx="0"/>
            <a:endCxn id="732" idx="2"/>
          </p:cNvCxnSpPr>
          <p:nvPr/>
        </p:nvCxnSpPr>
        <p:spPr>
          <a:xfrm flipV="1">
            <a:off x="2166702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/>
          <p:nvPr/>
        </p:nvCxnSpPr>
        <p:spPr>
          <a:xfrm flipH="1" flipV="1">
            <a:off x="2161663" y="2254996"/>
            <a:ext cx="5039" cy="266402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Rectangle 297"/>
          <p:cNvSpPr/>
          <p:nvPr/>
        </p:nvSpPr>
        <p:spPr>
          <a:xfrm>
            <a:off x="1645123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299" name="Rectangle 298"/>
          <p:cNvSpPr/>
          <p:nvPr/>
        </p:nvSpPr>
        <p:spPr>
          <a:xfrm>
            <a:off x="1645123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cxnSp>
        <p:nvCxnSpPr>
          <p:cNvPr id="304" name="Straight Arrow Connector 303"/>
          <p:cNvCxnSpPr/>
          <p:nvPr/>
        </p:nvCxnSpPr>
        <p:spPr>
          <a:xfrm flipV="1">
            <a:off x="1784349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>
            <a:stCxn id="299" idx="0"/>
            <a:endCxn id="734" idx="2"/>
          </p:cNvCxnSpPr>
          <p:nvPr/>
        </p:nvCxnSpPr>
        <p:spPr>
          <a:xfrm flipV="1">
            <a:off x="1784550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/>
          <p:nvPr/>
        </p:nvCxnSpPr>
        <p:spPr>
          <a:xfrm flipH="1" flipV="1">
            <a:off x="1781234" y="2257363"/>
            <a:ext cx="3316" cy="264035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Rectangle 309"/>
          <p:cNvSpPr/>
          <p:nvPr/>
        </p:nvSpPr>
        <p:spPr>
          <a:xfrm>
            <a:off x="1262971" y="4844035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311" name="Rectangle 310"/>
          <p:cNvSpPr/>
          <p:nvPr/>
        </p:nvSpPr>
        <p:spPr>
          <a:xfrm>
            <a:off x="1262971" y="4377014"/>
            <a:ext cx="278853" cy="27432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CNN</a:t>
            </a:r>
            <a:endParaRPr lang="en-US" sz="1100" dirty="0"/>
          </a:p>
        </p:txBody>
      </p:sp>
      <p:grpSp>
        <p:nvGrpSpPr>
          <p:cNvPr id="1019" name="Group 1018"/>
          <p:cNvGrpSpPr/>
          <p:nvPr/>
        </p:nvGrpSpPr>
        <p:grpSpPr>
          <a:xfrm>
            <a:off x="1262971" y="2521398"/>
            <a:ext cx="9450490" cy="274320"/>
            <a:chOff x="1262971" y="2521398"/>
            <a:chExt cx="9450490" cy="274320"/>
          </a:xfrm>
        </p:grpSpPr>
        <p:sp>
          <p:nvSpPr>
            <p:cNvPr id="15" name="Rectangle 14"/>
            <p:cNvSpPr/>
            <p:nvPr/>
          </p:nvSpPr>
          <p:spPr>
            <a:xfrm>
              <a:off x="5848795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30947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052467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434608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95251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377403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759555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141707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523859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906011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9288163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9670315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613099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466643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084491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4702339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320187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3938035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3555883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3173731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2791579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2409427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2027275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1645123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262971" y="2521398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1100" dirty="0">
                  <a:solidFill>
                    <a:prstClr val="black"/>
                  </a:solidFill>
                </a:rPr>
                <a:t>FC</a:t>
              </a:r>
            </a:p>
          </p:txBody>
        </p:sp>
      </p:grpSp>
      <p:cxnSp>
        <p:nvCxnSpPr>
          <p:cNvPr id="316" name="Straight Arrow Connector 315"/>
          <p:cNvCxnSpPr/>
          <p:nvPr/>
        </p:nvCxnSpPr>
        <p:spPr>
          <a:xfrm flipV="1">
            <a:off x="1402197" y="4651334"/>
            <a:ext cx="400" cy="192701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311" idx="0"/>
            <a:endCxn id="736" idx="2"/>
          </p:cNvCxnSpPr>
          <p:nvPr/>
        </p:nvCxnSpPr>
        <p:spPr>
          <a:xfrm flipV="1">
            <a:off x="1402398" y="4194061"/>
            <a:ext cx="0" cy="182953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/>
          <p:nvPr/>
        </p:nvCxnSpPr>
        <p:spPr>
          <a:xfrm flipH="1" flipV="1">
            <a:off x="1398944" y="2257363"/>
            <a:ext cx="3454" cy="264035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stCxn id="5" idx="0"/>
          </p:cNvCxnSpPr>
          <p:nvPr/>
        </p:nvCxnSpPr>
        <p:spPr>
          <a:xfrm flipV="1">
            <a:off x="1396341" y="5118355"/>
            <a:ext cx="605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/>
          <p:cNvCxnSpPr/>
          <p:nvPr/>
        </p:nvCxnSpPr>
        <p:spPr>
          <a:xfrm flipV="1">
            <a:off x="1779086" y="5118355"/>
            <a:ext cx="5464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/>
          <p:nvPr/>
        </p:nvCxnSpPr>
        <p:spPr>
          <a:xfrm flipV="1">
            <a:off x="2161831" y="5118355"/>
            <a:ext cx="4871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 flipV="1">
            <a:off x="2544576" y="5118355"/>
            <a:ext cx="4278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/>
          <p:nvPr/>
        </p:nvCxnSpPr>
        <p:spPr>
          <a:xfrm flipV="1">
            <a:off x="2927321" y="5118355"/>
            <a:ext cx="3685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flipV="1">
            <a:off x="3310066" y="5118355"/>
            <a:ext cx="3092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/>
          <p:cNvCxnSpPr/>
          <p:nvPr/>
        </p:nvCxnSpPr>
        <p:spPr>
          <a:xfrm flipV="1">
            <a:off x="3692811" y="5118355"/>
            <a:ext cx="2499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/>
          <p:cNvCxnSpPr/>
          <p:nvPr/>
        </p:nvCxnSpPr>
        <p:spPr>
          <a:xfrm flipV="1">
            <a:off x="4075556" y="5118355"/>
            <a:ext cx="190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/>
          <p:cNvCxnSpPr/>
          <p:nvPr/>
        </p:nvCxnSpPr>
        <p:spPr>
          <a:xfrm flipV="1">
            <a:off x="4458301" y="5118355"/>
            <a:ext cx="1313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/>
          <p:nvPr/>
        </p:nvCxnSpPr>
        <p:spPr>
          <a:xfrm flipV="1">
            <a:off x="4841046" y="5118355"/>
            <a:ext cx="720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Arrow Connector 331"/>
          <p:cNvCxnSpPr/>
          <p:nvPr/>
        </p:nvCxnSpPr>
        <p:spPr>
          <a:xfrm flipV="1">
            <a:off x="5223791" y="5118355"/>
            <a:ext cx="127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Arrow Connector 332"/>
          <p:cNvCxnSpPr/>
          <p:nvPr/>
        </p:nvCxnSpPr>
        <p:spPr>
          <a:xfrm flipH="1" flipV="1">
            <a:off x="5606070" y="5118355"/>
            <a:ext cx="466" cy="29288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/>
          <p:cNvSpPr>
            <a:spLocks noChangeAspect="1"/>
          </p:cNvSpPr>
          <p:nvPr/>
        </p:nvSpPr>
        <p:spPr>
          <a:xfrm>
            <a:off x="5176913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>
            <a:spLocks noChangeAspect="1"/>
          </p:cNvSpPr>
          <p:nvPr/>
        </p:nvSpPr>
        <p:spPr>
          <a:xfrm>
            <a:off x="5176913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>
            <a:spLocks noChangeAspect="1"/>
          </p:cNvSpPr>
          <p:nvPr/>
        </p:nvSpPr>
        <p:spPr>
          <a:xfrm>
            <a:off x="5176913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>
            <a:spLocks noChangeAspect="1"/>
          </p:cNvSpPr>
          <p:nvPr/>
        </p:nvSpPr>
        <p:spPr>
          <a:xfrm>
            <a:off x="5176913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>
            <a:spLocks noChangeAspect="1"/>
          </p:cNvSpPr>
          <p:nvPr/>
        </p:nvSpPr>
        <p:spPr>
          <a:xfrm>
            <a:off x="5176913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>
            <a:spLocks noChangeAspect="1"/>
          </p:cNvSpPr>
          <p:nvPr/>
        </p:nvSpPr>
        <p:spPr>
          <a:xfrm>
            <a:off x="5176913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>
            <a:spLocks noChangeAspect="1"/>
          </p:cNvSpPr>
          <p:nvPr/>
        </p:nvSpPr>
        <p:spPr>
          <a:xfrm>
            <a:off x="4788960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>
            <a:spLocks noChangeAspect="1"/>
          </p:cNvSpPr>
          <p:nvPr/>
        </p:nvSpPr>
        <p:spPr>
          <a:xfrm>
            <a:off x="4788960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>
            <a:spLocks noChangeAspect="1"/>
          </p:cNvSpPr>
          <p:nvPr/>
        </p:nvSpPr>
        <p:spPr>
          <a:xfrm>
            <a:off x="4788960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/>
          <p:cNvSpPr>
            <a:spLocks noChangeAspect="1"/>
          </p:cNvSpPr>
          <p:nvPr/>
        </p:nvSpPr>
        <p:spPr>
          <a:xfrm>
            <a:off x="4788960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>
            <a:spLocks noChangeAspect="1"/>
          </p:cNvSpPr>
          <p:nvPr/>
        </p:nvSpPr>
        <p:spPr>
          <a:xfrm>
            <a:off x="4788960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/>
          <p:cNvSpPr>
            <a:spLocks noChangeAspect="1"/>
          </p:cNvSpPr>
          <p:nvPr/>
        </p:nvSpPr>
        <p:spPr>
          <a:xfrm>
            <a:off x="4788960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/>
          <p:cNvSpPr>
            <a:spLocks noChangeAspect="1"/>
          </p:cNvSpPr>
          <p:nvPr/>
        </p:nvSpPr>
        <p:spPr>
          <a:xfrm>
            <a:off x="9002979" y="135112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/>
          <p:cNvSpPr>
            <a:spLocks noChangeAspect="1"/>
          </p:cNvSpPr>
          <p:nvPr/>
        </p:nvSpPr>
        <p:spPr>
          <a:xfrm>
            <a:off x="9002979" y="148692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/>
          <p:cNvSpPr>
            <a:spLocks noChangeAspect="1"/>
          </p:cNvSpPr>
          <p:nvPr/>
        </p:nvSpPr>
        <p:spPr>
          <a:xfrm>
            <a:off x="9002979" y="162272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/>
          <p:cNvSpPr>
            <a:spLocks noChangeAspect="1"/>
          </p:cNvSpPr>
          <p:nvPr/>
        </p:nvSpPr>
        <p:spPr>
          <a:xfrm>
            <a:off x="9002979" y="175852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>
            <a:spLocks noChangeAspect="1"/>
          </p:cNvSpPr>
          <p:nvPr/>
        </p:nvSpPr>
        <p:spPr>
          <a:xfrm>
            <a:off x="9002979" y="189432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/>
          <p:cNvSpPr>
            <a:spLocks noChangeAspect="1"/>
          </p:cNvSpPr>
          <p:nvPr/>
        </p:nvSpPr>
        <p:spPr>
          <a:xfrm>
            <a:off x="9002979" y="203012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/>
          <p:cNvSpPr>
            <a:spLocks noChangeAspect="1"/>
          </p:cNvSpPr>
          <p:nvPr/>
        </p:nvSpPr>
        <p:spPr>
          <a:xfrm>
            <a:off x="9380744" y="135112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/>
          <p:cNvSpPr>
            <a:spLocks noChangeAspect="1"/>
          </p:cNvSpPr>
          <p:nvPr/>
        </p:nvSpPr>
        <p:spPr>
          <a:xfrm>
            <a:off x="9380744" y="148692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/>
          <p:cNvSpPr>
            <a:spLocks noChangeAspect="1"/>
          </p:cNvSpPr>
          <p:nvPr/>
        </p:nvSpPr>
        <p:spPr>
          <a:xfrm>
            <a:off x="9380744" y="162272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/>
          <p:cNvSpPr>
            <a:spLocks noChangeAspect="1"/>
          </p:cNvSpPr>
          <p:nvPr/>
        </p:nvSpPr>
        <p:spPr>
          <a:xfrm>
            <a:off x="9380744" y="175852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>
            <a:spLocks noChangeAspect="1"/>
          </p:cNvSpPr>
          <p:nvPr/>
        </p:nvSpPr>
        <p:spPr>
          <a:xfrm>
            <a:off x="9380744" y="189432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/>
          <p:cNvSpPr>
            <a:spLocks noChangeAspect="1"/>
          </p:cNvSpPr>
          <p:nvPr/>
        </p:nvSpPr>
        <p:spPr>
          <a:xfrm>
            <a:off x="9380744" y="203012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/>
          <p:cNvSpPr>
            <a:spLocks noChangeAspect="1"/>
          </p:cNvSpPr>
          <p:nvPr/>
        </p:nvSpPr>
        <p:spPr>
          <a:xfrm>
            <a:off x="9774912" y="135112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>
            <a:spLocks noChangeAspect="1"/>
          </p:cNvSpPr>
          <p:nvPr/>
        </p:nvSpPr>
        <p:spPr>
          <a:xfrm>
            <a:off x="9774912" y="148692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/>
          <p:cNvSpPr>
            <a:spLocks noChangeAspect="1"/>
          </p:cNvSpPr>
          <p:nvPr/>
        </p:nvSpPr>
        <p:spPr>
          <a:xfrm>
            <a:off x="9774912" y="162272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/>
          <p:cNvSpPr>
            <a:spLocks noChangeAspect="1"/>
          </p:cNvSpPr>
          <p:nvPr/>
        </p:nvSpPr>
        <p:spPr>
          <a:xfrm>
            <a:off x="9774912" y="175852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>
            <a:spLocks noChangeAspect="1"/>
          </p:cNvSpPr>
          <p:nvPr/>
        </p:nvSpPr>
        <p:spPr>
          <a:xfrm>
            <a:off x="9774912" y="189432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/>
          <p:cNvSpPr>
            <a:spLocks noChangeAspect="1"/>
          </p:cNvSpPr>
          <p:nvPr/>
        </p:nvSpPr>
        <p:spPr>
          <a:xfrm>
            <a:off x="9774912" y="203012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Rectangle 363"/>
          <p:cNvSpPr>
            <a:spLocks noChangeAspect="1"/>
          </p:cNvSpPr>
          <p:nvPr/>
        </p:nvSpPr>
        <p:spPr>
          <a:xfrm>
            <a:off x="10152522" y="135112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Rectangle 364"/>
          <p:cNvSpPr>
            <a:spLocks noChangeAspect="1"/>
          </p:cNvSpPr>
          <p:nvPr/>
        </p:nvSpPr>
        <p:spPr>
          <a:xfrm>
            <a:off x="10152522" y="148692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Rectangle 365"/>
          <p:cNvSpPr>
            <a:spLocks noChangeAspect="1"/>
          </p:cNvSpPr>
          <p:nvPr/>
        </p:nvSpPr>
        <p:spPr>
          <a:xfrm>
            <a:off x="10152522" y="162272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Rectangle 366"/>
          <p:cNvSpPr>
            <a:spLocks noChangeAspect="1"/>
          </p:cNvSpPr>
          <p:nvPr/>
        </p:nvSpPr>
        <p:spPr>
          <a:xfrm>
            <a:off x="10152522" y="175852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>
            <a:spLocks noChangeAspect="1"/>
          </p:cNvSpPr>
          <p:nvPr/>
        </p:nvSpPr>
        <p:spPr>
          <a:xfrm>
            <a:off x="10152522" y="189432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Rectangle 368"/>
          <p:cNvSpPr>
            <a:spLocks noChangeAspect="1"/>
          </p:cNvSpPr>
          <p:nvPr/>
        </p:nvSpPr>
        <p:spPr>
          <a:xfrm>
            <a:off x="10152522" y="203012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Rectangle 369"/>
          <p:cNvSpPr>
            <a:spLocks noChangeAspect="1"/>
          </p:cNvSpPr>
          <p:nvPr/>
        </p:nvSpPr>
        <p:spPr>
          <a:xfrm>
            <a:off x="10531704" y="135112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Rectangle 370"/>
          <p:cNvSpPr>
            <a:spLocks noChangeAspect="1"/>
          </p:cNvSpPr>
          <p:nvPr/>
        </p:nvSpPr>
        <p:spPr>
          <a:xfrm>
            <a:off x="10531704" y="148692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Rectangle 371"/>
          <p:cNvSpPr>
            <a:spLocks noChangeAspect="1"/>
          </p:cNvSpPr>
          <p:nvPr/>
        </p:nvSpPr>
        <p:spPr>
          <a:xfrm>
            <a:off x="10531704" y="162272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Rectangle 372"/>
          <p:cNvSpPr>
            <a:spLocks noChangeAspect="1"/>
          </p:cNvSpPr>
          <p:nvPr/>
        </p:nvSpPr>
        <p:spPr>
          <a:xfrm>
            <a:off x="10531704" y="175852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>
            <a:spLocks noChangeAspect="1"/>
          </p:cNvSpPr>
          <p:nvPr/>
        </p:nvSpPr>
        <p:spPr>
          <a:xfrm>
            <a:off x="10531704" y="189432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ectangle 374"/>
          <p:cNvSpPr>
            <a:spLocks noChangeAspect="1"/>
          </p:cNvSpPr>
          <p:nvPr/>
        </p:nvSpPr>
        <p:spPr>
          <a:xfrm>
            <a:off x="10531704" y="203012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>
            <a:spLocks noChangeAspect="1"/>
          </p:cNvSpPr>
          <p:nvPr/>
        </p:nvSpPr>
        <p:spPr>
          <a:xfrm>
            <a:off x="7090562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Rectangle 376"/>
          <p:cNvSpPr>
            <a:spLocks noChangeAspect="1"/>
          </p:cNvSpPr>
          <p:nvPr/>
        </p:nvSpPr>
        <p:spPr>
          <a:xfrm>
            <a:off x="7090562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Rectangle 377"/>
          <p:cNvSpPr>
            <a:spLocks noChangeAspect="1"/>
          </p:cNvSpPr>
          <p:nvPr/>
        </p:nvSpPr>
        <p:spPr>
          <a:xfrm>
            <a:off x="7090562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ectangle 378"/>
          <p:cNvSpPr>
            <a:spLocks noChangeAspect="1"/>
          </p:cNvSpPr>
          <p:nvPr/>
        </p:nvSpPr>
        <p:spPr>
          <a:xfrm>
            <a:off x="7090562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>
            <a:spLocks noChangeAspect="1"/>
          </p:cNvSpPr>
          <p:nvPr/>
        </p:nvSpPr>
        <p:spPr>
          <a:xfrm>
            <a:off x="7090562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Rectangle 380"/>
          <p:cNvSpPr>
            <a:spLocks noChangeAspect="1"/>
          </p:cNvSpPr>
          <p:nvPr/>
        </p:nvSpPr>
        <p:spPr>
          <a:xfrm>
            <a:off x="7090562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Rectangle 381"/>
          <p:cNvSpPr>
            <a:spLocks noChangeAspect="1"/>
          </p:cNvSpPr>
          <p:nvPr/>
        </p:nvSpPr>
        <p:spPr>
          <a:xfrm>
            <a:off x="7468327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Rectangle 382"/>
          <p:cNvSpPr>
            <a:spLocks noChangeAspect="1"/>
          </p:cNvSpPr>
          <p:nvPr/>
        </p:nvSpPr>
        <p:spPr>
          <a:xfrm>
            <a:off x="7468327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Rectangle 383"/>
          <p:cNvSpPr>
            <a:spLocks noChangeAspect="1"/>
          </p:cNvSpPr>
          <p:nvPr/>
        </p:nvSpPr>
        <p:spPr>
          <a:xfrm>
            <a:off x="7468327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>
            <a:spLocks noChangeAspect="1"/>
          </p:cNvSpPr>
          <p:nvPr/>
        </p:nvSpPr>
        <p:spPr>
          <a:xfrm>
            <a:off x="7468327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>
            <a:spLocks noChangeAspect="1"/>
          </p:cNvSpPr>
          <p:nvPr/>
        </p:nvSpPr>
        <p:spPr>
          <a:xfrm>
            <a:off x="7468327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ectangle 386"/>
          <p:cNvSpPr>
            <a:spLocks noChangeAspect="1"/>
          </p:cNvSpPr>
          <p:nvPr/>
        </p:nvSpPr>
        <p:spPr>
          <a:xfrm>
            <a:off x="7468327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Rectangle 387"/>
          <p:cNvSpPr>
            <a:spLocks noChangeAspect="1"/>
          </p:cNvSpPr>
          <p:nvPr/>
        </p:nvSpPr>
        <p:spPr>
          <a:xfrm>
            <a:off x="7862495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ectangle 388"/>
          <p:cNvSpPr>
            <a:spLocks noChangeAspect="1"/>
          </p:cNvSpPr>
          <p:nvPr/>
        </p:nvSpPr>
        <p:spPr>
          <a:xfrm>
            <a:off x="7862495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Rectangle 389"/>
          <p:cNvSpPr>
            <a:spLocks noChangeAspect="1"/>
          </p:cNvSpPr>
          <p:nvPr/>
        </p:nvSpPr>
        <p:spPr>
          <a:xfrm>
            <a:off x="7862495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Rectangle 390"/>
          <p:cNvSpPr>
            <a:spLocks noChangeAspect="1"/>
          </p:cNvSpPr>
          <p:nvPr/>
        </p:nvSpPr>
        <p:spPr>
          <a:xfrm>
            <a:off x="7862495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>
            <a:spLocks noChangeAspect="1"/>
          </p:cNvSpPr>
          <p:nvPr/>
        </p:nvSpPr>
        <p:spPr>
          <a:xfrm>
            <a:off x="7862495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>
            <a:spLocks noChangeAspect="1"/>
          </p:cNvSpPr>
          <p:nvPr/>
        </p:nvSpPr>
        <p:spPr>
          <a:xfrm>
            <a:off x="7862495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Rectangle 393"/>
          <p:cNvSpPr>
            <a:spLocks noChangeAspect="1"/>
          </p:cNvSpPr>
          <p:nvPr/>
        </p:nvSpPr>
        <p:spPr>
          <a:xfrm>
            <a:off x="8240105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Rectangle 394"/>
          <p:cNvSpPr>
            <a:spLocks noChangeAspect="1"/>
          </p:cNvSpPr>
          <p:nvPr/>
        </p:nvSpPr>
        <p:spPr>
          <a:xfrm>
            <a:off x="8240105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Rectangle 395"/>
          <p:cNvSpPr>
            <a:spLocks noChangeAspect="1"/>
          </p:cNvSpPr>
          <p:nvPr/>
        </p:nvSpPr>
        <p:spPr>
          <a:xfrm>
            <a:off x="8240105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Rectangle 396"/>
          <p:cNvSpPr>
            <a:spLocks noChangeAspect="1"/>
          </p:cNvSpPr>
          <p:nvPr/>
        </p:nvSpPr>
        <p:spPr>
          <a:xfrm>
            <a:off x="8240105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>
            <a:spLocks noChangeAspect="1"/>
          </p:cNvSpPr>
          <p:nvPr/>
        </p:nvSpPr>
        <p:spPr>
          <a:xfrm>
            <a:off x="8240105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/>
          <p:cNvSpPr>
            <a:spLocks noChangeAspect="1"/>
          </p:cNvSpPr>
          <p:nvPr/>
        </p:nvSpPr>
        <p:spPr>
          <a:xfrm>
            <a:off x="8240105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/>
          <p:cNvSpPr>
            <a:spLocks noChangeAspect="1"/>
          </p:cNvSpPr>
          <p:nvPr/>
        </p:nvSpPr>
        <p:spPr>
          <a:xfrm>
            <a:off x="8619287" y="1347042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Rectangle 400"/>
          <p:cNvSpPr>
            <a:spLocks noChangeAspect="1"/>
          </p:cNvSpPr>
          <p:nvPr/>
        </p:nvSpPr>
        <p:spPr>
          <a:xfrm>
            <a:off x="8619287" y="1482843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ectangle 401"/>
          <p:cNvSpPr>
            <a:spLocks noChangeAspect="1"/>
          </p:cNvSpPr>
          <p:nvPr/>
        </p:nvSpPr>
        <p:spPr>
          <a:xfrm>
            <a:off x="8619287" y="1618644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/>
          <p:cNvSpPr>
            <a:spLocks noChangeAspect="1"/>
          </p:cNvSpPr>
          <p:nvPr/>
        </p:nvSpPr>
        <p:spPr>
          <a:xfrm>
            <a:off x="8619287" y="1754445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>
            <a:spLocks noChangeAspect="1"/>
          </p:cNvSpPr>
          <p:nvPr/>
        </p:nvSpPr>
        <p:spPr>
          <a:xfrm>
            <a:off x="8619287" y="1890246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Rectangle 404"/>
          <p:cNvSpPr>
            <a:spLocks noChangeAspect="1"/>
          </p:cNvSpPr>
          <p:nvPr/>
        </p:nvSpPr>
        <p:spPr>
          <a:xfrm>
            <a:off x="8619287" y="2026047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/>
          <p:cNvSpPr>
            <a:spLocks noChangeAspect="1"/>
          </p:cNvSpPr>
          <p:nvPr/>
        </p:nvSpPr>
        <p:spPr>
          <a:xfrm>
            <a:off x="2115943" y="1348753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/>
          <p:cNvSpPr>
            <a:spLocks noChangeAspect="1"/>
          </p:cNvSpPr>
          <p:nvPr/>
        </p:nvSpPr>
        <p:spPr>
          <a:xfrm>
            <a:off x="2115943" y="1484554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ectangle 407"/>
          <p:cNvSpPr>
            <a:spLocks noChangeAspect="1"/>
          </p:cNvSpPr>
          <p:nvPr/>
        </p:nvSpPr>
        <p:spPr>
          <a:xfrm>
            <a:off x="2115943" y="1620355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/>
          <p:cNvSpPr>
            <a:spLocks noChangeAspect="1"/>
          </p:cNvSpPr>
          <p:nvPr/>
        </p:nvSpPr>
        <p:spPr>
          <a:xfrm>
            <a:off x="2115943" y="1756156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Rectangle 409"/>
          <p:cNvSpPr>
            <a:spLocks noChangeAspect="1"/>
          </p:cNvSpPr>
          <p:nvPr/>
        </p:nvSpPr>
        <p:spPr>
          <a:xfrm>
            <a:off x="2115943" y="1891957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Rectangle 410"/>
          <p:cNvSpPr>
            <a:spLocks noChangeAspect="1"/>
          </p:cNvSpPr>
          <p:nvPr/>
        </p:nvSpPr>
        <p:spPr>
          <a:xfrm>
            <a:off x="2115943" y="2027758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/>
          <p:cNvSpPr>
            <a:spLocks noChangeAspect="1"/>
          </p:cNvSpPr>
          <p:nvPr/>
        </p:nvSpPr>
        <p:spPr>
          <a:xfrm>
            <a:off x="2887876" y="1348753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/>
          <p:cNvSpPr>
            <a:spLocks noChangeAspect="1"/>
          </p:cNvSpPr>
          <p:nvPr/>
        </p:nvSpPr>
        <p:spPr>
          <a:xfrm>
            <a:off x="2887876" y="1484554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Rectangle 413"/>
          <p:cNvSpPr>
            <a:spLocks noChangeAspect="1"/>
          </p:cNvSpPr>
          <p:nvPr/>
        </p:nvSpPr>
        <p:spPr>
          <a:xfrm>
            <a:off x="2887876" y="1620355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/>
          <p:cNvSpPr>
            <a:spLocks noChangeAspect="1"/>
          </p:cNvSpPr>
          <p:nvPr/>
        </p:nvSpPr>
        <p:spPr>
          <a:xfrm>
            <a:off x="2887876" y="1756156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Rectangle 415"/>
          <p:cNvSpPr>
            <a:spLocks noChangeAspect="1"/>
          </p:cNvSpPr>
          <p:nvPr/>
        </p:nvSpPr>
        <p:spPr>
          <a:xfrm>
            <a:off x="2887876" y="1891957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/>
          <p:cNvSpPr>
            <a:spLocks noChangeAspect="1"/>
          </p:cNvSpPr>
          <p:nvPr/>
        </p:nvSpPr>
        <p:spPr>
          <a:xfrm>
            <a:off x="2887876" y="2027758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/>
          <p:cNvSpPr>
            <a:spLocks noChangeAspect="1"/>
          </p:cNvSpPr>
          <p:nvPr/>
        </p:nvSpPr>
        <p:spPr>
          <a:xfrm>
            <a:off x="3265486" y="1348753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Rectangle 418"/>
          <p:cNvSpPr>
            <a:spLocks noChangeAspect="1"/>
          </p:cNvSpPr>
          <p:nvPr/>
        </p:nvSpPr>
        <p:spPr>
          <a:xfrm>
            <a:off x="3265486" y="1484554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ectangle 419"/>
          <p:cNvSpPr>
            <a:spLocks noChangeAspect="1"/>
          </p:cNvSpPr>
          <p:nvPr/>
        </p:nvSpPr>
        <p:spPr>
          <a:xfrm>
            <a:off x="3265486" y="1620355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Rectangle 420"/>
          <p:cNvSpPr>
            <a:spLocks noChangeAspect="1"/>
          </p:cNvSpPr>
          <p:nvPr/>
        </p:nvSpPr>
        <p:spPr>
          <a:xfrm>
            <a:off x="3265486" y="1756156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 421"/>
          <p:cNvSpPr>
            <a:spLocks noChangeAspect="1"/>
          </p:cNvSpPr>
          <p:nvPr/>
        </p:nvSpPr>
        <p:spPr>
          <a:xfrm>
            <a:off x="3265486" y="1891957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Rectangle 422"/>
          <p:cNvSpPr>
            <a:spLocks noChangeAspect="1"/>
          </p:cNvSpPr>
          <p:nvPr/>
        </p:nvSpPr>
        <p:spPr>
          <a:xfrm>
            <a:off x="3265486" y="2027758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Rectangle 423"/>
          <p:cNvSpPr>
            <a:spLocks noChangeAspect="1"/>
          </p:cNvSpPr>
          <p:nvPr/>
        </p:nvSpPr>
        <p:spPr>
          <a:xfrm>
            <a:off x="3644668" y="1348753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Rectangle 424"/>
          <p:cNvSpPr>
            <a:spLocks noChangeAspect="1"/>
          </p:cNvSpPr>
          <p:nvPr/>
        </p:nvSpPr>
        <p:spPr>
          <a:xfrm>
            <a:off x="3644668" y="1484554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>
            <a:spLocks noChangeAspect="1"/>
          </p:cNvSpPr>
          <p:nvPr/>
        </p:nvSpPr>
        <p:spPr>
          <a:xfrm>
            <a:off x="3644668" y="1620355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Rectangle 426"/>
          <p:cNvSpPr>
            <a:spLocks noChangeAspect="1"/>
          </p:cNvSpPr>
          <p:nvPr/>
        </p:nvSpPr>
        <p:spPr>
          <a:xfrm>
            <a:off x="3644668" y="1756156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>
            <a:spLocks noChangeAspect="1"/>
          </p:cNvSpPr>
          <p:nvPr/>
        </p:nvSpPr>
        <p:spPr>
          <a:xfrm>
            <a:off x="3644668" y="1891957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>
            <a:spLocks noChangeAspect="1"/>
          </p:cNvSpPr>
          <p:nvPr/>
        </p:nvSpPr>
        <p:spPr>
          <a:xfrm>
            <a:off x="3644668" y="2027758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Rectangle 429"/>
          <p:cNvSpPr>
            <a:spLocks noChangeAspect="1"/>
          </p:cNvSpPr>
          <p:nvPr/>
        </p:nvSpPr>
        <p:spPr>
          <a:xfrm>
            <a:off x="6704143" y="134797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Rectangle 430"/>
          <p:cNvSpPr>
            <a:spLocks noChangeAspect="1"/>
          </p:cNvSpPr>
          <p:nvPr/>
        </p:nvSpPr>
        <p:spPr>
          <a:xfrm>
            <a:off x="6704143" y="148377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Rectangle 431"/>
          <p:cNvSpPr>
            <a:spLocks noChangeAspect="1"/>
          </p:cNvSpPr>
          <p:nvPr/>
        </p:nvSpPr>
        <p:spPr>
          <a:xfrm>
            <a:off x="6704143" y="161957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Rectangle 432"/>
          <p:cNvSpPr>
            <a:spLocks noChangeAspect="1"/>
          </p:cNvSpPr>
          <p:nvPr/>
        </p:nvSpPr>
        <p:spPr>
          <a:xfrm>
            <a:off x="6704143" y="175537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>
            <a:spLocks noChangeAspect="1"/>
          </p:cNvSpPr>
          <p:nvPr/>
        </p:nvSpPr>
        <p:spPr>
          <a:xfrm>
            <a:off x="6704143" y="189117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Rectangle 434"/>
          <p:cNvSpPr>
            <a:spLocks noChangeAspect="1"/>
          </p:cNvSpPr>
          <p:nvPr/>
        </p:nvSpPr>
        <p:spPr>
          <a:xfrm>
            <a:off x="6704143" y="202697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Rectangle 435"/>
          <p:cNvSpPr>
            <a:spLocks noChangeAspect="1"/>
          </p:cNvSpPr>
          <p:nvPr/>
        </p:nvSpPr>
        <p:spPr>
          <a:xfrm>
            <a:off x="6316190" y="134797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Rectangle 436"/>
          <p:cNvSpPr>
            <a:spLocks noChangeAspect="1"/>
          </p:cNvSpPr>
          <p:nvPr/>
        </p:nvSpPr>
        <p:spPr>
          <a:xfrm>
            <a:off x="6316190" y="148377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Rectangle 437"/>
          <p:cNvSpPr>
            <a:spLocks noChangeAspect="1"/>
          </p:cNvSpPr>
          <p:nvPr/>
        </p:nvSpPr>
        <p:spPr>
          <a:xfrm>
            <a:off x="6316190" y="161957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Rectangle 438"/>
          <p:cNvSpPr>
            <a:spLocks noChangeAspect="1"/>
          </p:cNvSpPr>
          <p:nvPr/>
        </p:nvSpPr>
        <p:spPr>
          <a:xfrm>
            <a:off x="6316190" y="175537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>
            <a:spLocks noChangeAspect="1"/>
          </p:cNvSpPr>
          <p:nvPr/>
        </p:nvSpPr>
        <p:spPr>
          <a:xfrm>
            <a:off x="6316190" y="189117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Rectangle 440"/>
          <p:cNvSpPr>
            <a:spLocks noChangeAspect="1"/>
          </p:cNvSpPr>
          <p:nvPr/>
        </p:nvSpPr>
        <p:spPr>
          <a:xfrm>
            <a:off x="6316190" y="202697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Rectangle 441"/>
          <p:cNvSpPr>
            <a:spLocks noChangeAspect="1"/>
          </p:cNvSpPr>
          <p:nvPr/>
        </p:nvSpPr>
        <p:spPr>
          <a:xfrm>
            <a:off x="5930301" y="134797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Rectangle 442"/>
          <p:cNvSpPr>
            <a:spLocks noChangeAspect="1"/>
          </p:cNvSpPr>
          <p:nvPr/>
        </p:nvSpPr>
        <p:spPr>
          <a:xfrm>
            <a:off x="5930301" y="148377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Rectangle 443"/>
          <p:cNvSpPr>
            <a:spLocks noChangeAspect="1"/>
          </p:cNvSpPr>
          <p:nvPr/>
        </p:nvSpPr>
        <p:spPr>
          <a:xfrm>
            <a:off x="5930301" y="161957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Rectangle 444"/>
          <p:cNvSpPr>
            <a:spLocks noChangeAspect="1"/>
          </p:cNvSpPr>
          <p:nvPr/>
        </p:nvSpPr>
        <p:spPr>
          <a:xfrm>
            <a:off x="5930301" y="175537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>
            <a:spLocks noChangeAspect="1"/>
          </p:cNvSpPr>
          <p:nvPr/>
        </p:nvSpPr>
        <p:spPr>
          <a:xfrm>
            <a:off x="5930301" y="189117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Rectangle 446"/>
          <p:cNvSpPr>
            <a:spLocks noChangeAspect="1"/>
          </p:cNvSpPr>
          <p:nvPr/>
        </p:nvSpPr>
        <p:spPr>
          <a:xfrm>
            <a:off x="5930301" y="202697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Rectangle 447"/>
          <p:cNvSpPr>
            <a:spLocks noChangeAspect="1"/>
          </p:cNvSpPr>
          <p:nvPr/>
        </p:nvSpPr>
        <p:spPr>
          <a:xfrm>
            <a:off x="5551834" y="1347970"/>
            <a:ext cx="91440" cy="9144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Rectangle 448"/>
          <p:cNvSpPr>
            <a:spLocks noChangeAspect="1"/>
          </p:cNvSpPr>
          <p:nvPr/>
        </p:nvSpPr>
        <p:spPr>
          <a:xfrm>
            <a:off x="5551834" y="1483771"/>
            <a:ext cx="91440" cy="91440"/>
          </a:xfrm>
          <a:prstGeom prst="rect">
            <a:avLst/>
          </a:prstGeom>
          <a:solidFill>
            <a:srgbClr val="FF2F92">
              <a:alpha val="50000"/>
            </a:srgbClr>
          </a:solidFill>
          <a:ln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Rectangle 449"/>
          <p:cNvSpPr>
            <a:spLocks noChangeAspect="1"/>
          </p:cNvSpPr>
          <p:nvPr/>
        </p:nvSpPr>
        <p:spPr>
          <a:xfrm>
            <a:off x="5551834" y="1619572"/>
            <a:ext cx="91440" cy="9144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Rectangle 450"/>
          <p:cNvSpPr>
            <a:spLocks noChangeAspect="1"/>
          </p:cNvSpPr>
          <p:nvPr/>
        </p:nvSpPr>
        <p:spPr>
          <a:xfrm>
            <a:off x="5551834" y="1755373"/>
            <a:ext cx="91440" cy="9144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Rectangle 451"/>
          <p:cNvSpPr>
            <a:spLocks noChangeAspect="1"/>
          </p:cNvSpPr>
          <p:nvPr/>
        </p:nvSpPr>
        <p:spPr>
          <a:xfrm>
            <a:off x="5551834" y="1891174"/>
            <a:ext cx="91440" cy="9144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Rectangle 452"/>
          <p:cNvSpPr>
            <a:spLocks noChangeAspect="1"/>
          </p:cNvSpPr>
          <p:nvPr/>
        </p:nvSpPr>
        <p:spPr>
          <a:xfrm>
            <a:off x="5551834" y="2026975"/>
            <a:ext cx="91440" cy="9144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4" name="Group 453"/>
          <p:cNvGrpSpPr/>
          <p:nvPr/>
        </p:nvGrpSpPr>
        <p:grpSpPr>
          <a:xfrm>
            <a:off x="1353224" y="1351120"/>
            <a:ext cx="91440" cy="906243"/>
            <a:chOff x="1595981" y="749382"/>
            <a:chExt cx="91440" cy="906243"/>
          </a:xfrm>
        </p:grpSpPr>
        <p:sp>
          <p:nvSpPr>
            <p:cNvPr id="555" name="Rectangle 554"/>
            <p:cNvSpPr>
              <a:spLocks noChangeAspect="1"/>
            </p:cNvSpPr>
            <p:nvPr/>
          </p:nvSpPr>
          <p:spPr>
            <a:xfrm>
              <a:off x="1595981" y="74938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ectangle 555"/>
            <p:cNvSpPr>
              <a:spLocks noChangeAspect="1"/>
            </p:cNvSpPr>
            <p:nvPr/>
          </p:nvSpPr>
          <p:spPr>
            <a:xfrm>
              <a:off x="1595981" y="88518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/>
            <p:cNvSpPr>
              <a:spLocks noChangeAspect="1"/>
            </p:cNvSpPr>
            <p:nvPr/>
          </p:nvSpPr>
          <p:spPr>
            <a:xfrm>
              <a:off x="1595981" y="102098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/>
            <p:cNvSpPr>
              <a:spLocks noChangeAspect="1"/>
            </p:cNvSpPr>
            <p:nvPr/>
          </p:nvSpPr>
          <p:spPr>
            <a:xfrm>
              <a:off x="1595981" y="115678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ectangle 558"/>
            <p:cNvSpPr>
              <a:spLocks noChangeAspect="1"/>
            </p:cNvSpPr>
            <p:nvPr/>
          </p:nvSpPr>
          <p:spPr>
            <a:xfrm>
              <a:off x="1595981" y="129258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ectangle 559"/>
            <p:cNvSpPr>
              <a:spLocks noChangeAspect="1"/>
            </p:cNvSpPr>
            <p:nvPr/>
          </p:nvSpPr>
          <p:spPr>
            <a:xfrm>
              <a:off x="1595981" y="142838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/>
            <p:cNvSpPr>
              <a:spLocks noChangeAspect="1"/>
            </p:cNvSpPr>
            <p:nvPr/>
          </p:nvSpPr>
          <p:spPr>
            <a:xfrm>
              <a:off x="1595981" y="156418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5" name="Group 454"/>
          <p:cNvGrpSpPr/>
          <p:nvPr/>
        </p:nvGrpSpPr>
        <p:grpSpPr>
          <a:xfrm>
            <a:off x="1735514" y="1351120"/>
            <a:ext cx="91440" cy="906243"/>
            <a:chOff x="1965115" y="749382"/>
            <a:chExt cx="91440" cy="906243"/>
          </a:xfrm>
        </p:grpSpPr>
        <p:sp>
          <p:nvSpPr>
            <p:cNvPr id="548" name="Rectangle 547"/>
            <p:cNvSpPr>
              <a:spLocks noChangeAspect="1"/>
            </p:cNvSpPr>
            <p:nvPr/>
          </p:nvSpPr>
          <p:spPr>
            <a:xfrm>
              <a:off x="1965115" y="749382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/>
            <p:cNvSpPr>
              <a:spLocks noChangeAspect="1"/>
            </p:cNvSpPr>
            <p:nvPr/>
          </p:nvSpPr>
          <p:spPr>
            <a:xfrm>
              <a:off x="1965115" y="885183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/>
            <p:cNvSpPr>
              <a:spLocks noChangeAspect="1"/>
            </p:cNvSpPr>
            <p:nvPr/>
          </p:nvSpPr>
          <p:spPr>
            <a:xfrm>
              <a:off x="1965115" y="1020984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/>
            <p:cNvSpPr>
              <a:spLocks noChangeAspect="1"/>
            </p:cNvSpPr>
            <p:nvPr/>
          </p:nvSpPr>
          <p:spPr>
            <a:xfrm>
              <a:off x="1965115" y="1156785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>
              <a:spLocks noChangeAspect="1"/>
            </p:cNvSpPr>
            <p:nvPr/>
          </p:nvSpPr>
          <p:spPr>
            <a:xfrm>
              <a:off x="1965115" y="1292586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/>
            <p:cNvSpPr>
              <a:spLocks noChangeAspect="1"/>
            </p:cNvSpPr>
            <p:nvPr/>
          </p:nvSpPr>
          <p:spPr>
            <a:xfrm>
              <a:off x="1965115" y="1428387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ectangle 553"/>
            <p:cNvSpPr>
              <a:spLocks noChangeAspect="1"/>
            </p:cNvSpPr>
            <p:nvPr/>
          </p:nvSpPr>
          <p:spPr>
            <a:xfrm>
              <a:off x="1965115" y="1564185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6" name="Rectangle 455"/>
          <p:cNvSpPr>
            <a:spLocks noChangeAspect="1"/>
          </p:cNvSpPr>
          <p:nvPr/>
        </p:nvSpPr>
        <p:spPr>
          <a:xfrm>
            <a:off x="5176913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Rectangle 456"/>
          <p:cNvSpPr>
            <a:spLocks noChangeAspect="1"/>
          </p:cNvSpPr>
          <p:nvPr/>
        </p:nvSpPr>
        <p:spPr>
          <a:xfrm>
            <a:off x="4788960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8" name="Group 457"/>
          <p:cNvGrpSpPr/>
          <p:nvPr/>
        </p:nvGrpSpPr>
        <p:grpSpPr>
          <a:xfrm>
            <a:off x="4416227" y="1347042"/>
            <a:ext cx="91440" cy="906243"/>
            <a:chOff x="4645828" y="745304"/>
            <a:chExt cx="91440" cy="906243"/>
          </a:xfrm>
        </p:grpSpPr>
        <p:sp>
          <p:nvSpPr>
            <p:cNvPr id="541" name="Rectangle 540"/>
            <p:cNvSpPr>
              <a:spLocks noChangeAspect="1"/>
            </p:cNvSpPr>
            <p:nvPr/>
          </p:nvSpPr>
          <p:spPr>
            <a:xfrm>
              <a:off x="4645828" y="745304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/>
            <p:cNvSpPr>
              <a:spLocks noChangeAspect="1"/>
            </p:cNvSpPr>
            <p:nvPr/>
          </p:nvSpPr>
          <p:spPr>
            <a:xfrm>
              <a:off x="4645828" y="881105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/>
            <p:cNvSpPr>
              <a:spLocks noChangeAspect="1"/>
            </p:cNvSpPr>
            <p:nvPr/>
          </p:nvSpPr>
          <p:spPr>
            <a:xfrm>
              <a:off x="4645828" y="1016906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/>
            <p:cNvSpPr>
              <a:spLocks noChangeAspect="1"/>
            </p:cNvSpPr>
            <p:nvPr/>
          </p:nvSpPr>
          <p:spPr>
            <a:xfrm>
              <a:off x="4645828" y="1152707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/>
            <p:cNvSpPr>
              <a:spLocks noChangeAspect="1"/>
            </p:cNvSpPr>
            <p:nvPr/>
          </p:nvSpPr>
          <p:spPr>
            <a:xfrm>
              <a:off x="4645828" y="1288508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/>
            <p:cNvSpPr>
              <a:spLocks noChangeAspect="1"/>
            </p:cNvSpPr>
            <p:nvPr/>
          </p:nvSpPr>
          <p:spPr>
            <a:xfrm>
              <a:off x="4645828" y="142430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ectangle 546"/>
            <p:cNvSpPr>
              <a:spLocks noChangeAspect="1"/>
            </p:cNvSpPr>
            <p:nvPr/>
          </p:nvSpPr>
          <p:spPr>
            <a:xfrm>
              <a:off x="4645828" y="1560107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9" name="Group 458"/>
          <p:cNvGrpSpPr/>
          <p:nvPr/>
        </p:nvGrpSpPr>
        <p:grpSpPr>
          <a:xfrm>
            <a:off x="4031182" y="1347042"/>
            <a:ext cx="91440" cy="906243"/>
            <a:chOff x="4267361" y="745304"/>
            <a:chExt cx="91440" cy="906243"/>
          </a:xfrm>
        </p:grpSpPr>
        <p:sp>
          <p:nvSpPr>
            <p:cNvPr id="534" name="Rectangle 533"/>
            <p:cNvSpPr>
              <a:spLocks noChangeAspect="1"/>
            </p:cNvSpPr>
            <p:nvPr/>
          </p:nvSpPr>
          <p:spPr>
            <a:xfrm>
              <a:off x="4267361" y="745304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/>
            <p:cNvSpPr>
              <a:spLocks noChangeAspect="1"/>
            </p:cNvSpPr>
            <p:nvPr/>
          </p:nvSpPr>
          <p:spPr>
            <a:xfrm>
              <a:off x="4267361" y="881105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/>
            <p:cNvSpPr>
              <a:spLocks noChangeAspect="1"/>
            </p:cNvSpPr>
            <p:nvPr/>
          </p:nvSpPr>
          <p:spPr>
            <a:xfrm>
              <a:off x="4267361" y="1016906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>
              <a:spLocks noChangeAspect="1"/>
            </p:cNvSpPr>
            <p:nvPr/>
          </p:nvSpPr>
          <p:spPr>
            <a:xfrm>
              <a:off x="4267361" y="1152707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/>
            <p:cNvSpPr>
              <a:spLocks noChangeAspect="1"/>
            </p:cNvSpPr>
            <p:nvPr/>
          </p:nvSpPr>
          <p:spPr>
            <a:xfrm>
              <a:off x="4267361" y="1288508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/>
            <p:cNvSpPr>
              <a:spLocks noChangeAspect="1"/>
            </p:cNvSpPr>
            <p:nvPr/>
          </p:nvSpPr>
          <p:spPr>
            <a:xfrm>
              <a:off x="4267361" y="1424309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/>
            <p:cNvSpPr>
              <a:spLocks noChangeAspect="1"/>
            </p:cNvSpPr>
            <p:nvPr/>
          </p:nvSpPr>
          <p:spPr>
            <a:xfrm>
              <a:off x="4267361" y="1560107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0" name="Rectangle 459"/>
          <p:cNvSpPr>
            <a:spLocks noChangeAspect="1"/>
          </p:cNvSpPr>
          <p:nvPr/>
        </p:nvSpPr>
        <p:spPr>
          <a:xfrm>
            <a:off x="9002979" y="216592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Rectangle 460"/>
          <p:cNvSpPr>
            <a:spLocks noChangeAspect="1"/>
          </p:cNvSpPr>
          <p:nvPr/>
        </p:nvSpPr>
        <p:spPr>
          <a:xfrm>
            <a:off x="9380744" y="216592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Rectangle 461"/>
          <p:cNvSpPr>
            <a:spLocks noChangeAspect="1"/>
          </p:cNvSpPr>
          <p:nvPr/>
        </p:nvSpPr>
        <p:spPr>
          <a:xfrm>
            <a:off x="9774912" y="216592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Rectangle 462"/>
          <p:cNvSpPr>
            <a:spLocks noChangeAspect="1"/>
          </p:cNvSpPr>
          <p:nvPr/>
        </p:nvSpPr>
        <p:spPr>
          <a:xfrm>
            <a:off x="10152522" y="216592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Rectangle 463"/>
          <p:cNvSpPr>
            <a:spLocks noChangeAspect="1"/>
          </p:cNvSpPr>
          <p:nvPr/>
        </p:nvSpPr>
        <p:spPr>
          <a:xfrm>
            <a:off x="10531704" y="216592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Rectangle 464"/>
          <p:cNvSpPr>
            <a:spLocks noChangeAspect="1"/>
          </p:cNvSpPr>
          <p:nvPr/>
        </p:nvSpPr>
        <p:spPr>
          <a:xfrm>
            <a:off x="7090562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Rectangle 465"/>
          <p:cNvSpPr>
            <a:spLocks noChangeAspect="1"/>
          </p:cNvSpPr>
          <p:nvPr/>
        </p:nvSpPr>
        <p:spPr>
          <a:xfrm>
            <a:off x="7468327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Rectangle 466"/>
          <p:cNvSpPr>
            <a:spLocks noChangeAspect="1"/>
          </p:cNvSpPr>
          <p:nvPr/>
        </p:nvSpPr>
        <p:spPr>
          <a:xfrm>
            <a:off x="7862495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Rectangle 467"/>
          <p:cNvSpPr>
            <a:spLocks noChangeAspect="1"/>
          </p:cNvSpPr>
          <p:nvPr/>
        </p:nvSpPr>
        <p:spPr>
          <a:xfrm>
            <a:off x="8240105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>
            <a:spLocks noChangeAspect="1"/>
          </p:cNvSpPr>
          <p:nvPr/>
        </p:nvSpPr>
        <p:spPr>
          <a:xfrm>
            <a:off x="8619287" y="2161845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Rectangle 469"/>
          <p:cNvSpPr>
            <a:spLocks noChangeAspect="1"/>
          </p:cNvSpPr>
          <p:nvPr/>
        </p:nvSpPr>
        <p:spPr>
          <a:xfrm>
            <a:off x="2115943" y="2163556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1" name="Group 470"/>
          <p:cNvGrpSpPr/>
          <p:nvPr/>
        </p:nvGrpSpPr>
        <p:grpSpPr>
          <a:xfrm>
            <a:off x="2500286" y="1348753"/>
            <a:ext cx="91440" cy="906243"/>
            <a:chOff x="2736465" y="747015"/>
            <a:chExt cx="91440" cy="906243"/>
          </a:xfrm>
        </p:grpSpPr>
        <p:sp>
          <p:nvSpPr>
            <p:cNvPr id="527" name="Rectangle 526"/>
            <p:cNvSpPr>
              <a:spLocks noChangeAspect="1"/>
            </p:cNvSpPr>
            <p:nvPr/>
          </p:nvSpPr>
          <p:spPr>
            <a:xfrm>
              <a:off x="2736465" y="747015"/>
              <a:ext cx="91440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>
              <a:spLocks noChangeAspect="1"/>
            </p:cNvSpPr>
            <p:nvPr/>
          </p:nvSpPr>
          <p:spPr>
            <a:xfrm>
              <a:off x="2736465" y="882816"/>
              <a:ext cx="91440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/>
            <p:cNvSpPr>
              <a:spLocks noChangeAspect="1"/>
            </p:cNvSpPr>
            <p:nvPr/>
          </p:nvSpPr>
          <p:spPr>
            <a:xfrm>
              <a:off x="2736465" y="1018617"/>
              <a:ext cx="91440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/>
            <p:cNvSpPr>
              <a:spLocks noChangeAspect="1"/>
            </p:cNvSpPr>
            <p:nvPr/>
          </p:nvSpPr>
          <p:spPr>
            <a:xfrm>
              <a:off x="2736465" y="1154418"/>
              <a:ext cx="91440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>
              <a:spLocks noChangeAspect="1"/>
            </p:cNvSpPr>
            <p:nvPr/>
          </p:nvSpPr>
          <p:spPr>
            <a:xfrm>
              <a:off x="2736465" y="1290219"/>
              <a:ext cx="91440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>
              <a:spLocks noChangeAspect="1"/>
            </p:cNvSpPr>
            <p:nvPr/>
          </p:nvSpPr>
          <p:spPr>
            <a:xfrm>
              <a:off x="2736465" y="1426020"/>
              <a:ext cx="91440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>
              <a:spLocks noChangeAspect="1"/>
            </p:cNvSpPr>
            <p:nvPr/>
          </p:nvSpPr>
          <p:spPr>
            <a:xfrm>
              <a:off x="2736465" y="1561818"/>
              <a:ext cx="91440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2" name="Rectangle 471"/>
          <p:cNvSpPr>
            <a:spLocks noChangeAspect="1"/>
          </p:cNvSpPr>
          <p:nvPr/>
        </p:nvSpPr>
        <p:spPr>
          <a:xfrm>
            <a:off x="2887876" y="2163556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Rectangle 472"/>
          <p:cNvSpPr>
            <a:spLocks noChangeAspect="1"/>
          </p:cNvSpPr>
          <p:nvPr/>
        </p:nvSpPr>
        <p:spPr>
          <a:xfrm>
            <a:off x="3265486" y="2163556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Rectangle 473"/>
          <p:cNvSpPr>
            <a:spLocks noChangeAspect="1"/>
          </p:cNvSpPr>
          <p:nvPr/>
        </p:nvSpPr>
        <p:spPr>
          <a:xfrm>
            <a:off x="3644668" y="2163556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>
            <a:spLocks noChangeAspect="1"/>
          </p:cNvSpPr>
          <p:nvPr/>
        </p:nvSpPr>
        <p:spPr>
          <a:xfrm>
            <a:off x="6704143" y="216277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/>
          <p:cNvSpPr>
            <a:spLocks noChangeAspect="1"/>
          </p:cNvSpPr>
          <p:nvPr/>
        </p:nvSpPr>
        <p:spPr>
          <a:xfrm>
            <a:off x="6316190" y="216277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/>
          <p:cNvSpPr>
            <a:spLocks noChangeAspect="1"/>
          </p:cNvSpPr>
          <p:nvPr/>
        </p:nvSpPr>
        <p:spPr>
          <a:xfrm>
            <a:off x="5930301" y="216277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>
            <a:spLocks noChangeAspect="1"/>
          </p:cNvSpPr>
          <p:nvPr/>
        </p:nvSpPr>
        <p:spPr>
          <a:xfrm>
            <a:off x="5551834" y="2162773"/>
            <a:ext cx="91440" cy="9144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8" name="Group 1017"/>
          <p:cNvGrpSpPr/>
          <p:nvPr/>
        </p:nvGrpSpPr>
        <p:grpSpPr>
          <a:xfrm>
            <a:off x="1262971" y="3919741"/>
            <a:ext cx="9450490" cy="274320"/>
            <a:chOff x="1262971" y="3919741"/>
            <a:chExt cx="9450490" cy="274320"/>
          </a:xfrm>
        </p:grpSpPr>
        <p:sp>
          <p:nvSpPr>
            <p:cNvPr id="688" name="Rectangle 687"/>
            <p:cNvSpPr/>
            <p:nvPr/>
          </p:nvSpPr>
          <p:spPr>
            <a:xfrm>
              <a:off x="5848795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6230947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10052467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10434608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6995251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7377403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7759555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8141707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8523859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8906011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9288163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9670315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6613099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5466643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5084491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18" name="Rectangle 717"/>
            <p:cNvSpPr/>
            <p:nvPr/>
          </p:nvSpPr>
          <p:spPr>
            <a:xfrm>
              <a:off x="4702339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4320187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3938035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3555883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3173731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2791579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2409427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2027275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1645123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1262971" y="3919741"/>
              <a:ext cx="278853" cy="274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CNN</a:t>
              </a:r>
              <a:endParaRPr lang="en-US" sz="11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92665" y="2795718"/>
            <a:ext cx="9481370" cy="1124023"/>
            <a:chOff x="1092665" y="2795718"/>
            <a:chExt cx="9481370" cy="1124023"/>
          </a:xfrm>
        </p:grpSpPr>
        <p:cxnSp>
          <p:nvCxnSpPr>
            <p:cNvPr id="615" name="Straight Arrow Connector 614"/>
            <p:cNvCxnSpPr>
              <a:stCxn id="614" idx="0"/>
              <a:endCxn id="15" idx="2"/>
            </p:cNvCxnSpPr>
            <p:nvPr/>
          </p:nvCxnSpPr>
          <p:spPr>
            <a:xfrm flipV="1">
              <a:off x="5817916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Arrow Connector 616"/>
            <p:cNvCxnSpPr>
              <a:stCxn id="616" idx="0"/>
              <a:endCxn id="27" idx="2"/>
            </p:cNvCxnSpPr>
            <p:nvPr/>
          </p:nvCxnSpPr>
          <p:spPr>
            <a:xfrm flipV="1">
              <a:off x="6200068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Arrow Connector 618"/>
            <p:cNvCxnSpPr>
              <a:stCxn id="618" idx="0"/>
              <a:endCxn id="39" idx="2"/>
            </p:cNvCxnSpPr>
            <p:nvPr/>
          </p:nvCxnSpPr>
          <p:spPr>
            <a:xfrm flipV="1">
              <a:off x="10021588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Arrow Connector 620"/>
            <p:cNvCxnSpPr>
              <a:stCxn id="620" idx="0"/>
              <a:endCxn id="51" idx="2"/>
            </p:cNvCxnSpPr>
            <p:nvPr/>
          </p:nvCxnSpPr>
          <p:spPr>
            <a:xfrm flipV="1">
              <a:off x="10403729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/>
            <p:cNvCxnSpPr>
              <a:stCxn id="622" idx="0"/>
              <a:endCxn id="63" idx="2"/>
            </p:cNvCxnSpPr>
            <p:nvPr/>
          </p:nvCxnSpPr>
          <p:spPr>
            <a:xfrm flipV="1">
              <a:off x="6964372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/>
            <p:cNvCxnSpPr>
              <a:stCxn id="624" idx="0"/>
              <a:endCxn id="75" idx="2"/>
            </p:cNvCxnSpPr>
            <p:nvPr/>
          </p:nvCxnSpPr>
          <p:spPr>
            <a:xfrm flipV="1">
              <a:off x="7346524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Arrow Connector 626"/>
            <p:cNvCxnSpPr>
              <a:stCxn id="626" idx="0"/>
              <a:endCxn id="87" idx="2"/>
            </p:cNvCxnSpPr>
            <p:nvPr/>
          </p:nvCxnSpPr>
          <p:spPr>
            <a:xfrm flipV="1">
              <a:off x="7728676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/>
            <p:cNvCxnSpPr>
              <a:stCxn id="628" idx="0"/>
              <a:endCxn id="99" idx="2"/>
            </p:cNvCxnSpPr>
            <p:nvPr/>
          </p:nvCxnSpPr>
          <p:spPr>
            <a:xfrm flipV="1">
              <a:off x="8110828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Arrow Connector 630"/>
            <p:cNvCxnSpPr>
              <a:stCxn id="630" idx="0"/>
              <a:endCxn id="111" idx="2"/>
            </p:cNvCxnSpPr>
            <p:nvPr/>
          </p:nvCxnSpPr>
          <p:spPr>
            <a:xfrm flipV="1">
              <a:off x="8492980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Arrow Connector 632"/>
            <p:cNvCxnSpPr>
              <a:stCxn id="632" idx="0"/>
              <a:endCxn id="123" idx="2"/>
            </p:cNvCxnSpPr>
            <p:nvPr/>
          </p:nvCxnSpPr>
          <p:spPr>
            <a:xfrm flipV="1">
              <a:off x="8875132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Arrow Connector 634"/>
            <p:cNvCxnSpPr>
              <a:stCxn id="634" idx="0"/>
              <a:endCxn id="135" idx="2"/>
            </p:cNvCxnSpPr>
            <p:nvPr/>
          </p:nvCxnSpPr>
          <p:spPr>
            <a:xfrm flipV="1">
              <a:off x="9257284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Arrow Connector 636"/>
            <p:cNvCxnSpPr>
              <a:stCxn id="636" idx="0"/>
              <a:endCxn id="147" idx="2"/>
            </p:cNvCxnSpPr>
            <p:nvPr/>
          </p:nvCxnSpPr>
          <p:spPr>
            <a:xfrm flipV="1">
              <a:off x="9639436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Arrow Connector 638"/>
            <p:cNvCxnSpPr>
              <a:stCxn id="638" idx="0"/>
              <a:endCxn id="159" idx="2"/>
            </p:cNvCxnSpPr>
            <p:nvPr/>
          </p:nvCxnSpPr>
          <p:spPr>
            <a:xfrm flipV="1">
              <a:off x="6582220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Arrow Connector 640"/>
            <p:cNvCxnSpPr>
              <a:stCxn id="640" idx="0"/>
              <a:endCxn id="183" idx="2"/>
            </p:cNvCxnSpPr>
            <p:nvPr/>
          </p:nvCxnSpPr>
          <p:spPr>
            <a:xfrm flipV="1">
              <a:off x="5435764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Arrow Connector 642"/>
            <p:cNvCxnSpPr>
              <a:stCxn id="642" idx="0"/>
              <a:endCxn id="195" idx="2"/>
            </p:cNvCxnSpPr>
            <p:nvPr/>
          </p:nvCxnSpPr>
          <p:spPr>
            <a:xfrm flipV="1">
              <a:off x="5053612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Arrow Connector 644"/>
            <p:cNvCxnSpPr>
              <a:stCxn id="644" idx="0"/>
              <a:endCxn id="207" idx="2"/>
            </p:cNvCxnSpPr>
            <p:nvPr/>
          </p:nvCxnSpPr>
          <p:spPr>
            <a:xfrm flipV="1">
              <a:off x="4671460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Arrow Connector 646"/>
            <p:cNvCxnSpPr>
              <a:stCxn id="646" idx="0"/>
              <a:endCxn id="219" idx="2"/>
            </p:cNvCxnSpPr>
            <p:nvPr/>
          </p:nvCxnSpPr>
          <p:spPr>
            <a:xfrm flipV="1">
              <a:off x="4289308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Arrow Connector 648"/>
            <p:cNvCxnSpPr>
              <a:stCxn id="648" idx="0"/>
              <a:endCxn id="231" idx="2"/>
            </p:cNvCxnSpPr>
            <p:nvPr/>
          </p:nvCxnSpPr>
          <p:spPr>
            <a:xfrm flipV="1">
              <a:off x="3907156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Arrow Connector 650"/>
            <p:cNvCxnSpPr>
              <a:stCxn id="650" idx="0"/>
              <a:endCxn id="243" idx="2"/>
            </p:cNvCxnSpPr>
            <p:nvPr/>
          </p:nvCxnSpPr>
          <p:spPr>
            <a:xfrm flipV="1">
              <a:off x="3525004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Arrow Connector 652"/>
            <p:cNvCxnSpPr>
              <a:stCxn id="652" idx="0"/>
              <a:endCxn id="255" idx="2"/>
            </p:cNvCxnSpPr>
            <p:nvPr/>
          </p:nvCxnSpPr>
          <p:spPr>
            <a:xfrm flipV="1">
              <a:off x="3142852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Straight Arrow Connector 654"/>
            <p:cNvCxnSpPr>
              <a:stCxn id="654" idx="0"/>
              <a:endCxn id="267" idx="2"/>
            </p:cNvCxnSpPr>
            <p:nvPr/>
          </p:nvCxnSpPr>
          <p:spPr>
            <a:xfrm flipV="1">
              <a:off x="2760700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Straight Arrow Connector 656"/>
            <p:cNvCxnSpPr>
              <a:stCxn id="656" idx="0"/>
              <a:endCxn id="279" idx="2"/>
            </p:cNvCxnSpPr>
            <p:nvPr/>
          </p:nvCxnSpPr>
          <p:spPr>
            <a:xfrm flipV="1">
              <a:off x="2378548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Straight Arrow Connector 658"/>
            <p:cNvCxnSpPr>
              <a:stCxn id="658" idx="0"/>
              <a:endCxn id="291" idx="2"/>
            </p:cNvCxnSpPr>
            <p:nvPr/>
          </p:nvCxnSpPr>
          <p:spPr>
            <a:xfrm flipV="1">
              <a:off x="1996396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Arrow Connector 660"/>
            <p:cNvCxnSpPr>
              <a:stCxn id="660" idx="0"/>
              <a:endCxn id="303" idx="2"/>
            </p:cNvCxnSpPr>
            <p:nvPr/>
          </p:nvCxnSpPr>
          <p:spPr>
            <a:xfrm flipV="1">
              <a:off x="1614244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Straight Arrow Connector 662"/>
            <p:cNvCxnSpPr>
              <a:stCxn id="662" idx="0"/>
              <a:endCxn id="315" idx="2"/>
            </p:cNvCxnSpPr>
            <p:nvPr/>
          </p:nvCxnSpPr>
          <p:spPr>
            <a:xfrm flipV="1">
              <a:off x="1232092" y="2795718"/>
              <a:ext cx="170306" cy="19179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6" name="Group 1015"/>
            <p:cNvGrpSpPr/>
            <p:nvPr/>
          </p:nvGrpSpPr>
          <p:grpSpPr>
            <a:xfrm>
              <a:off x="1092665" y="2987512"/>
              <a:ext cx="9450490" cy="274320"/>
              <a:chOff x="1092665" y="3003295"/>
              <a:chExt cx="9450490" cy="274320"/>
            </a:xfrm>
          </p:grpSpPr>
          <p:sp>
            <p:nvSpPr>
              <p:cNvPr id="614" name="Rectangle 613"/>
              <p:cNvSpPr/>
              <p:nvPr/>
            </p:nvSpPr>
            <p:spPr>
              <a:xfrm>
                <a:off x="5678489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6060641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9882161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10264302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6824945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7207097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7589249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7971401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8353553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8735705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9117857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9500009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6442793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5296337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4914185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4532033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4149881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3767729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3385577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3003425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2621273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2239121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1856969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1474817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  <a:endParaRPr 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1092665" y="3003295"/>
                <a:ext cx="278853" cy="274320"/>
              </a:xfrm>
              <a:prstGeom prst="rect">
                <a:avLst/>
              </a:prstGeom>
              <a:solidFill>
                <a:schemeClr val="accent6">
                  <a:lumMod val="75000"/>
                  <a:alpha val="20000"/>
                </a:schemeClr>
              </a:solid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sz="900" dirty="0">
                    <a:solidFill>
                      <a:schemeClr val="tx1"/>
                    </a:solidFill>
                  </a:rPr>
                  <a:t>LSTM</a:t>
                </a:r>
              </a:p>
            </p:txBody>
          </p:sp>
          <p:cxnSp>
            <p:nvCxnSpPr>
              <p:cNvPr id="664" name="Straight Arrow Connector 663"/>
              <p:cNvCxnSpPr/>
              <p:nvPr/>
            </p:nvCxnSpPr>
            <p:spPr>
              <a:xfrm>
                <a:off x="1371518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Arrow Connector 664"/>
              <p:cNvCxnSpPr/>
              <p:nvPr/>
            </p:nvCxnSpPr>
            <p:spPr>
              <a:xfrm>
                <a:off x="1753670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Arrow Connector 665"/>
              <p:cNvCxnSpPr/>
              <p:nvPr/>
            </p:nvCxnSpPr>
            <p:spPr>
              <a:xfrm>
                <a:off x="3282278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Arrow Connector 666"/>
              <p:cNvCxnSpPr/>
              <p:nvPr/>
            </p:nvCxnSpPr>
            <p:spPr>
              <a:xfrm>
                <a:off x="3664430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Arrow Connector 667"/>
              <p:cNvCxnSpPr/>
              <p:nvPr/>
            </p:nvCxnSpPr>
            <p:spPr>
              <a:xfrm>
                <a:off x="4046582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Arrow Connector 668"/>
              <p:cNvCxnSpPr/>
              <p:nvPr/>
            </p:nvCxnSpPr>
            <p:spPr>
              <a:xfrm>
                <a:off x="4428734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Arrow Connector 669"/>
              <p:cNvCxnSpPr/>
              <p:nvPr/>
            </p:nvCxnSpPr>
            <p:spPr>
              <a:xfrm>
                <a:off x="2900126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Arrow Connector 670"/>
              <p:cNvCxnSpPr/>
              <p:nvPr/>
            </p:nvCxnSpPr>
            <p:spPr>
              <a:xfrm>
                <a:off x="4810886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Straight Arrow Connector 671"/>
              <p:cNvCxnSpPr/>
              <p:nvPr/>
            </p:nvCxnSpPr>
            <p:spPr>
              <a:xfrm>
                <a:off x="5193038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Straight Arrow Connector 672"/>
              <p:cNvCxnSpPr/>
              <p:nvPr/>
            </p:nvCxnSpPr>
            <p:spPr>
              <a:xfrm>
                <a:off x="5575190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Straight Arrow Connector 673"/>
              <p:cNvCxnSpPr/>
              <p:nvPr/>
            </p:nvCxnSpPr>
            <p:spPr>
              <a:xfrm>
                <a:off x="5957342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Straight Arrow Connector 674"/>
              <p:cNvCxnSpPr/>
              <p:nvPr/>
            </p:nvCxnSpPr>
            <p:spPr>
              <a:xfrm>
                <a:off x="6339494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Straight Arrow Connector 675"/>
              <p:cNvCxnSpPr/>
              <p:nvPr/>
            </p:nvCxnSpPr>
            <p:spPr>
              <a:xfrm>
                <a:off x="6721646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Straight Arrow Connector 676"/>
              <p:cNvCxnSpPr/>
              <p:nvPr/>
            </p:nvCxnSpPr>
            <p:spPr>
              <a:xfrm>
                <a:off x="7103798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Straight Arrow Connector 677"/>
              <p:cNvCxnSpPr/>
              <p:nvPr/>
            </p:nvCxnSpPr>
            <p:spPr>
              <a:xfrm>
                <a:off x="7485950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Straight Arrow Connector 678"/>
              <p:cNvCxnSpPr/>
              <p:nvPr/>
            </p:nvCxnSpPr>
            <p:spPr>
              <a:xfrm>
                <a:off x="7868102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Straight Arrow Connector 679"/>
              <p:cNvCxnSpPr/>
              <p:nvPr/>
            </p:nvCxnSpPr>
            <p:spPr>
              <a:xfrm>
                <a:off x="8250254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Straight Arrow Connector 680"/>
              <p:cNvCxnSpPr/>
              <p:nvPr/>
            </p:nvCxnSpPr>
            <p:spPr>
              <a:xfrm>
                <a:off x="8632406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Arrow Connector 681"/>
              <p:cNvCxnSpPr/>
              <p:nvPr/>
            </p:nvCxnSpPr>
            <p:spPr>
              <a:xfrm>
                <a:off x="9014558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Straight Arrow Connector 682"/>
              <p:cNvCxnSpPr/>
              <p:nvPr/>
            </p:nvCxnSpPr>
            <p:spPr>
              <a:xfrm>
                <a:off x="9396710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Straight Arrow Connector 683"/>
              <p:cNvCxnSpPr/>
              <p:nvPr/>
            </p:nvCxnSpPr>
            <p:spPr>
              <a:xfrm>
                <a:off x="9778862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Straight Arrow Connector 684"/>
              <p:cNvCxnSpPr/>
              <p:nvPr/>
            </p:nvCxnSpPr>
            <p:spPr>
              <a:xfrm>
                <a:off x="10161014" y="3140455"/>
                <a:ext cx="103288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Straight Arrow Connector 685"/>
              <p:cNvCxnSpPr/>
              <p:nvPr/>
            </p:nvCxnSpPr>
            <p:spPr>
              <a:xfrm>
                <a:off x="2135822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Straight Arrow Connector 686"/>
              <p:cNvCxnSpPr/>
              <p:nvPr/>
            </p:nvCxnSpPr>
            <p:spPr>
              <a:xfrm>
                <a:off x="2517974" y="3140455"/>
                <a:ext cx="103299" cy="0"/>
              </a:xfrm>
              <a:prstGeom prst="straightConnector1">
                <a:avLst/>
              </a:prstGeom>
              <a:ln w="12700">
                <a:solidFill>
                  <a:schemeClr val="accent6">
                    <a:lumMod val="75000"/>
                  </a:schemeClr>
                </a:solidFill>
                <a:headEnd type="triangl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9" name="Straight Arrow Connector 688"/>
            <p:cNvCxnSpPr>
              <a:stCxn id="688" idx="0"/>
              <a:endCxn id="614" idx="2"/>
            </p:cNvCxnSpPr>
            <p:nvPr/>
          </p:nvCxnSpPr>
          <p:spPr>
            <a:xfrm flipH="1" flipV="1">
              <a:off x="5817916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Arrow Connector 690"/>
            <p:cNvCxnSpPr>
              <a:stCxn id="690" idx="0"/>
              <a:endCxn id="616" idx="2"/>
            </p:cNvCxnSpPr>
            <p:nvPr/>
          </p:nvCxnSpPr>
          <p:spPr>
            <a:xfrm flipH="1" flipV="1">
              <a:off x="6200068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Arrow Connector 692"/>
            <p:cNvCxnSpPr>
              <a:stCxn id="692" idx="0"/>
              <a:endCxn id="618" idx="2"/>
            </p:cNvCxnSpPr>
            <p:nvPr/>
          </p:nvCxnSpPr>
          <p:spPr>
            <a:xfrm flipH="1" flipV="1">
              <a:off x="10021588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Arrow Connector 694"/>
            <p:cNvCxnSpPr>
              <a:stCxn id="694" idx="0"/>
              <a:endCxn id="620" idx="2"/>
            </p:cNvCxnSpPr>
            <p:nvPr/>
          </p:nvCxnSpPr>
          <p:spPr>
            <a:xfrm flipH="1" flipV="1">
              <a:off x="10403729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Straight Arrow Connector 696"/>
            <p:cNvCxnSpPr>
              <a:stCxn id="696" idx="0"/>
              <a:endCxn id="622" idx="2"/>
            </p:cNvCxnSpPr>
            <p:nvPr/>
          </p:nvCxnSpPr>
          <p:spPr>
            <a:xfrm flipH="1" flipV="1">
              <a:off x="6964372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Arrow Connector 698"/>
            <p:cNvCxnSpPr>
              <a:stCxn id="698" idx="0"/>
              <a:endCxn id="624" idx="2"/>
            </p:cNvCxnSpPr>
            <p:nvPr/>
          </p:nvCxnSpPr>
          <p:spPr>
            <a:xfrm flipH="1" flipV="1">
              <a:off x="7346524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Arrow Connector 700"/>
            <p:cNvCxnSpPr>
              <a:stCxn id="700" idx="0"/>
              <a:endCxn id="626" idx="2"/>
            </p:cNvCxnSpPr>
            <p:nvPr/>
          </p:nvCxnSpPr>
          <p:spPr>
            <a:xfrm flipH="1" flipV="1">
              <a:off x="7728676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Arrow Connector 702"/>
            <p:cNvCxnSpPr>
              <a:stCxn id="702" idx="0"/>
              <a:endCxn id="628" idx="2"/>
            </p:cNvCxnSpPr>
            <p:nvPr/>
          </p:nvCxnSpPr>
          <p:spPr>
            <a:xfrm flipH="1" flipV="1">
              <a:off x="8110828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Arrow Connector 704"/>
            <p:cNvCxnSpPr>
              <a:stCxn id="704" idx="0"/>
            </p:cNvCxnSpPr>
            <p:nvPr/>
          </p:nvCxnSpPr>
          <p:spPr>
            <a:xfrm flipH="1" flipV="1">
              <a:off x="8559012" y="3310066"/>
              <a:ext cx="104274" cy="60967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Arrow Connector 706"/>
            <p:cNvCxnSpPr>
              <a:stCxn id="706" idx="0"/>
              <a:endCxn id="632" idx="2"/>
            </p:cNvCxnSpPr>
            <p:nvPr/>
          </p:nvCxnSpPr>
          <p:spPr>
            <a:xfrm flipH="1" flipV="1">
              <a:off x="8875132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Arrow Connector 708"/>
            <p:cNvCxnSpPr>
              <a:stCxn id="708" idx="0"/>
              <a:endCxn id="634" idx="2"/>
            </p:cNvCxnSpPr>
            <p:nvPr/>
          </p:nvCxnSpPr>
          <p:spPr>
            <a:xfrm flipH="1" flipV="1">
              <a:off x="9257284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/>
            <p:cNvCxnSpPr>
              <a:stCxn id="710" idx="0"/>
              <a:endCxn id="636" idx="2"/>
            </p:cNvCxnSpPr>
            <p:nvPr/>
          </p:nvCxnSpPr>
          <p:spPr>
            <a:xfrm flipH="1" flipV="1">
              <a:off x="9639436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Arrow Connector 712"/>
            <p:cNvCxnSpPr>
              <a:stCxn id="712" idx="0"/>
              <a:endCxn id="638" idx="2"/>
            </p:cNvCxnSpPr>
            <p:nvPr/>
          </p:nvCxnSpPr>
          <p:spPr>
            <a:xfrm flipH="1" flipV="1">
              <a:off x="6582220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/>
            <p:cNvCxnSpPr>
              <a:stCxn id="714" idx="0"/>
              <a:endCxn id="640" idx="2"/>
            </p:cNvCxnSpPr>
            <p:nvPr/>
          </p:nvCxnSpPr>
          <p:spPr>
            <a:xfrm flipH="1" flipV="1">
              <a:off x="5435764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Arrow Connector 716"/>
            <p:cNvCxnSpPr>
              <a:stCxn id="716" idx="0"/>
              <a:endCxn id="642" idx="2"/>
            </p:cNvCxnSpPr>
            <p:nvPr/>
          </p:nvCxnSpPr>
          <p:spPr>
            <a:xfrm flipH="1" flipV="1">
              <a:off x="5053612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Arrow Connector 718"/>
            <p:cNvCxnSpPr>
              <a:stCxn id="718" idx="0"/>
              <a:endCxn id="644" idx="2"/>
            </p:cNvCxnSpPr>
            <p:nvPr/>
          </p:nvCxnSpPr>
          <p:spPr>
            <a:xfrm flipH="1" flipV="1">
              <a:off x="4671460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Straight Arrow Connector 720"/>
            <p:cNvCxnSpPr>
              <a:stCxn id="720" idx="0"/>
              <a:endCxn id="646" idx="2"/>
            </p:cNvCxnSpPr>
            <p:nvPr/>
          </p:nvCxnSpPr>
          <p:spPr>
            <a:xfrm flipH="1" flipV="1">
              <a:off x="4289308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Arrow Connector 722"/>
            <p:cNvCxnSpPr>
              <a:stCxn id="722" idx="0"/>
              <a:endCxn id="648" idx="2"/>
            </p:cNvCxnSpPr>
            <p:nvPr/>
          </p:nvCxnSpPr>
          <p:spPr>
            <a:xfrm flipH="1" flipV="1">
              <a:off x="3907156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Straight Arrow Connector 724"/>
            <p:cNvCxnSpPr>
              <a:stCxn id="724" idx="0"/>
              <a:endCxn id="650" idx="2"/>
            </p:cNvCxnSpPr>
            <p:nvPr/>
          </p:nvCxnSpPr>
          <p:spPr>
            <a:xfrm flipH="1" flipV="1">
              <a:off x="3525004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Straight Arrow Connector 726"/>
            <p:cNvCxnSpPr>
              <a:stCxn id="726" idx="0"/>
              <a:endCxn id="652" idx="2"/>
            </p:cNvCxnSpPr>
            <p:nvPr/>
          </p:nvCxnSpPr>
          <p:spPr>
            <a:xfrm flipH="1" flipV="1">
              <a:off x="3142852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Straight Arrow Connector 728"/>
            <p:cNvCxnSpPr>
              <a:stCxn id="728" idx="0"/>
              <a:endCxn id="654" idx="2"/>
            </p:cNvCxnSpPr>
            <p:nvPr/>
          </p:nvCxnSpPr>
          <p:spPr>
            <a:xfrm flipH="1" flipV="1">
              <a:off x="2760700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Straight Arrow Connector 730"/>
            <p:cNvCxnSpPr>
              <a:stCxn id="730" idx="0"/>
              <a:endCxn id="656" idx="2"/>
            </p:cNvCxnSpPr>
            <p:nvPr/>
          </p:nvCxnSpPr>
          <p:spPr>
            <a:xfrm flipH="1" flipV="1">
              <a:off x="2378548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Straight Arrow Connector 732"/>
            <p:cNvCxnSpPr>
              <a:stCxn id="732" idx="0"/>
              <a:endCxn id="658" idx="2"/>
            </p:cNvCxnSpPr>
            <p:nvPr/>
          </p:nvCxnSpPr>
          <p:spPr>
            <a:xfrm flipH="1" flipV="1">
              <a:off x="1996396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Straight Arrow Connector 734"/>
            <p:cNvCxnSpPr>
              <a:stCxn id="734" idx="0"/>
              <a:endCxn id="660" idx="2"/>
            </p:cNvCxnSpPr>
            <p:nvPr/>
          </p:nvCxnSpPr>
          <p:spPr>
            <a:xfrm flipH="1" flipV="1">
              <a:off x="1614244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Straight Arrow Connector 736"/>
            <p:cNvCxnSpPr>
              <a:stCxn id="736" idx="0"/>
              <a:endCxn id="662" idx="2"/>
            </p:cNvCxnSpPr>
            <p:nvPr/>
          </p:nvCxnSpPr>
          <p:spPr>
            <a:xfrm flipH="1" flipV="1">
              <a:off x="1232092" y="3261832"/>
              <a:ext cx="170306" cy="65790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402398" y="2795718"/>
            <a:ext cx="9473901" cy="1124023"/>
            <a:chOff x="1402398" y="2795718"/>
            <a:chExt cx="9473901" cy="1124023"/>
          </a:xfrm>
        </p:grpSpPr>
        <p:cxnSp>
          <p:nvCxnSpPr>
            <p:cNvPr id="19" name="Straight Arrow Connector 18"/>
            <p:cNvCxnSpPr>
              <a:stCxn id="13" idx="0"/>
              <a:endCxn id="15" idx="2"/>
            </p:cNvCxnSpPr>
            <p:nvPr/>
          </p:nvCxnSpPr>
          <p:spPr>
            <a:xfrm flipH="1" flipV="1">
              <a:off x="5988222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0"/>
              <a:endCxn id="27" idx="2"/>
            </p:cNvCxnSpPr>
            <p:nvPr/>
          </p:nvCxnSpPr>
          <p:spPr>
            <a:xfrm flipH="1" flipV="1">
              <a:off x="6370374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7" idx="0"/>
              <a:endCxn id="39" idx="2"/>
            </p:cNvCxnSpPr>
            <p:nvPr/>
          </p:nvCxnSpPr>
          <p:spPr>
            <a:xfrm flipH="1" flipV="1">
              <a:off x="10191894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9" idx="0"/>
              <a:endCxn id="51" idx="2"/>
            </p:cNvCxnSpPr>
            <p:nvPr/>
          </p:nvCxnSpPr>
          <p:spPr>
            <a:xfrm flipH="1" flipV="1">
              <a:off x="10574035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61" idx="0"/>
              <a:endCxn id="63" idx="2"/>
            </p:cNvCxnSpPr>
            <p:nvPr/>
          </p:nvCxnSpPr>
          <p:spPr>
            <a:xfrm flipH="1" flipV="1">
              <a:off x="7134678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3" idx="0"/>
              <a:endCxn id="75" idx="2"/>
            </p:cNvCxnSpPr>
            <p:nvPr/>
          </p:nvCxnSpPr>
          <p:spPr>
            <a:xfrm flipH="1" flipV="1">
              <a:off x="7516830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0"/>
              <a:endCxn id="87" idx="2"/>
            </p:cNvCxnSpPr>
            <p:nvPr/>
          </p:nvCxnSpPr>
          <p:spPr>
            <a:xfrm flipH="1" flipV="1">
              <a:off x="7898982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7" idx="0"/>
              <a:endCxn id="99" idx="2"/>
            </p:cNvCxnSpPr>
            <p:nvPr/>
          </p:nvCxnSpPr>
          <p:spPr>
            <a:xfrm flipH="1" flipV="1">
              <a:off x="8281134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9" idx="0"/>
              <a:endCxn id="111" idx="2"/>
            </p:cNvCxnSpPr>
            <p:nvPr/>
          </p:nvCxnSpPr>
          <p:spPr>
            <a:xfrm flipH="1" flipV="1">
              <a:off x="8663286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21" idx="0"/>
              <a:endCxn id="123" idx="2"/>
            </p:cNvCxnSpPr>
            <p:nvPr/>
          </p:nvCxnSpPr>
          <p:spPr>
            <a:xfrm flipH="1" flipV="1">
              <a:off x="9045438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3" idx="0"/>
              <a:endCxn id="135" idx="2"/>
            </p:cNvCxnSpPr>
            <p:nvPr/>
          </p:nvCxnSpPr>
          <p:spPr>
            <a:xfrm flipH="1" flipV="1">
              <a:off x="9427590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45" idx="0"/>
              <a:endCxn id="147" idx="2"/>
            </p:cNvCxnSpPr>
            <p:nvPr/>
          </p:nvCxnSpPr>
          <p:spPr>
            <a:xfrm flipH="1" flipV="1">
              <a:off x="9809742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57" idx="0"/>
              <a:endCxn id="159" idx="2"/>
            </p:cNvCxnSpPr>
            <p:nvPr/>
          </p:nvCxnSpPr>
          <p:spPr>
            <a:xfrm flipH="1" flipV="1">
              <a:off x="6752526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81" idx="0"/>
              <a:endCxn id="183" idx="2"/>
            </p:cNvCxnSpPr>
            <p:nvPr/>
          </p:nvCxnSpPr>
          <p:spPr>
            <a:xfrm flipH="1" flipV="1">
              <a:off x="5606070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93" idx="0"/>
              <a:endCxn id="195" idx="2"/>
            </p:cNvCxnSpPr>
            <p:nvPr/>
          </p:nvCxnSpPr>
          <p:spPr>
            <a:xfrm flipH="1" flipV="1">
              <a:off x="5223918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>
              <a:stCxn id="205" idx="0"/>
              <a:endCxn id="207" idx="2"/>
            </p:cNvCxnSpPr>
            <p:nvPr/>
          </p:nvCxnSpPr>
          <p:spPr>
            <a:xfrm flipH="1" flipV="1">
              <a:off x="4841766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217" idx="0"/>
              <a:endCxn id="219" idx="2"/>
            </p:cNvCxnSpPr>
            <p:nvPr/>
          </p:nvCxnSpPr>
          <p:spPr>
            <a:xfrm flipH="1" flipV="1">
              <a:off x="4459614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229" idx="0"/>
              <a:endCxn id="231" idx="2"/>
            </p:cNvCxnSpPr>
            <p:nvPr/>
          </p:nvCxnSpPr>
          <p:spPr>
            <a:xfrm flipH="1" flipV="1">
              <a:off x="4077462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241" idx="0"/>
              <a:endCxn id="243" idx="2"/>
            </p:cNvCxnSpPr>
            <p:nvPr/>
          </p:nvCxnSpPr>
          <p:spPr>
            <a:xfrm flipH="1" flipV="1">
              <a:off x="3695310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53" idx="0"/>
              <a:endCxn id="255" idx="2"/>
            </p:cNvCxnSpPr>
            <p:nvPr/>
          </p:nvCxnSpPr>
          <p:spPr>
            <a:xfrm flipH="1" flipV="1">
              <a:off x="3313158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65" idx="0"/>
              <a:endCxn id="267" idx="2"/>
            </p:cNvCxnSpPr>
            <p:nvPr/>
          </p:nvCxnSpPr>
          <p:spPr>
            <a:xfrm flipH="1" flipV="1">
              <a:off x="2931006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277" idx="0"/>
              <a:endCxn id="279" idx="2"/>
            </p:cNvCxnSpPr>
            <p:nvPr/>
          </p:nvCxnSpPr>
          <p:spPr>
            <a:xfrm flipH="1" flipV="1">
              <a:off x="2548854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/>
            <p:cNvCxnSpPr>
              <a:stCxn id="289" idx="0"/>
              <a:endCxn id="291" idx="2"/>
            </p:cNvCxnSpPr>
            <p:nvPr/>
          </p:nvCxnSpPr>
          <p:spPr>
            <a:xfrm flipH="1" flipV="1">
              <a:off x="2166702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/>
            <p:cNvCxnSpPr>
              <a:stCxn id="301" idx="0"/>
              <a:endCxn id="303" idx="2"/>
            </p:cNvCxnSpPr>
            <p:nvPr/>
          </p:nvCxnSpPr>
          <p:spPr>
            <a:xfrm flipH="1" flipV="1">
              <a:off x="1784550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13" idx="0"/>
              <a:endCxn id="315" idx="2"/>
            </p:cNvCxnSpPr>
            <p:nvPr/>
          </p:nvCxnSpPr>
          <p:spPr>
            <a:xfrm flipH="1" flipV="1">
              <a:off x="1402398" y="2795718"/>
              <a:ext cx="162838" cy="65790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7" name="Group 1016"/>
            <p:cNvGrpSpPr/>
            <p:nvPr/>
          </p:nvGrpSpPr>
          <p:grpSpPr>
            <a:xfrm>
              <a:off x="1425809" y="3453626"/>
              <a:ext cx="9450490" cy="274320"/>
              <a:chOff x="1425809" y="3452211"/>
              <a:chExt cx="9450490" cy="27432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6011633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393785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0215305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597446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158089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540241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922393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304545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8686697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9068849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9451001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9833153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6775937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5629481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5247329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4865177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483025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4100873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3718721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3336569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2954417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2572265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2190113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1807961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1425809" y="3452211"/>
                <a:ext cx="278853" cy="274320"/>
              </a:xfrm>
              <a:prstGeom prst="rect">
                <a:avLst/>
              </a:prstGeom>
              <a:solidFill>
                <a:srgbClr val="FF2F92">
                  <a:alpha val="20000"/>
                </a:srgbClr>
              </a:solidFill>
              <a:ln w="12700"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r>
                  <a:rPr lang="en-US" sz="900" dirty="0">
                    <a:solidFill>
                      <a:prstClr val="black"/>
                    </a:solidFill>
                  </a:rPr>
                  <a:t>LSTM</a:t>
                </a:r>
              </a:p>
            </p:txBody>
          </p:sp>
          <p:cxnSp>
            <p:nvCxnSpPr>
              <p:cNvPr id="503" name="Straight Arrow Connector 502"/>
              <p:cNvCxnSpPr/>
              <p:nvPr/>
            </p:nvCxnSpPr>
            <p:spPr>
              <a:xfrm>
                <a:off x="1704662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Arrow Connector 503"/>
              <p:cNvCxnSpPr/>
              <p:nvPr/>
            </p:nvCxnSpPr>
            <p:spPr>
              <a:xfrm>
                <a:off x="2086814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Arrow Connector 504"/>
              <p:cNvCxnSpPr/>
              <p:nvPr/>
            </p:nvCxnSpPr>
            <p:spPr>
              <a:xfrm>
                <a:off x="3615422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Arrow Connector 505"/>
              <p:cNvCxnSpPr/>
              <p:nvPr/>
            </p:nvCxnSpPr>
            <p:spPr>
              <a:xfrm>
                <a:off x="3997574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/>
              <p:cNvCxnSpPr/>
              <p:nvPr/>
            </p:nvCxnSpPr>
            <p:spPr>
              <a:xfrm>
                <a:off x="4379726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/>
              <p:cNvCxnSpPr/>
              <p:nvPr/>
            </p:nvCxnSpPr>
            <p:spPr>
              <a:xfrm>
                <a:off x="4761878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/>
              <p:cNvCxnSpPr/>
              <p:nvPr/>
            </p:nvCxnSpPr>
            <p:spPr>
              <a:xfrm>
                <a:off x="3233270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/>
              <p:cNvCxnSpPr/>
              <p:nvPr/>
            </p:nvCxnSpPr>
            <p:spPr>
              <a:xfrm>
                <a:off x="5144030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/>
              <p:cNvCxnSpPr/>
              <p:nvPr/>
            </p:nvCxnSpPr>
            <p:spPr>
              <a:xfrm>
                <a:off x="5526182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Arrow Connector 511"/>
              <p:cNvCxnSpPr/>
              <p:nvPr/>
            </p:nvCxnSpPr>
            <p:spPr>
              <a:xfrm>
                <a:off x="5908334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Arrow Connector 512"/>
              <p:cNvCxnSpPr/>
              <p:nvPr/>
            </p:nvCxnSpPr>
            <p:spPr>
              <a:xfrm>
                <a:off x="6290486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Arrow Connector 513"/>
              <p:cNvCxnSpPr/>
              <p:nvPr/>
            </p:nvCxnSpPr>
            <p:spPr>
              <a:xfrm>
                <a:off x="6672638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Arrow Connector 514"/>
              <p:cNvCxnSpPr/>
              <p:nvPr/>
            </p:nvCxnSpPr>
            <p:spPr>
              <a:xfrm>
                <a:off x="7054790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Arrow Connector 515"/>
              <p:cNvCxnSpPr/>
              <p:nvPr/>
            </p:nvCxnSpPr>
            <p:spPr>
              <a:xfrm>
                <a:off x="7436942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Arrow Connector 516"/>
              <p:cNvCxnSpPr/>
              <p:nvPr/>
            </p:nvCxnSpPr>
            <p:spPr>
              <a:xfrm>
                <a:off x="7819094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Arrow Connector 517"/>
              <p:cNvCxnSpPr/>
              <p:nvPr/>
            </p:nvCxnSpPr>
            <p:spPr>
              <a:xfrm>
                <a:off x="8201246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Arrow Connector 518"/>
              <p:cNvCxnSpPr/>
              <p:nvPr/>
            </p:nvCxnSpPr>
            <p:spPr>
              <a:xfrm>
                <a:off x="8583398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Arrow Connector 519"/>
              <p:cNvCxnSpPr/>
              <p:nvPr/>
            </p:nvCxnSpPr>
            <p:spPr>
              <a:xfrm>
                <a:off x="8965550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Arrow Connector 520"/>
              <p:cNvCxnSpPr/>
              <p:nvPr/>
            </p:nvCxnSpPr>
            <p:spPr>
              <a:xfrm>
                <a:off x="9347702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Arrow Connector 521"/>
              <p:cNvCxnSpPr/>
              <p:nvPr/>
            </p:nvCxnSpPr>
            <p:spPr>
              <a:xfrm>
                <a:off x="9729854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Arrow Connector 522"/>
              <p:cNvCxnSpPr/>
              <p:nvPr/>
            </p:nvCxnSpPr>
            <p:spPr>
              <a:xfrm>
                <a:off x="10112006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Arrow Connector 523"/>
              <p:cNvCxnSpPr/>
              <p:nvPr/>
            </p:nvCxnSpPr>
            <p:spPr>
              <a:xfrm>
                <a:off x="10494158" y="3589371"/>
                <a:ext cx="103288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Arrow Connector 524"/>
              <p:cNvCxnSpPr/>
              <p:nvPr/>
            </p:nvCxnSpPr>
            <p:spPr>
              <a:xfrm>
                <a:off x="2468966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Arrow Connector 525"/>
              <p:cNvCxnSpPr/>
              <p:nvPr/>
            </p:nvCxnSpPr>
            <p:spPr>
              <a:xfrm>
                <a:off x="2851118" y="3589371"/>
                <a:ext cx="103299" cy="0"/>
              </a:xfrm>
              <a:prstGeom prst="straightConnector1">
                <a:avLst/>
              </a:prstGeom>
              <a:ln w="12700">
                <a:solidFill>
                  <a:srgbClr val="FF2F92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2" name="Straight Arrow Connector 941"/>
            <p:cNvCxnSpPr>
              <a:stCxn id="736" idx="0"/>
              <a:endCxn id="313" idx="2"/>
            </p:cNvCxnSpPr>
            <p:nvPr/>
          </p:nvCxnSpPr>
          <p:spPr>
            <a:xfrm flipV="1">
              <a:off x="1402398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4" name="Straight Arrow Connector 943"/>
            <p:cNvCxnSpPr>
              <a:stCxn id="734" idx="0"/>
              <a:endCxn id="301" idx="2"/>
            </p:cNvCxnSpPr>
            <p:nvPr/>
          </p:nvCxnSpPr>
          <p:spPr>
            <a:xfrm flipV="1">
              <a:off x="1784550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5" name="Straight Arrow Connector 944"/>
            <p:cNvCxnSpPr>
              <a:stCxn id="732" idx="0"/>
              <a:endCxn id="289" idx="2"/>
            </p:cNvCxnSpPr>
            <p:nvPr/>
          </p:nvCxnSpPr>
          <p:spPr>
            <a:xfrm flipV="1">
              <a:off x="2166702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6" name="Straight Arrow Connector 945"/>
            <p:cNvCxnSpPr>
              <a:stCxn id="730" idx="0"/>
              <a:endCxn id="277" idx="2"/>
            </p:cNvCxnSpPr>
            <p:nvPr/>
          </p:nvCxnSpPr>
          <p:spPr>
            <a:xfrm flipV="1">
              <a:off x="2548854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7" name="Straight Arrow Connector 946"/>
            <p:cNvCxnSpPr>
              <a:stCxn id="728" idx="0"/>
              <a:endCxn id="265" idx="2"/>
            </p:cNvCxnSpPr>
            <p:nvPr/>
          </p:nvCxnSpPr>
          <p:spPr>
            <a:xfrm flipV="1">
              <a:off x="2931006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Straight Arrow Connector 947"/>
            <p:cNvCxnSpPr>
              <a:stCxn id="726" idx="0"/>
              <a:endCxn id="253" idx="2"/>
            </p:cNvCxnSpPr>
            <p:nvPr/>
          </p:nvCxnSpPr>
          <p:spPr>
            <a:xfrm flipV="1">
              <a:off x="3313158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9" name="Straight Arrow Connector 948"/>
            <p:cNvCxnSpPr>
              <a:stCxn id="724" idx="0"/>
              <a:endCxn id="241" idx="2"/>
            </p:cNvCxnSpPr>
            <p:nvPr/>
          </p:nvCxnSpPr>
          <p:spPr>
            <a:xfrm flipV="1">
              <a:off x="3695310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Straight Arrow Connector 949"/>
            <p:cNvCxnSpPr>
              <a:stCxn id="722" idx="0"/>
              <a:endCxn id="229" idx="2"/>
            </p:cNvCxnSpPr>
            <p:nvPr/>
          </p:nvCxnSpPr>
          <p:spPr>
            <a:xfrm flipV="1">
              <a:off x="4077462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1" name="Straight Arrow Connector 950"/>
            <p:cNvCxnSpPr>
              <a:stCxn id="720" idx="0"/>
              <a:endCxn id="217" idx="2"/>
            </p:cNvCxnSpPr>
            <p:nvPr/>
          </p:nvCxnSpPr>
          <p:spPr>
            <a:xfrm flipV="1">
              <a:off x="4459614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2" name="Straight Arrow Connector 951"/>
            <p:cNvCxnSpPr>
              <a:stCxn id="718" idx="0"/>
              <a:endCxn id="205" idx="2"/>
            </p:cNvCxnSpPr>
            <p:nvPr/>
          </p:nvCxnSpPr>
          <p:spPr>
            <a:xfrm flipV="1">
              <a:off x="4841766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3" name="Straight Arrow Connector 952"/>
            <p:cNvCxnSpPr>
              <a:stCxn id="716" idx="0"/>
              <a:endCxn id="193" idx="2"/>
            </p:cNvCxnSpPr>
            <p:nvPr/>
          </p:nvCxnSpPr>
          <p:spPr>
            <a:xfrm flipV="1">
              <a:off x="5223918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4" name="Straight Arrow Connector 953"/>
            <p:cNvCxnSpPr>
              <a:stCxn id="714" idx="0"/>
              <a:endCxn id="181" idx="2"/>
            </p:cNvCxnSpPr>
            <p:nvPr/>
          </p:nvCxnSpPr>
          <p:spPr>
            <a:xfrm flipV="1">
              <a:off x="5606070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5" name="Straight Arrow Connector 974"/>
            <p:cNvCxnSpPr>
              <a:stCxn id="688" idx="0"/>
              <a:endCxn id="13" idx="2"/>
            </p:cNvCxnSpPr>
            <p:nvPr/>
          </p:nvCxnSpPr>
          <p:spPr>
            <a:xfrm flipV="1">
              <a:off x="5988222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Straight Arrow Connector 975"/>
            <p:cNvCxnSpPr>
              <a:stCxn id="690" idx="0"/>
              <a:endCxn id="25" idx="2"/>
            </p:cNvCxnSpPr>
            <p:nvPr/>
          </p:nvCxnSpPr>
          <p:spPr>
            <a:xfrm flipV="1">
              <a:off x="6370374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7" name="Straight Arrow Connector 976"/>
            <p:cNvCxnSpPr>
              <a:stCxn id="712" idx="0"/>
              <a:endCxn id="157" idx="2"/>
            </p:cNvCxnSpPr>
            <p:nvPr/>
          </p:nvCxnSpPr>
          <p:spPr>
            <a:xfrm flipV="1">
              <a:off x="6752526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8" name="Straight Arrow Connector 977"/>
            <p:cNvCxnSpPr>
              <a:stCxn id="696" idx="0"/>
              <a:endCxn id="61" idx="2"/>
            </p:cNvCxnSpPr>
            <p:nvPr/>
          </p:nvCxnSpPr>
          <p:spPr>
            <a:xfrm flipV="1">
              <a:off x="7134678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9" name="Straight Arrow Connector 978"/>
            <p:cNvCxnSpPr>
              <a:stCxn id="698" idx="0"/>
              <a:endCxn id="73" idx="2"/>
            </p:cNvCxnSpPr>
            <p:nvPr/>
          </p:nvCxnSpPr>
          <p:spPr>
            <a:xfrm flipV="1">
              <a:off x="7516830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Straight Arrow Connector 979"/>
            <p:cNvCxnSpPr>
              <a:stCxn id="700" idx="0"/>
              <a:endCxn id="85" idx="2"/>
            </p:cNvCxnSpPr>
            <p:nvPr/>
          </p:nvCxnSpPr>
          <p:spPr>
            <a:xfrm flipV="1">
              <a:off x="7898982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1" name="Straight Arrow Connector 980"/>
            <p:cNvCxnSpPr>
              <a:stCxn id="702" idx="0"/>
              <a:endCxn id="97" idx="2"/>
            </p:cNvCxnSpPr>
            <p:nvPr/>
          </p:nvCxnSpPr>
          <p:spPr>
            <a:xfrm flipV="1">
              <a:off x="8281134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2" name="Straight Arrow Connector 981"/>
            <p:cNvCxnSpPr>
              <a:stCxn id="704" idx="0"/>
              <a:endCxn id="109" idx="2"/>
            </p:cNvCxnSpPr>
            <p:nvPr/>
          </p:nvCxnSpPr>
          <p:spPr>
            <a:xfrm flipV="1">
              <a:off x="8663286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Straight Arrow Connector 982"/>
            <p:cNvCxnSpPr>
              <a:stCxn id="706" idx="0"/>
              <a:endCxn id="121" idx="2"/>
            </p:cNvCxnSpPr>
            <p:nvPr/>
          </p:nvCxnSpPr>
          <p:spPr>
            <a:xfrm flipV="1">
              <a:off x="9045438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Straight Arrow Connector 983"/>
            <p:cNvCxnSpPr>
              <a:stCxn id="708" idx="0"/>
              <a:endCxn id="133" idx="2"/>
            </p:cNvCxnSpPr>
            <p:nvPr/>
          </p:nvCxnSpPr>
          <p:spPr>
            <a:xfrm flipV="1">
              <a:off x="9427590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5" name="Straight Arrow Connector 984"/>
            <p:cNvCxnSpPr>
              <a:stCxn id="710" idx="0"/>
              <a:endCxn id="145" idx="2"/>
            </p:cNvCxnSpPr>
            <p:nvPr/>
          </p:nvCxnSpPr>
          <p:spPr>
            <a:xfrm flipV="1">
              <a:off x="9809742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Straight Arrow Connector 985"/>
            <p:cNvCxnSpPr>
              <a:stCxn id="692" idx="0"/>
              <a:endCxn id="37" idx="2"/>
            </p:cNvCxnSpPr>
            <p:nvPr/>
          </p:nvCxnSpPr>
          <p:spPr>
            <a:xfrm flipV="1">
              <a:off x="10191894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7" name="Straight Arrow Connector 986"/>
            <p:cNvCxnSpPr>
              <a:stCxn id="694" idx="0"/>
              <a:endCxn id="49" idx="2"/>
            </p:cNvCxnSpPr>
            <p:nvPr/>
          </p:nvCxnSpPr>
          <p:spPr>
            <a:xfrm flipV="1">
              <a:off x="10574035" y="3727946"/>
              <a:ext cx="162838" cy="19179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2D476BE8-FCE2-57BC-55FD-E29B0CB37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251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93649"/>
          </a:xfrm>
        </p:spPr>
        <p:txBody>
          <a:bodyPr>
            <a:normAutofit fontScale="90000"/>
          </a:bodyPr>
          <a:lstStyle/>
          <a:p>
            <a:r>
              <a:rPr lang="en-US" dirty="0"/>
              <a:t>End-to-End Speech Recognition</a:t>
            </a:r>
            <a:br>
              <a:rPr lang="en-US" dirty="0"/>
            </a:br>
            <a:r>
              <a:rPr lang="en-US" dirty="0"/>
              <a:t>using</a:t>
            </a:r>
            <a:br>
              <a:rPr lang="en-US" dirty="0"/>
            </a:br>
            <a:r>
              <a:rPr lang="en-US" dirty="0"/>
              <a:t>Neural Networks with Attention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16580"/>
            <a:ext cx="9144000" cy="1655762"/>
          </a:xfrm>
        </p:spPr>
        <p:txBody>
          <a:bodyPr/>
          <a:lstStyle/>
          <a:p>
            <a:r>
              <a:rPr lang="en-US" dirty="0"/>
              <a:t>Applying ideas from machine translation to speech recognition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42A026B-4B09-2196-A33E-0E47BEFB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7573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D42F-AF6C-4569-E56C-C00A36FE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Attention-Based Speech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B8055-01ED-1B4E-9358-71971898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84" y="2682523"/>
            <a:ext cx="5228135" cy="224680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C96BCC-53C7-51D0-6313-D3726E840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913" y="2678435"/>
            <a:ext cx="3957941" cy="225089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31BE1-D4B8-ECDB-2E17-EC3F1A108521}"/>
              </a:ext>
            </a:extLst>
          </p:cNvPr>
          <p:cNvSpPr txBox="1"/>
          <p:nvPr/>
        </p:nvSpPr>
        <p:spPr>
          <a:xfrm>
            <a:off x="1026084" y="2370658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NeurIPS</a:t>
            </a:r>
            <a:r>
              <a:rPr lang="en-US" sz="1400" dirty="0"/>
              <a:t> 2015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B70595E7-0DA0-2615-8CA5-1AB79DCAE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109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roup 397"/>
          <p:cNvGrpSpPr/>
          <p:nvPr/>
        </p:nvGrpSpPr>
        <p:grpSpPr>
          <a:xfrm>
            <a:off x="1591618" y="1734439"/>
            <a:ext cx="8406027" cy="1241387"/>
            <a:chOff x="1591618" y="1734439"/>
            <a:chExt cx="8406027" cy="1241387"/>
          </a:xfrm>
        </p:grpSpPr>
        <p:cxnSp>
          <p:nvCxnSpPr>
            <p:cNvPr id="663" name="Curved Connector 662"/>
            <p:cNvCxnSpPr>
              <a:stCxn id="1585" idx="3"/>
              <a:endCxn id="440" idx="0"/>
            </p:cNvCxnSpPr>
            <p:nvPr/>
          </p:nvCxnSpPr>
          <p:spPr>
            <a:xfrm flipH="1">
              <a:off x="1591618" y="1734439"/>
              <a:ext cx="4344232" cy="1241387"/>
            </a:xfrm>
            <a:prstGeom prst="curvedConnector4">
              <a:avLst>
                <a:gd name="adj1" fmla="val -5262"/>
                <a:gd name="adj2" fmla="val 55524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Curved Connector 664"/>
            <p:cNvCxnSpPr>
              <a:stCxn id="1585" idx="3"/>
              <a:endCxn id="441" idx="0"/>
            </p:cNvCxnSpPr>
            <p:nvPr/>
          </p:nvCxnSpPr>
          <p:spPr>
            <a:xfrm flipH="1">
              <a:off x="2350654" y="1734439"/>
              <a:ext cx="3585196" cy="1241387"/>
            </a:xfrm>
            <a:prstGeom prst="curvedConnector4">
              <a:avLst>
                <a:gd name="adj1" fmla="val -6376"/>
                <a:gd name="adj2" fmla="val 55524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Curved Connector 666"/>
            <p:cNvCxnSpPr>
              <a:stCxn id="1585" idx="3"/>
              <a:endCxn id="442" idx="0"/>
            </p:cNvCxnSpPr>
            <p:nvPr/>
          </p:nvCxnSpPr>
          <p:spPr>
            <a:xfrm flipH="1">
              <a:off x="3118907" y="1734439"/>
              <a:ext cx="2816943" cy="1241387"/>
            </a:xfrm>
            <a:prstGeom prst="curvedConnector4">
              <a:avLst>
                <a:gd name="adj1" fmla="val -8115"/>
                <a:gd name="adj2" fmla="val 55524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Curved Connector 668"/>
            <p:cNvCxnSpPr>
              <a:stCxn id="1585" idx="3"/>
              <a:endCxn id="450" idx="0"/>
            </p:cNvCxnSpPr>
            <p:nvPr/>
          </p:nvCxnSpPr>
          <p:spPr>
            <a:xfrm flipH="1">
              <a:off x="3879263" y="1734439"/>
              <a:ext cx="2056587" cy="1240193"/>
            </a:xfrm>
            <a:prstGeom prst="curvedConnector4">
              <a:avLst>
                <a:gd name="adj1" fmla="val -11116"/>
                <a:gd name="adj2" fmla="val 55530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Curved Connector 672"/>
            <p:cNvCxnSpPr>
              <a:stCxn id="1585" idx="3"/>
              <a:endCxn id="467" idx="0"/>
            </p:cNvCxnSpPr>
            <p:nvPr/>
          </p:nvCxnSpPr>
          <p:spPr>
            <a:xfrm flipH="1">
              <a:off x="4643567" y="1734439"/>
              <a:ext cx="1292283" cy="1241387"/>
            </a:xfrm>
            <a:prstGeom prst="curvedConnector4">
              <a:avLst>
                <a:gd name="adj1" fmla="val -17690"/>
                <a:gd name="adj2" fmla="val 55524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Curved Connector 676"/>
            <p:cNvCxnSpPr>
              <a:stCxn id="1585" idx="3"/>
              <a:endCxn id="468" idx="0"/>
            </p:cNvCxnSpPr>
            <p:nvPr/>
          </p:nvCxnSpPr>
          <p:spPr>
            <a:xfrm flipH="1">
              <a:off x="5410504" y="1734439"/>
              <a:ext cx="525346" cy="1234056"/>
            </a:xfrm>
            <a:prstGeom prst="curvedConnector4">
              <a:avLst>
                <a:gd name="adj1" fmla="val -43514"/>
                <a:gd name="adj2" fmla="val 55557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Curved Connector 678"/>
            <p:cNvCxnSpPr>
              <a:stCxn id="1585" idx="3"/>
              <a:endCxn id="493" idx="0"/>
            </p:cNvCxnSpPr>
            <p:nvPr/>
          </p:nvCxnSpPr>
          <p:spPr>
            <a:xfrm>
              <a:off x="5935850" y="1734439"/>
              <a:ext cx="241591" cy="1241387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Curved Connector 680"/>
            <p:cNvCxnSpPr>
              <a:stCxn id="1585" idx="3"/>
              <a:endCxn id="518" idx="0"/>
            </p:cNvCxnSpPr>
            <p:nvPr/>
          </p:nvCxnSpPr>
          <p:spPr>
            <a:xfrm>
              <a:off x="5935850" y="1734439"/>
              <a:ext cx="1004578" cy="1241387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Curved Connector 681"/>
            <p:cNvCxnSpPr>
              <a:stCxn id="1585" idx="3"/>
              <a:endCxn id="519" idx="0"/>
            </p:cNvCxnSpPr>
            <p:nvPr/>
          </p:nvCxnSpPr>
          <p:spPr>
            <a:xfrm>
              <a:off x="5935850" y="1734439"/>
              <a:ext cx="1768883" cy="1234056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Curved Connector 683"/>
            <p:cNvCxnSpPr>
              <a:stCxn id="1585" idx="3"/>
              <a:endCxn id="543" idx="0"/>
            </p:cNvCxnSpPr>
            <p:nvPr/>
          </p:nvCxnSpPr>
          <p:spPr>
            <a:xfrm>
              <a:off x="5935850" y="1734439"/>
              <a:ext cx="2533187" cy="1239062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Curved Connector 685"/>
            <p:cNvCxnSpPr>
              <a:stCxn id="1585" idx="3"/>
              <a:endCxn id="568" idx="0"/>
            </p:cNvCxnSpPr>
            <p:nvPr/>
          </p:nvCxnSpPr>
          <p:spPr>
            <a:xfrm>
              <a:off x="5935850" y="1734439"/>
              <a:ext cx="3297491" cy="1239062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Curved Connector 687"/>
            <p:cNvCxnSpPr>
              <a:stCxn id="1585" idx="3"/>
              <a:endCxn id="569" idx="0"/>
            </p:cNvCxnSpPr>
            <p:nvPr/>
          </p:nvCxnSpPr>
          <p:spPr>
            <a:xfrm>
              <a:off x="5935850" y="1734439"/>
              <a:ext cx="4061795" cy="1239062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1" name="Rectangle 1440"/>
          <p:cNvSpPr/>
          <p:nvPr/>
        </p:nvSpPr>
        <p:spPr>
          <a:xfrm>
            <a:off x="1283273" y="4417813"/>
            <a:ext cx="9722473" cy="836044"/>
          </a:xfrm>
          <a:prstGeom prst="rect">
            <a:avLst/>
          </a:prstGeom>
          <a:solidFill>
            <a:schemeClr val="accent1">
              <a:alpha val="2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8" name="Group 1437"/>
          <p:cNvGrpSpPr/>
          <p:nvPr/>
        </p:nvGrpSpPr>
        <p:grpSpPr>
          <a:xfrm>
            <a:off x="1613112" y="3760033"/>
            <a:ext cx="8789485" cy="697170"/>
            <a:chOff x="1613112" y="3760033"/>
            <a:chExt cx="8789485" cy="697170"/>
          </a:xfrm>
        </p:grpSpPr>
        <p:cxnSp>
          <p:nvCxnSpPr>
            <p:cNvPr id="443" name="Straight Arrow Connector 442"/>
            <p:cNvCxnSpPr>
              <a:stCxn id="494" idx="0"/>
              <a:endCxn id="683" idx="2"/>
            </p:cNvCxnSpPr>
            <p:nvPr/>
          </p:nvCxnSpPr>
          <p:spPr>
            <a:xfrm flipH="1" flipV="1">
              <a:off x="5597058" y="3760033"/>
              <a:ext cx="2197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Arrow Connector 443"/>
            <p:cNvCxnSpPr>
              <a:stCxn id="495" idx="0"/>
              <a:endCxn id="671" idx="2"/>
            </p:cNvCxnSpPr>
            <p:nvPr/>
          </p:nvCxnSpPr>
          <p:spPr>
            <a:xfrm flipV="1">
              <a:off x="6198936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/>
            <p:cNvCxnSpPr>
              <a:stCxn id="496" idx="0"/>
              <a:endCxn id="672" idx="2"/>
            </p:cNvCxnSpPr>
            <p:nvPr/>
          </p:nvCxnSpPr>
          <p:spPr>
            <a:xfrm flipV="1">
              <a:off x="10020456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>
              <a:stCxn id="497" idx="0"/>
              <a:endCxn id="672" idx="2"/>
            </p:cNvCxnSpPr>
            <p:nvPr/>
          </p:nvCxnSpPr>
          <p:spPr>
            <a:xfrm flipH="1" flipV="1">
              <a:off x="10182882" y="3760033"/>
              <a:ext cx="219715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/>
            <p:cNvCxnSpPr>
              <a:stCxn id="498" idx="0"/>
              <a:endCxn id="674" idx="2"/>
            </p:cNvCxnSpPr>
            <p:nvPr/>
          </p:nvCxnSpPr>
          <p:spPr>
            <a:xfrm flipV="1">
              <a:off x="6963240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>
              <a:stCxn id="499" idx="0"/>
              <a:endCxn id="674" idx="2"/>
            </p:cNvCxnSpPr>
            <p:nvPr/>
          </p:nvCxnSpPr>
          <p:spPr>
            <a:xfrm flipH="1" flipV="1">
              <a:off x="7125666" y="3760033"/>
              <a:ext cx="2197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/>
            <p:cNvCxnSpPr>
              <a:stCxn id="500" idx="0"/>
              <a:endCxn id="676" idx="2"/>
            </p:cNvCxnSpPr>
            <p:nvPr/>
          </p:nvCxnSpPr>
          <p:spPr>
            <a:xfrm flipV="1">
              <a:off x="7727544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>
              <a:stCxn id="502" idx="0"/>
              <a:endCxn id="678" idx="2"/>
            </p:cNvCxnSpPr>
            <p:nvPr/>
          </p:nvCxnSpPr>
          <p:spPr>
            <a:xfrm flipV="1">
              <a:off x="8491848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/>
            <p:cNvCxnSpPr>
              <a:stCxn id="503" idx="0"/>
              <a:endCxn id="678" idx="2"/>
            </p:cNvCxnSpPr>
            <p:nvPr/>
          </p:nvCxnSpPr>
          <p:spPr>
            <a:xfrm flipH="1" flipV="1">
              <a:off x="8654274" y="3760033"/>
              <a:ext cx="2197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/>
            <p:cNvCxnSpPr>
              <a:stCxn id="504" idx="0"/>
              <a:endCxn id="680" idx="2"/>
            </p:cNvCxnSpPr>
            <p:nvPr/>
          </p:nvCxnSpPr>
          <p:spPr>
            <a:xfrm flipV="1">
              <a:off x="9256152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>
              <a:stCxn id="505" idx="0"/>
              <a:endCxn id="680" idx="2"/>
            </p:cNvCxnSpPr>
            <p:nvPr/>
          </p:nvCxnSpPr>
          <p:spPr>
            <a:xfrm flipH="1" flipV="1">
              <a:off x="9418578" y="3760033"/>
              <a:ext cx="2197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Arrow Connector 454"/>
            <p:cNvCxnSpPr>
              <a:stCxn id="506" idx="0"/>
              <a:endCxn id="671" idx="2"/>
            </p:cNvCxnSpPr>
            <p:nvPr/>
          </p:nvCxnSpPr>
          <p:spPr>
            <a:xfrm flipH="1" flipV="1">
              <a:off x="6361362" y="3760033"/>
              <a:ext cx="2197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Arrow Connector 455"/>
            <p:cNvCxnSpPr>
              <a:stCxn id="507" idx="0"/>
              <a:endCxn id="683" idx="2"/>
            </p:cNvCxnSpPr>
            <p:nvPr/>
          </p:nvCxnSpPr>
          <p:spPr>
            <a:xfrm flipV="1">
              <a:off x="5434632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Arrow Connector 456"/>
            <p:cNvCxnSpPr>
              <a:stCxn id="508" idx="0"/>
              <a:endCxn id="685" idx="2"/>
            </p:cNvCxnSpPr>
            <p:nvPr/>
          </p:nvCxnSpPr>
          <p:spPr>
            <a:xfrm flipH="1" flipV="1">
              <a:off x="4832754" y="3760033"/>
              <a:ext cx="2197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Arrow Connector 457"/>
            <p:cNvCxnSpPr>
              <a:stCxn id="509" idx="0"/>
              <a:endCxn id="685" idx="2"/>
            </p:cNvCxnSpPr>
            <p:nvPr/>
          </p:nvCxnSpPr>
          <p:spPr>
            <a:xfrm flipV="1">
              <a:off x="4670328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Arrow Connector 458"/>
            <p:cNvCxnSpPr>
              <a:stCxn id="510" idx="0"/>
              <a:endCxn id="687" idx="2"/>
            </p:cNvCxnSpPr>
            <p:nvPr/>
          </p:nvCxnSpPr>
          <p:spPr>
            <a:xfrm flipH="1" flipV="1">
              <a:off x="4068450" y="3760033"/>
              <a:ext cx="2197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Arrow Connector 459"/>
            <p:cNvCxnSpPr>
              <a:stCxn id="511" idx="0"/>
              <a:endCxn id="687" idx="2"/>
            </p:cNvCxnSpPr>
            <p:nvPr/>
          </p:nvCxnSpPr>
          <p:spPr>
            <a:xfrm flipV="1">
              <a:off x="3906024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Arrow Connector 460"/>
            <p:cNvCxnSpPr>
              <a:stCxn id="512" idx="0"/>
              <a:endCxn id="689" idx="2"/>
            </p:cNvCxnSpPr>
            <p:nvPr/>
          </p:nvCxnSpPr>
          <p:spPr>
            <a:xfrm flipH="1" flipV="1">
              <a:off x="3304146" y="3760033"/>
              <a:ext cx="2197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Arrow Connector 461"/>
            <p:cNvCxnSpPr>
              <a:stCxn id="513" idx="0"/>
              <a:endCxn id="689" idx="2"/>
            </p:cNvCxnSpPr>
            <p:nvPr/>
          </p:nvCxnSpPr>
          <p:spPr>
            <a:xfrm flipV="1">
              <a:off x="3141720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Arrow Connector 462"/>
            <p:cNvCxnSpPr>
              <a:stCxn id="514" idx="0"/>
              <a:endCxn id="691" idx="2"/>
            </p:cNvCxnSpPr>
            <p:nvPr/>
          </p:nvCxnSpPr>
          <p:spPr>
            <a:xfrm flipH="1" flipV="1">
              <a:off x="2539842" y="3760033"/>
              <a:ext cx="2197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/>
            <p:cNvCxnSpPr>
              <a:stCxn id="515" idx="0"/>
              <a:endCxn id="691" idx="2"/>
            </p:cNvCxnSpPr>
            <p:nvPr/>
          </p:nvCxnSpPr>
          <p:spPr>
            <a:xfrm flipV="1">
              <a:off x="2377416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Arrow Connector 464"/>
            <p:cNvCxnSpPr>
              <a:stCxn id="516" idx="0"/>
              <a:endCxn id="693" idx="2"/>
            </p:cNvCxnSpPr>
            <p:nvPr/>
          </p:nvCxnSpPr>
          <p:spPr>
            <a:xfrm flipH="1" flipV="1">
              <a:off x="1775538" y="3760033"/>
              <a:ext cx="2197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Arrow Connector 465"/>
            <p:cNvCxnSpPr>
              <a:stCxn id="517" idx="0"/>
              <a:endCxn id="693" idx="2"/>
            </p:cNvCxnSpPr>
            <p:nvPr/>
          </p:nvCxnSpPr>
          <p:spPr>
            <a:xfrm flipV="1">
              <a:off x="1613112" y="3760033"/>
              <a:ext cx="1624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Straight Arrow Connector 1258"/>
            <p:cNvCxnSpPr>
              <a:stCxn id="501" idx="0"/>
              <a:endCxn id="676" idx="2"/>
            </p:cNvCxnSpPr>
            <p:nvPr/>
          </p:nvCxnSpPr>
          <p:spPr>
            <a:xfrm flipH="1" flipV="1">
              <a:off x="7889970" y="3760033"/>
              <a:ext cx="219726" cy="697170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6029"/>
            <a:ext cx="10515600" cy="702699"/>
          </a:xfrm>
        </p:spPr>
        <p:txBody>
          <a:bodyPr>
            <a:normAutofit/>
          </a:bodyPr>
          <a:lstStyle/>
          <a:p>
            <a:r>
              <a:rPr lang="en-US" sz="4000" dirty="0"/>
              <a:t>An Encoder-Decoder Architecture with Attention</a:t>
            </a:r>
          </a:p>
        </p:txBody>
      </p:sp>
      <p:grpSp>
        <p:nvGrpSpPr>
          <p:cNvPr id="935" name="Group 934"/>
          <p:cNvGrpSpPr/>
          <p:nvPr/>
        </p:nvGrpSpPr>
        <p:grpSpPr>
          <a:xfrm>
            <a:off x="1194184" y="5411244"/>
            <a:ext cx="10058676" cy="1364841"/>
            <a:chOff x="1194184" y="5411244"/>
            <a:chExt cx="10058676" cy="13648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4184" y="6457763"/>
              <a:ext cx="10058676" cy="31832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73158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apezoid 8"/>
            <p:cNvSpPr/>
            <p:nvPr/>
          </p:nvSpPr>
          <p:spPr>
            <a:xfrm>
              <a:off x="1313914" y="6362501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1432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apezoid 11"/>
            <p:cNvSpPr/>
            <p:nvPr/>
          </p:nvSpPr>
          <p:spPr>
            <a:xfrm>
              <a:off x="1706128" y="6362501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49707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87981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6256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64530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02805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41079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9354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17628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55903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94177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32452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70726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09001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47275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5550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23824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62099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00373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38648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76922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0151974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0534719" y="5411244"/>
              <a:ext cx="95003" cy="9144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apezoid 15"/>
            <p:cNvSpPr/>
            <p:nvPr/>
          </p:nvSpPr>
          <p:spPr>
            <a:xfrm>
              <a:off x="2083552" y="6370606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apezoid 16"/>
            <p:cNvSpPr/>
            <p:nvPr/>
          </p:nvSpPr>
          <p:spPr>
            <a:xfrm>
              <a:off x="2475766" y="6363059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apezoid 17"/>
            <p:cNvSpPr/>
            <p:nvPr/>
          </p:nvSpPr>
          <p:spPr>
            <a:xfrm>
              <a:off x="2858952" y="6362501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/>
            <p:cNvSpPr/>
            <p:nvPr/>
          </p:nvSpPr>
          <p:spPr>
            <a:xfrm>
              <a:off x="3227964" y="6358095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/>
            <p:cNvSpPr/>
            <p:nvPr/>
          </p:nvSpPr>
          <p:spPr>
            <a:xfrm>
              <a:off x="3618355" y="6364711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/>
            <p:cNvSpPr/>
            <p:nvPr/>
          </p:nvSpPr>
          <p:spPr>
            <a:xfrm>
              <a:off x="4001100" y="6358095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/>
            <p:cNvSpPr/>
            <p:nvPr/>
          </p:nvSpPr>
          <p:spPr>
            <a:xfrm>
              <a:off x="4364168" y="6369331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apezoid 22"/>
            <p:cNvSpPr/>
            <p:nvPr/>
          </p:nvSpPr>
          <p:spPr>
            <a:xfrm>
              <a:off x="5152504" y="6370606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apezoid 23"/>
            <p:cNvSpPr/>
            <p:nvPr/>
          </p:nvSpPr>
          <p:spPr>
            <a:xfrm>
              <a:off x="5532080" y="6364648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apezoid 24"/>
            <p:cNvSpPr/>
            <p:nvPr/>
          </p:nvSpPr>
          <p:spPr>
            <a:xfrm>
              <a:off x="5914825" y="6364648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apezoid 25"/>
            <p:cNvSpPr/>
            <p:nvPr/>
          </p:nvSpPr>
          <p:spPr>
            <a:xfrm>
              <a:off x="6294150" y="6358095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apezoid 26"/>
            <p:cNvSpPr/>
            <p:nvPr/>
          </p:nvSpPr>
          <p:spPr>
            <a:xfrm>
              <a:off x="6682198" y="6364648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apezoid 27"/>
            <p:cNvSpPr/>
            <p:nvPr/>
          </p:nvSpPr>
          <p:spPr>
            <a:xfrm>
              <a:off x="7062712" y="6364648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/>
            <p:cNvSpPr/>
            <p:nvPr/>
          </p:nvSpPr>
          <p:spPr>
            <a:xfrm>
              <a:off x="4770176" y="6358095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>
              <a:off x="7444198" y="6371201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/>
            <p:cNvSpPr/>
            <p:nvPr/>
          </p:nvSpPr>
          <p:spPr>
            <a:xfrm>
              <a:off x="7828550" y="6358095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apezoid 31"/>
            <p:cNvSpPr/>
            <p:nvPr/>
          </p:nvSpPr>
          <p:spPr>
            <a:xfrm>
              <a:off x="8211295" y="6364648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apezoid 32"/>
            <p:cNvSpPr/>
            <p:nvPr/>
          </p:nvSpPr>
          <p:spPr>
            <a:xfrm>
              <a:off x="8597112" y="6364648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/>
            <p:cNvSpPr/>
            <p:nvPr/>
          </p:nvSpPr>
          <p:spPr>
            <a:xfrm>
              <a:off x="8973571" y="6358095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apezoid 34"/>
            <p:cNvSpPr/>
            <p:nvPr/>
          </p:nvSpPr>
          <p:spPr>
            <a:xfrm>
              <a:off x="9363356" y="6364648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rapezoid 35"/>
            <p:cNvSpPr/>
            <p:nvPr/>
          </p:nvSpPr>
          <p:spPr>
            <a:xfrm>
              <a:off x="9747534" y="6358095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rapezoid 36"/>
            <p:cNvSpPr/>
            <p:nvPr/>
          </p:nvSpPr>
          <p:spPr>
            <a:xfrm>
              <a:off x="10123413" y="6364648"/>
              <a:ext cx="914400" cy="243230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6" name="Group 1435"/>
          <p:cNvGrpSpPr/>
          <p:nvPr/>
        </p:nvGrpSpPr>
        <p:grpSpPr>
          <a:xfrm>
            <a:off x="1473685" y="4457203"/>
            <a:ext cx="9108536" cy="954041"/>
            <a:chOff x="1473685" y="4457203"/>
            <a:chExt cx="9108536" cy="954041"/>
          </a:xfrm>
        </p:grpSpPr>
        <p:sp>
          <p:nvSpPr>
            <p:cNvPr id="494" name="Rectangle 493"/>
            <p:cNvSpPr/>
            <p:nvPr/>
          </p:nvSpPr>
          <p:spPr>
            <a:xfrm>
              <a:off x="5677357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6059509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9881029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10263170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6823813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99" name="Rectangle 498"/>
            <p:cNvSpPr/>
            <p:nvPr/>
          </p:nvSpPr>
          <p:spPr>
            <a:xfrm>
              <a:off x="7205965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0" name="Rectangle 499"/>
            <p:cNvSpPr/>
            <p:nvPr/>
          </p:nvSpPr>
          <p:spPr>
            <a:xfrm>
              <a:off x="7588117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7970269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8352421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8734573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9116725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5" name="Rectangle 504"/>
            <p:cNvSpPr/>
            <p:nvPr/>
          </p:nvSpPr>
          <p:spPr>
            <a:xfrm>
              <a:off x="9498877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6" name="Rectangle 505"/>
            <p:cNvSpPr/>
            <p:nvPr/>
          </p:nvSpPr>
          <p:spPr>
            <a:xfrm>
              <a:off x="6441661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5295205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4913053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4530901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4148749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1" name="Rectangle 510"/>
            <p:cNvSpPr/>
            <p:nvPr/>
          </p:nvSpPr>
          <p:spPr>
            <a:xfrm>
              <a:off x="3766597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2" name="Rectangle 511"/>
            <p:cNvSpPr/>
            <p:nvPr/>
          </p:nvSpPr>
          <p:spPr>
            <a:xfrm>
              <a:off x="3384445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3002293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2620141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2237989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1855837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1473685" y="445720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520" name="Straight Arrow Connector 519"/>
            <p:cNvCxnSpPr/>
            <p:nvPr/>
          </p:nvCxnSpPr>
          <p:spPr>
            <a:xfrm>
              <a:off x="1752538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Arrow Connector 520"/>
            <p:cNvCxnSpPr/>
            <p:nvPr/>
          </p:nvCxnSpPr>
          <p:spPr>
            <a:xfrm>
              <a:off x="3281146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Arrow Connector 521"/>
            <p:cNvCxnSpPr/>
            <p:nvPr/>
          </p:nvCxnSpPr>
          <p:spPr>
            <a:xfrm>
              <a:off x="3663298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Arrow Connector 522"/>
            <p:cNvCxnSpPr/>
            <p:nvPr/>
          </p:nvCxnSpPr>
          <p:spPr>
            <a:xfrm>
              <a:off x="4045450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Arrow Connector 523"/>
            <p:cNvCxnSpPr/>
            <p:nvPr/>
          </p:nvCxnSpPr>
          <p:spPr>
            <a:xfrm>
              <a:off x="4427602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Arrow Connector 524"/>
            <p:cNvCxnSpPr/>
            <p:nvPr/>
          </p:nvCxnSpPr>
          <p:spPr>
            <a:xfrm>
              <a:off x="2898994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Arrow Connector 525"/>
            <p:cNvCxnSpPr/>
            <p:nvPr/>
          </p:nvCxnSpPr>
          <p:spPr>
            <a:xfrm>
              <a:off x="4809754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Arrow Connector 526"/>
            <p:cNvCxnSpPr/>
            <p:nvPr/>
          </p:nvCxnSpPr>
          <p:spPr>
            <a:xfrm>
              <a:off x="5191906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Arrow Connector 527"/>
            <p:cNvCxnSpPr/>
            <p:nvPr/>
          </p:nvCxnSpPr>
          <p:spPr>
            <a:xfrm>
              <a:off x="5574058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Arrow Connector 528"/>
            <p:cNvCxnSpPr/>
            <p:nvPr/>
          </p:nvCxnSpPr>
          <p:spPr>
            <a:xfrm>
              <a:off x="5956210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Arrow Connector 529"/>
            <p:cNvCxnSpPr/>
            <p:nvPr/>
          </p:nvCxnSpPr>
          <p:spPr>
            <a:xfrm>
              <a:off x="6338362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Arrow Connector 530"/>
            <p:cNvCxnSpPr/>
            <p:nvPr/>
          </p:nvCxnSpPr>
          <p:spPr>
            <a:xfrm>
              <a:off x="6720514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Arrow Connector 531"/>
            <p:cNvCxnSpPr/>
            <p:nvPr/>
          </p:nvCxnSpPr>
          <p:spPr>
            <a:xfrm>
              <a:off x="7102666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/>
            <p:cNvCxnSpPr/>
            <p:nvPr/>
          </p:nvCxnSpPr>
          <p:spPr>
            <a:xfrm>
              <a:off x="7484818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Arrow Connector 533"/>
            <p:cNvCxnSpPr/>
            <p:nvPr/>
          </p:nvCxnSpPr>
          <p:spPr>
            <a:xfrm>
              <a:off x="7866970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Arrow Connector 534"/>
            <p:cNvCxnSpPr/>
            <p:nvPr/>
          </p:nvCxnSpPr>
          <p:spPr>
            <a:xfrm>
              <a:off x="8249122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Arrow Connector 535"/>
            <p:cNvCxnSpPr/>
            <p:nvPr/>
          </p:nvCxnSpPr>
          <p:spPr>
            <a:xfrm>
              <a:off x="8631274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Arrow Connector 536"/>
            <p:cNvCxnSpPr/>
            <p:nvPr/>
          </p:nvCxnSpPr>
          <p:spPr>
            <a:xfrm>
              <a:off x="9013426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Arrow Connector 537"/>
            <p:cNvCxnSpPr/>
            <p:nvPr/>
          </p:nvCxnSpPr>
          <p:spPr>
            <a:xfrm>
              <a:off x="9395578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Arrow Connector 538"/>
            <p:cNvCxnSpPr/>
            <p:nvPr/>
          </p:nvCxnSpPr>
          <p:spPr>
            <a:xfrm>
              <a:off x="9777730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Arrow Connector 539"/>
            <p:cNvCxnSpPr/>
            <p:nvPr/>
          </p:nvCxnSpPr>
          <p:spPr>
            <a:xfrm>
              <a:off x="10159882" y="4594363"/>
              <a:ext cx="103288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Arrow Connector 540"/>
            <p:cNvCxnSpPr/>
            <p:nvPr/>
          </p:nvCxnSpPr>
          <p:spPr>
            <a:xfrm>
              <a:off x="2134690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Arrow Connector 541"/>
            <p:cNvCxnSpPr/>
            <p:nvPr/>
          </p:nvCxnSpPr>
          <p:spPr>
            <a:xfrm>
              <a:off x="2516842" y="4594363"/>
              <a:ext cx="10329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47" idx="0"/>
              <a:endCxn id="494" idx="2"/>
            </p:cNvCxnSpPr>
            <p:nvPr/>
          </p:nvCxnSpPr>
          <p:spPr>
            <a:xfrm flipH="1" flipV="1">
              <a:off x="5816784" y="4731523"/>
              <a:ext cx="172497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48" idx="0"/>
              <a:endCxn id="495" idx="2"/>
            </p:cNvCxnSpPr>
            <p:nvPr/>
          </p:nvCxnSpPr>
          <p:spPr>
            <a:xfrm flipH="1" flipV="1">
              <a:off x="6198936" y="4731523"/>
              <a:ext cx="173090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58" idx="0"/>
              <a:endCxn id="496" idx="2"/>
            </p:cNvCxnSpPr>
            <p:nvPr/>
          </p:nvCxnSpPr>
          <p:spPr>
            <a:xfrm flipH="1" flipV="1">
              <a:off x="10020456" y="4731523"/>
              <a:ext cx="179020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59" idx="0"/>
              <a:endCxn id="497" idx="2"/>
            </p:cNvCxnSpPr>
            <p:nvPr/>
          </p:nvCxnSpPr>
          <p:spPr>
            <a:xfrm flipH="1" flipV="1">
              <a:off x="10402597" y="4731523"/>
              <a:ext cx="179624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50" idx="0"/>
              <a:endCxn id="498" idx="2"/>
            </p:cNvCxnSpPr>
            <p:nvPr/>
          </p:nvCxnSpPr>
          <p:spPr>
            <a:xfrm flipH="1" flipV="1">
              <a:off x="6963240" y="4731523"/>
              <a:ext cx="174276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51" idx="0"/>
              <a:endCxn id="499" idx="2"/>
            </p:cNvCxnSpPr>
            <p:nvPr/>
          </p:nvCxnSpPr>
          <p:spPr>
            <a:xfrm flipH="1" flipV="1">
              <a:off x="7345392" y="4731523"/>
              <a:ext cx="174869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>
              <a:stCxn id="52" idx="0"/>
              <a:endCxn id="500" idx="2"/>
            </p:cNvCxnSpPr>
            <p:nvPr/>
          </p:nvCxnSpPr>
          <p:spPr>
            <a:xfrm flipH="1" flipV="1">
              <a:off x="7727544" y="4731523"/>
              <a:ext cx="175462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Arrow Connector 475"/>
            <p:cNvCxnSpPr>
              <a:stCxn id="53" idx="0"/>
              <a:endCxn id="501" idx="2"/>
            </p:cNvCxnSpPr>
            <p:nvPr/>
          </p:nvCxnSpPr>
          <p:spPr>
            <a:xfrm flipH="1" flipV="1">
              <a:off x="8109696" y="4731523"/>
              <a:ext cx="176055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Arrow Connector 476"/>
            <p:cNvCxnSpPr>
              <a:stCxn id="54" idx="0"/>
              <a:endCxn id="502" idx="2"/>
            </p:cNvCxnSpPr>
            <p:nvPr/>
          </p:nvCxnSpPr>
          <p:spPr>
            <a:xfrm flipH="1" flipV="1">
              <a:off x="8491848" y="4731523"/>
              <a:ext cx="176648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Arrow Connector 477"/>
            <p:cNvCxnSpPr>
              <a:stCxn id="55" idx="0"/>
              <a:endCxn id="503" idx="2"/>
            </p:cNvCxnSpPr>
            <p:nvPr/>
          </p:nvCxnSpPr>
          <p:spPr>
            <a:xfrm flipH="1" flipV="1">
              <a:off x="8874000" y="4731523"/>
              <a:ext cx="177241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Arrow Connector 478"/>
            <p:cNvCxnSpPr>
              <a:stCxn id="56" idx="0"/>
              <a:endCxn id="504" idx="2"/>
            </p:cNvCxnSpPr>
            <p:nvPr/>
          </p:nvCxnSpPr>
          <p:spPr>
            <a:xfrm flipH="1" flipV="1">
              <a:off x="9256152" y="4731523"/>
              <a:ext cx="177834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Arrow Connector 479"/>
            <p:cNvCxnSpPr>
              <a:stCxn id="57" idx="0"/>
              <a:endCxn id="505" idx="2"/>
            </p:cNvCxnSpPr>
            <p:nvPr/>
          </p:nvCxnSpPr>
          <p:spPr>
            <a:xfrm flipH="1" flipV="1">
              <a:off x="9638304" y="4731523"/>
              <a:ext cx="178427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Arrow Connector 480"/>
            <p:cNvCxnSpPr>
              <a:stCxn id="49" idx="0"/>
              <a:endCxn id="506" idx="2"/>
            </p:cNvCxnSpPr>
            <p:nvPr/>
          </p:nvCxnSpPr>
          <p:spPr>
            <a:xfrm flipH="1" flipV="1">
              <a:off x="6581088" y="4731523"/>
              <a:ext cx="173683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/>
            <p:cNvCxnSpPr>
              <a:stCxn id="46" idx="0"/>
              <a:endCxn id="507" idx="2"/>
            </p:cNvCxnSpPr>
            <p:nvPr/>
          </p:nvCxnSpPr>
          <p:spPr>
            <a:xfrm flipH="1" flipV="1">
              <a:off x="5434632" y="4731523"/>
              <a:ext cx="171904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/>
            <p:cNvCxnSpPr>
              <a:stCxn id="45" idx="0"/>
              <a:endCxn id="508" idx="2"/>
            </p:cNvCxnSpPr>
            <p:nvPr/>
          </p:nvCxnSpPr>
          <p:spPr>
            <a:xfrm flipH="1" flipV="1">
              <a:off x="5052480" y="4731523"/>
              <a:ext cx="171311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/>
            <p:cNvCxnSpPr>
              <a:stCxn id="44" idx="0"/>
              <a:endCxn id="509" idx="2"/>
            </p:cNvCxnSpPr>
            <p:nvPr/>
          </p:nvCxnSpPr>
          <p:spPr>
            <a:xfrm flipH="1" flipV="1">
              <a:off x="4670328" y="4731523"/>
              <a:ext cx="170718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/>
            <p:cNvCxnSpPr>
              <a:stCxn id="43" idx="0"/>
              <a:endCxn id="510" idx="2"/>
            </p:cNvCxnSpPr>
            <p:nvPr/>
          </p:nvCxnSpPr>
          <p:spPr>
            <a:xfrm flipH="1" flipV="1">
              <a:off x="4288176" y="4731523"/>
              <a:ext cx="170125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/>
            <p:cNvCxnSpPr>
              <a:stCxn id="42" idx="0"/>
              <a:endCxn id="511" idx="2"/>
            </p:cNvCxnSpPr>
            <p:nvPr/>
          </p:nvCxnSpPr>
          <p:spPr>
            <a:xfrm flipH="1" flipV="1">
              <a:off x="3906024" y="4731523"/>
              <a:ext cx="169532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>
              <a:stCxn id="41" idx="0"/>
              <a:endCxn id="512" idx="2"/>
            </p:cNvCxnSpPr>
            <p:nvPr/>
          </p:nvCxnSpPr>
          <p:spPr>
            <a:xfrm flipH="1" flipV="1">
              <a:off x="3523872" y="4731523"/>
              <a:ext cx="168939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>
              <a:stCxn id="40" idx="0"/>
              <a:endCxn id="513" idx="2"/>
            </p:cNvCxnSpPr>
            <p:nvPr/>
          </p:nvCxnSpPr>
          <p:spPr>
            <a:xfrm flipH="1" flipV="1">
              <a:off x="3141720" y="4731523"/>
              <a:ext cx="168346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/>
            <p:cNvCxnSpPr>
              <a:stCxn id="39" idx="0"/>
              <a:endCxn id="514" idx="2"/>
            </p:cNvCxnSpPr>
            <p:nvPr/>
          </p:nvCxnSpPr>
          <p:spPr>
            <a:xfrm flipH="1" flipV="1">
              <a:off x="2759568" y="4731523"/>
              <a:ext cx="167753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Arrow Connector 489"/>
            <p:cNvCxnSpPr>
              <a:stCxn id="38" idx="0"/>
              <a:endCxn id="515" idx="2"/>
            </p:cNvCxnSpPr>
            <p:nvPr/>
          </p:nvCxnSpPr>
          <p:spPr>
            <a:xfrm flipH="1" flipV="1">
              <a:off x="2377416" y="4731523"/>
              <a:ext cx="167160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Arrow Connector 490"/>
            <p:cNvCxnSpPr>
              <a:stCxn id="11" idx="0"/>
              <a:endCxn id="516" idx="2"/>
            </p:cNvCxnSpPr>
            <p:nvPr/>
          </p:nvCxnSpPr>
          <p:spPr>
            <a:xfrm flipH="1" flipV="1">
              <a:off x="1995264" y="4731523"/>
              <a:ext cx="166567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/>
            <p:cNvCxnSpPr>
              <a:stCxn id="8" idx="0"/>
              <a:endCxn id="517" idx="2"/>
            </p:cNvCxnSpPr>
            <p:nvPr/>
          </p:nvCxnSpPr>
          <p:spPr>
            <a:xfrm flipH="1" flipV="1">
              <a:off x="1613112" y="4731523"/>
              <a:ext cx="165974" cy="67972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0" name="Group 1439"/>
          <p:cNvGrpSpPr/>
          <p:nvPr/>
        </p:nvGrpSpPr>
        <p:grpSpPr>
          <a:xfrm>
            <a:off x="1775538" y="3760033"/>
            <a:ext cx="8960203" cy="1182914"/>
            <a:chOff x="1775538" y="3760033"/>
            <a:chExt cx="8960203" cy="1182914"/>
          </a:xfrm>
        </p:grpSpPr>
        <p:cxnSp>
          <p:nvCxnSpPr>
            <p:cNvPr id="544" name="Straight Arrow Connector 543"/>
            <p:cNvCxnSpPr>
              <a:stCxn id="595" idx="0"/>
              <a:endCxn id="683" idx="2"/>
            </p:cNvCxnSpPr>
            <p:nvPr/>
          </p:nvCxnSpPr>
          <p:spPr>
            <a:xfrm flipH="1" flipV="1">
              <a:off x="5597058" y="3760033"/>
              <a:ext cx="552870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Arrow Connector 544"/>
            <p:cNvCxnSpPr>
              <a:stCxn id="596" idx="0"/>
              <a:endCxn id="671" idx="2"/>
            </p:cNvCxnSpPr>
            <p:nvPr/>
          </p:nvCxnSpPr>
          <p:spPr>
            <a:xfrm flipH="1" flipV="1">
              <a:off x="6361362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Arrow Connector 545"/>
            <p:cNvCxnSpPr>
              <a:stCxn id="597" idx="0"/>
              <a:endCxn id="672" idx="2"/>
            </p:cNvCxnSpPr>
            <p:nvPr/>
          </p:nvCxnSpPr>
          <p:spPr>
            <a:xfrm flipH="1" flipV="1">
              <a:off x="10182882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Arrow Connector 546"/>
            <p:cNvCxnSpPr>
              <a:stCxn id="598" idx="0"/>
              <a:endCxn id="672" idx="2"/>
            </p:cNvCxnSpPr>
            <p:nvPr/>
          </p:nvCxnSpPr>
          <p:spPr>
            <a:xfrm flipH="1" flipV="1">
              <a:off x="10182882" y="3760033"/>
              <a:ext cx="552859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Arrow Connector 547"/>
            <p:cNvCxnSpPr>
              <a:stCxn id="599" idx="0"/>
              <a:endCxn id="674" idx="2"/>
            </p:cNvCxnSpPr>
            <p:nvPr/>
          </p:nvCxnSpPr>
          <p:spPr>
            <a:xfrm flipH="1" flipV="1">
              <a:off x="7125666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Arrow Connector 548"/>
            <p:cNvCxnSpPr>
              <a:stCxn id="600" idx="0"/>
              <a:endCxn id="674" idx="2"/>
            </p:cNvCxnSpPr>
            <p:nvPr/>
          </p:nvCxnSpPr>
          <p:spPr>
            <a:xfrm flipH="1" flipV="1">
              <a:off x="7125666" y="3760033"/>
              <a:ext cx="552870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Arrow Connector 549"/>
            <p:cNvCxnSpPr>
              <a:stCxn id="601" idx="0"/>
              <a:endCxn id="676" idx="2"/>
            </p:cNvCxnSpPr>
            <p:nvPr/>
          </p:nvCxnSpPr>
          <p:spPr>
            <a:xfrm flipH="1" flipV="1">
              <a:off x="7889970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Arrow Connector 550"/>
            <p:cNvCxnSpPr>
              <a:stCxn id="602" idx="0"/>
              <a:endCxn id="676" idx="2"/>
            </p:cNvCxnSpPr>
            <p:nvPr/>
          </p:nvCxnSpPr>
          <p:spPr>
            <a:xfrm flipH="1" flipV="1">
              <a:off x="7889970" y="3760033"/>
              <a:ext cx="552870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Arrow Connector 551"/>
            <p:cNvCxnSpPr>
              <a:stCxn id="603" idx="0"/>
              <a:endCxn id="678" idx="2"/>
            </p:cNvCxnSpPr>
            <p:nvPr/>
          </p:nvCxnSpPr>
          <p:spPr>
            <a:xfrm flipH="1" flipV="1">
              <a:off x="8654274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Arrow Connector 552"/>
            <p:cNvCxnSpPr>
              <a:stCxn id="604" idx="0"/>
              <a:endCxn id="678" idx="2"/>
            </p:cNvCxnSpPr>
            <p:nvPr/>
          </p:nvCxnSpPr>
          <p:spPr>
            <a:xfrm flipH="1" flipV="1">
              <a:off x="8654274" y="3760033"/>
              <a:ext cx="552870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Arrow Connector 553"/>
            <p:cNvCxnSpPr>
              <a:stCxn id="605" idx="0"/>
              <a:endCxn id="680" idx="2"/>
            </p:cNvCxnSpPr>
            <p:nvPr/>
          </p:nvCxnSpPr>
          <p:spPr>
            <a:xfrm flipH="1" flipV="1">
              <a:off x="9418578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Arrow Connector 554"/>
            <p:cNvCxnSpPr>
              <a:stCxn id="606" idx="0"/>
              <a:endCxn id="680" idx="2"/>
            </p:cNvCxnSpPr>
            <p:nvPr/>
          </p:nvCxnSpPr>
          <p:spPr>
            <a:xfrm flipH="1" flipV="1">
              <a:off x="9418578" y="3760033"/>
              <a:ext cx="552870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555"/>
            <p:cNvCxnSpPr>
              <a:stCxn id="607" idx="0"/>
              <a:endCxn id="671" idx="2"/>
            </p:cNvCxnSpPr>
            <p:nvPr/>
          </p:nvCxnSpPr>
          <p:spPr>
            <a:xfrm flipH="1" flipV="1">
              <a:off x="6361362" y="3760033"/>
              <a:ext cx="552870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Arrow Connector 556"/>
            <p:cNvCxnSpPr>
              <a:stCxn id="608" idx="0"/>
              <a:endCxn id="683" idx="2"/>
            </p:cNvCxnSpPr>
            <p:nvPr/>
          </p:nvCxnSpPr>
          <p:spPr>
            <a:xfrm flipH="1" flipV="1">
              <a:off x="5597058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Arrow Connector 557"/>
            <p:cNvCxnSpPr>
              <a:stCxn id="609" idx="0"/>
              <a:endCxn id="685" idx="2"/>
            </p:cNvCxnSpPr>
            <p:nvPr/>
          </p:nvCxnSpPr>
          <p:spPr>
            <a:xfrm flipH="1" flipV="1">
              <a:off x="4832754" y="3760033"/>
              <a:ext cx="552870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Arrow Connector 558"/>
            <p:cNvCxnSpPr>
              <a:stCxn id="610" idx="0"/>
              <a:endCxn id="685" idx="2"/>
            </p:cNvCxnSpPr>
            <p:nvPr/>
          </p:nvCxnSpPr>
          <p:spPr>
            <a:xfrm flipH="1" flipV="1">
              <a:off x="4832754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Arrow Connector 559"/>
            <p:cNvCxnSpPr>
              <a:stCxn id="611" idx="0"/>
              <a:endCxn id="687" idx="2"/>
            </p:cNvCxnSpPr>
            <p:nvPr/>
          </p:nvCxnSpPr>
          <p:spPr>
            <a:xfrm flipH="1" flipV="1">
              <a:off x="4068450" y="3760033"/>
              <a:ext cx="552870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Arrow Connector 560"/>
            <p:cNvCxnSpPr>
              <a:stCxn id="612" idx="0"/>
              <a:endCxn id="687" idx="2"/>
            </p:cNvCxnSpPr>
            <p:nvPr/>
          </p:nvCxnSpPr>
          <p:spPr>
            <a:xfrm flipH="1" flipV="1">
              <a:off x="4068450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Arrow Connector 561"/>
            <p:cNvCxnSpPr>
              <a:stCxn id="613" idx="0"/>
              <a:endCxn id="689" idx="2"/>
            </p:cNvCxnSpPr>
            <p:nvPr/>
          </p:nvCxnSpPr>
          <p:spPr>
            <a:xfrm flipH="1" flipV="1">
              <a:off x="3304146" y="3760033"/>
              <a:ext cx="552870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Arrow Connector 562"/>
            <p:cNvCxnSpPr>
              <a:stCxn id="614" idx="0"/>
              <a:endCxn id="689" idx="2"/>
            </p:cNvCxnSpPr>
            <p:nvPr/>
          </p:nvCxnSpPr>
          <p:spPr>
            <a:xfrm flipH="1" flipV="1">
              <a:off x="3304146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Arrow Connector 563"/>
            <p:cNvCxnSpPr>
              <a:stCxn id="615" idx="0"/>
              <a:endCxn id="691" idx="2"/>
            </p:cNvCxnSpPr>
            <p:nvPr/>
          </p:nvCxnSpPr>
          <p:spPr>
            <a:xfrm flipH="1" flipV="1">
              <a:off x="2539842" y="3760033"/>
              <a:ext cx="552870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Arrow Connector 564"/>
            <p:cNvCxnSpPr>
              <a:stCxn id="616" idx="0"/>
              <a:endCxn id="691" idx="2"/>
            </p:cNvCxnSpPr>
            <p:nvPr/>
          </p:nvCxnSpPr>
          <p:spPr>
            <a:xfrm flipH="1" flipV="1">
              <a:off x="2539842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Arrow Connector 565"/>
            <p:cNvCxnSpPr>
              <a:stCxn id="617" idx="0"/>
              <a:endCxn id="693" idx="2"/>
            </p:cNvCxnSpPr>
            <p:nvPr/>
          </p:nvCxnSpPr>
          <p:spPr>
            <a:xfrm flipH="1" flipV="1">
              <a:off x="1775538" y="3760033"/>
              <a:ext cx="552870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Arrow Connector 566"/>
            <p:cNvCxnSpPr>
              <a:stCxn id="618" idx="0"/>
              <a:endCxn id="693" idx="2"/>
            </p:cNvCxnSpPr>
            <p:nvPr/>
          </p:nvCxnSpPr>
          <p:spPr>
            <a:xfrm flipH="1" flipV="1">
              <a:off x="1775538" y="3760033"/>
              <a:ext cx="170718" cy="1182914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4" name="Group 1433"/>
          <p:cNvGrpSpPr/>
          <p:nvPr/>
        </p:nvGrpSpPr>
        <p:grpSpPr>
          <a:xfrm>
            <a:off x="1779086" y="4942947"/>
            <a:ext cx="9096081" cy="468297"/>
            <a:chOff x="1779086" y="4942947"/>
            <a:chExt cx="9096081" cy="468297"/>
          </a:xfrm>
        </p:grpSpPr>
        <p:sp>
          <p:nvSpPr>
            <p:cNvPr id="595" name="Rectangle 594"/>
            <p:cNvSpPr/>
            <p:nvPr/>
          </p:nvSpPr>
          <p:spPr>
            <a:xfrm>
              <a:off x="6010501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6392653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10214173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10596314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7156957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539109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7921261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8303413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8685565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9067717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9449869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9832021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6774805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5628349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5246197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4864045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4481893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4099741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3717589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3335437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2953285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2571133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2188981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1806829" y="4942947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621" name="Straight Arrow Connector 620"/>
            <p:cNvCxnSpPr/>
            <p:nvPr/>
          </p:nvCxnSpPr>
          <p:spPr>
            <a:xfrm>
              <a:off x="2085682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Arrow Connector 621"/>
            <p:cNvCxnSpPr/>
            <p:nvPr/>
          </p:nvCxnSpPr>
          <p:spPr>
            <a:xfrm>
              <a:off x="3614290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Arrow Connector 622"/>
            <p:cNvCxnSpPr/>
            <p:nvPr/>
          </p:nvCxnSpPr>
          <p:spPr>
            <a:xfrm>
              <a:off x="3996442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Arrow Connector 623"/>
            <p:cNvCxnSpPr/>
            <p:nvPr/>
          </p:nvCxnSpPr>
          <p:spPr>
            <a:xfrm>
              <a:off x="4378594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Arrow Connector 624"/>
            <p:cNvCxnSpPr/>
            <p:nvPr/>
          </p:nvCxnSpPr>
          <p:spPr>
            <a:xfrm>
              <a:off x="4760746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Straight Arrow Connector 625"/>
            <p:cNvCxnSpPr/>
            <p:nvPr/>
          </p:nvCxnSpPr>
          <p:spPr>
            <a:xfrm>
              <a:off x="3232138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Straight Arrow Connector 626"/>
            <p:cNvCxnSpPr/>
            <p:nvPr/>
          </p:nvCxnSpPr>
          <p:spPr>
            <a:xfrm>
              <a:off x="5142898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Straight Arrow Connector 627"/>
            <p:cNvCxnSpPr/>
            <p:nvPr/>
          </p:nvCxnSpPr>
          <p:spPr>
            <a:xfrm>
              <a:off x="5525050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/>
            <p:cNvCxnSpPr/>
            <p:nvPr/>
          </p:nvCxnSpPr>
          <p:spPr>
            <a:xfrm>
              <a:off x="5907202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Arrow Connector 629"/>
            <p:cNvCxnSpPr/>
            <p:nvPr/>
          </p:nvCxnSpPr>
          <p:spPr>
            <a:xfrm>
              <a:off x="6289354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Straight Arrow Connector 630"/>
            <p:cNvCxnSpPr/>
            <p:nvPr/>
          </p:nvCxnSpPr>
          <p:spPr>
            <a:xfrm>
              <a:off x="6671506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Straight Arrow Connector 631"/>
            <p:cNvCxnSpPr/>
            <p:nvPr/>
          </p:nvCxnSpPr>
          <p:spPr>
            <a:xfrm>
              <a:off x="7053658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Straight Arrow Connector 632"/>
            <p:cNvCxnSpPr/>
            <p:nvPr/>
          </p:nvCxnSpPr>
          <p:spPr>
            <a:xfrm>
              <a:off x="7435810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Straight Arrow Connector 633"/>
            <p:cNvCxnSpPr/>
            <p:nvPr/>
          </p:nvCxnSpPr>
          <p:spPr>
            <a:xfrm>
              <a:off x="7817962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Straight Arrow Connector 634"/>
            <p:cNvCxnSpPr/>
            <p:nvPr/>
          </p:nvCxnSpPr>
          <p:spPr>
            <a:xfrm>
              <a:off x="8200114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Straight Arrow Connector 635"/>
            <p:cNvCxnSpPr/>
            <p:nvPr/>
          </p:nvCxnSpPr>
          <p:spPr>
            <a:xfrm>
              <a:off x="8582266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Arrow Connector 636"/>
            <p:cNvCxnSpPr/>
            <p:nvPr/>
          </p:nvCxnSpPr>
          <p:spPr>
            <a:xfrm>
              <a:off x="8964418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Arrow Connector 637"/>
            <p:cNvCxnSpPr/>
            <p:nvPr/>
          </p:nvCxnSpPr>
          <p:spPr>
            <a:xfrm>
              <a:off x="9346570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Arrow Connector 638"/>
            <p:cNvCxnSpPr/>
            <p:nvPr/>
          </p:nvCxnSpPr>
          <p:spPr>
            <a:xfrm>
              <a:off x="9728722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Arrow Connector 639"/>
            <p:cNvCxnSpPr/>
            <p:nvPr/>
          </p:nvCxnSpPr>
          <p:spPr>
            <a:xfrm>
              <a:off x="10110874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Arrow Connector 640"/>
            <p:cNvCxnSpPr/>
            <p:nvPr/>
          </p:nvCxnSpPr>
          <p:spPr>
            <a:xfrm>
              <a:off x="10493026" y="5080107"/>
              <a:ext cx="103288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Arrow Connector 641"/>
            <p:cNvCxnSpPr/>
            <p:nvPr/>
          </p:nvCxnSpPr>
          <p:spPr>
            <a:xfrm>
              <a:off x="2467834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Arrow Connector 642"/>
            <p:cNvCxnSpPr/>
            <p:nvPr/>
          </p:nvCxnSpPr>
          <p:spPr>
            <a:xfrm>
              <a:off x="2849986" y="5080107"/>
              <a:ext cx="10329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Arrow Connector 570"/>
            <p:cNvCxnSpPr>
              <a:stCxn id="8" idx="0"/>
              <a:endCxn id="618" idx="2"/>
            </p:cNvCxnSpPr>
            <p:nvPr/>
          </p:nvCxnSpPr>
          <p:spPr>
            <a:xfrm flipV="1">
              <a:off x="1779086" y="5217267"/>
              <a:ext cx="167170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Arrow Connector 571"/>
            <p:cNvCxnSpPr>
              <a:stCxn id="11" idx="0"/>
              <a:endCxn id="617" idx="2"/>
            </p:cNvCxnSpPr>
            <p:nvPr/>
          </p:nvCxnSpPr>
          <p:spPr>
            <a:xfrm flipV="1">
              <a:off x="2161831" y="5217267"/>
              <a:ext cx="166577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Arrow Connector 572"/>
            <p:cNvCxnSpPr>
              <a:stCxn id="38" idx="0"/>
              <a:endCxn id="616" idx="2"/>
            </p:cNvCxnSpPr>
            <p:nvPr/>
          </p:nvCxnSpPr>
          <p:spPr>
            <a:xfrm flipV="1">
              <a:off x="2544576" y="5217267"/>
              <a:ext cx="165984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Arrow Connector 573"/>
            <p:cNvCxnSpPr>
              <a:stCxn id="39" idx="0"/>
              <a:endCxn id="615" idx="2"/>
            </p:cNvCxnSpPr>
            <p:nvPr/>
          </p:nvCxnSpPr>
          <p:spPr>
            <a:xfrm flipV="1">
              <a:off x="2927321" y="5217267"/>
              <a:ext cx="165391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Arrow Connector 574"/>
            <p:cNvCxnSpPr>
              <a:stCxn id="40" idx="0"/>
              <a:endCxn id="614" idx="2"/>
            </p:cNvCxnSpPr>
            <p:nvPr/>
          </p:nvCxnSpPr>
          <p:spPr>
            <a:xfrm flipV="1">
              <a:off x="3310066" y="5217267"/>
              <a:ext cx="164798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Arrow Connector 575"/>
            <p:cNvCxnSpPr>
              <a:stCxn id="41" idx="0"/>
              <a:endCxn id="613" idx="2"/>
            </p:cNvCxnSpPr>
            <p:nvPr/>
          </p:nvCxnSpPr>
          <p:spPr>
            <a:xfrm flipV="1">
              <a:off x="3692811" y="5217267"/>
              <a:ext cx="164205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Arrow Connector 576"/>
            <p:cNvCxnSpPr>
              <a:stCxn id="42" idx="0"/>
              <a:endCxn id="612" idx="2"/>
            </p:cNvCxnSpPr>
            <p:nvPr/>
          </p:nvCxnSpPr>
          <p:spPr>
            <a:xfrm flipV="1">
              <a:off x="4075556" y="5217267"/>
              <a:ext cx="163612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Arrow Connector 577"/>
            <p:cNvCxnSpPr>
              <a:stCxn id="43" idx="0"/>
              <a:endCxn id="611" idx="2"/>
            </p:cNvCxnSpPr>
            <p:nvPr/>
          </p:nvCxnSpPr>
          <p:spPr>
            <a:xfrm flipV="1">
              <a:off x="4458301" y="5217267"/>
              <a:ext cx="163019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Straight Arrow Connector 578"/>
            <p:cNvCxnSpPr>
              <a:stCxn id="44" idx="0"/>
              <a:endCxn id="610" idx="2"/>
            </p:cNvCxnSpPr>
            <p:nvPr/>
          </p:nvCxnSpPr>
          <p:spPr>
            <a:xfrm flipV="1">
              <a:off x="4841046" y="5217267"/>
              <a:ext cx="162426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Straight Arrow Connector 579"/>
            <p:cNvCxnSpPr>
              <a:stCxn id="45" idx="0"/>
              <a:endCxn id="609" idx="2"/>
            </p:cNvCxnSpPr>
            <p:nvPr/>
          </p:nvCxnSpPr>
          <p:spPr>
            <a:xfrm flipV="1">
              <a:off x="5223791" y="5217267"/>
              <a:ext cx="161833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stCxn id="46" idx="0"/>
              <a:endCxn id="608" idx="2"/>
            </p:cNvCxnSpPr>
            <p:nvPr/>
          </p:nvCxnSpPr>
          <p:spPr>
            <a:xfrm flipV="1">
              <a:off x="5606536" y="5217267"/>
              <a:ext cx="161240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Arrow Connector 581"/>
            <p:cNvCxnSpPr>
              <a:stCxn id="47" idx="0"/>
              <a:endCxn id="595" idx="2"/>
            </p:cNvCxnSpPr>
            <p:nvPr/>
          </p:nvCxnSpPr>
          <p:spPr>
            <a:xfrm flipV="1">
              <a:off x="5989281" y="5217267"/>
              <a:ext cx="160647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>
              <a:stCxn id="48" idx="0"/>
              <a:endCxn id="596" idx="2"/>
            </p:cNvCxnSpPr>
            <p:nvPr/>
          </p:nvCxnSpPr>
          <p:spPr>
            <a:xfrm flipV="1">
              <a:off x="6372026" y="5217267"/>
              <a:ext cx="160054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stCxn id="49" idx="0"/>
              <a:endCxn id="607" idx="2"/>
            </p:cNvCxnSpPr>
            <p:nvPr/>
          </p:nvCxnSpPr>
          <p:spPr>
            <a:xfrm flipV="1">
              <a:off x="6754771" y="5217267"/>
              <a:ext cx="159461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>
              <a:stCxn id="50" idx="0"/>
              <a:endCxn id="599" idx="2"/>
            </p:cNvCxnSpPr>
            <p:nvPr/>
          </p:nvCxnSpPr>
          <p:spPr>
            <a:xfrm flipV="1">
              <a:off x="7137516" y="5217267"/>
              <a:ext cx="158868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>
              <a:stCxn id="51" idx="0"/>
              <a:endCxn id="600" idx="2"/>
            </p:cNvCxnSpPr>
            <p:nvPr/>
          </p:nvCxnSpPr>
          <p:spPr>
            <a:xfrm flipV="1">
              <a:off x="7520261" y="5217267"/>
              <a:ext cx="158275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Arrow Connector 586"/>
            <p:cNvCxnSpPr>
              <a:stCxn id="52" idx="0"/>
              <a:endCxn id="601" idx="2"/>
            </p:cNvCxnSpPr>
            <p:nvPr/>
          </p:nvCxnSpPr>
          <p:spPr>
            <a:xfrm flipV="1">
              <a:off x="7903006" y="5217267"/>
              <a:ext cx="157682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8" name="Straight Arrow Connector 587"/>
            <p:cNvCxnSpPr>
              <a:stCxn id="53" idx="0"/>
              <a:endCxn id="602" idx="2"/>
            </p:cNvCxnSpPr>
            <p:nvPr/>
          </p:nvCxnSpPr>
          <p:spPr>
            <a:xfrm flipV="1">
              <a:off x="8285751" y="5217267"/>
              <a:ext cx="157089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Straight Arrow Connector 588"/>
            <p:cNvCxnSpPr>
              <a:stCxn id="54" idx="0"/>
              <a:endCxn id="603" idx="2"/>
            </p:cNvCxnSpPr>
            <p:nvPr/>
          </p:nvCxnSpPr>
          <p:spPr>
            <a:xfrm flipV="1">
              <a:off x="8668496" y="5217267"/>
              <a:ext cx="156496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Straight Arrow Connector 589"/>
            <p:cNvCxnSpPr>
              <a:stCxn id="55" idx="0"/>
              <a:endCxn id="604" idx="2"/>
            </p:cNvCxnSpPr>
            <p:nvPr/>
          </p:nvCxnSpPr>
          <p:spPr>
            <a:xfrm flipV="1">
              <a:off x="9051241" y="5217267"/>
              <a:ext cx="155903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Arrow Connector 590"/>
            <p:cNvCxnSpPr>
              <a:stCxn id="56" idx="0"/>
              <a:endCxn id="605" idx="2"/>
            </p:cNvCxnSpPr>
            <p:nvPr/>
          </p:nvCxnSpPr>
          <p:spPr>
            <a:xfrm flipV="1">
              <a:off x="9433986" y="5217267"/>
              <a:ext cx="155310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Straight Arrow Connector 591"/>
            <p:cNvCxnSpPr>
              <a:stCxn id="57" idx="0"/>
              <a:endCxn id="606" idx="2"/>
            </p:cNvCxnSpPr>
            <p:nvPr/>
          </p:nvCxnSpPr>
          <p:spPr>
            <a:xfrm flipV="1">
              <a:off x="9816731" y="5217267"/>
              <a:ext cx="154717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Arrow Connector 592"/>
            <p:cNvCxnSpPr>
              <a:stCxn id="58" idx="0"/>
              <a:endCxn id="597" idx="2"/>
            </p:cNvCxnSpPr>
            <p:nvPr/>
          </p:nvCxnSpPr>
          <p:spPr>
            <a:xfrm flipV="1">
              <a:off x="10199476" y="5217267"/>
              <a:ext cx="154124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Straight Arrow Connector 593"/>
            <p:cNvCxnSpPr>
              <a:stCxn id="59" idx="0"/>
              <a:endCxn id="598" idx="2"/>
            </p:cNvCxnSpPr>
            <p:nvPr/>
          </p:nvCxnSpPr>
          <p:spPr>
            <a:xfrm flipV="1">
              <a:off x="10582221" y="5217267"/>
              <a:ext cx="153520" cy="193977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7" name="Group 1436"/>
          <p:cNvGrpSpPr/>
          <p:nvPr/>
        </p:nvGrpSpPr>
        <p:grpSpPr>
          <a:xfrm>
            <a:off x="1636111" y="3485713"/>
            <a:ext cx="8686197" cy="274320"/>
            <a:chOff x="1636111" y="3485713"/>
            <a:chExt cx="8686197" cy="274320"/>
          </a:xfrm>
        </p:grpSpPr>
        <p:sp>
          <p:nvSpPr>
            <p:cNvPr id="671" name="Rectangle 670"/>
            <p:cNvSpPr/>
            <p:nvPr/>
          </p:nvSpPr>
          <p:spPr>
            <a:xfrm>
              <a:off x="6221935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10043455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6986239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7750543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8514847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9279151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5457631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4693327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3929023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3164719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2400415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1636111" y="3485713"/>
              <a:ext cx="278853" cy="274320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96" name="Straight Arrow Connector 695"/>
            <p:cNvCxnSpPr>
              <a:stCxn id="689" idx="3"/>
              <a:endCxn id="687" idx="1"/>
            </p:cNvCxnSpPr>
            <p:nvPr/>
          </p:nvCxnSpPr>
          <p:spPr>
            <a:xfrm>
              <a:off x="3443572" y="3622873"/>
              <a:ext cx="485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Arrow Connector 697"/>
            <p:cNvCxnSpPr>
              <a:stCxn id="687" idx="3"/>
              <a:endCxn id="685" idx="1"/>
            </p:cNvCxnSpPr>
            <p:nvPr/>
          </p:nvCxnSpPr>
          <p:spPr>
            <a:xfrm>
              <a:off x="4207876" y="3622873"/>
              <a:ext cx="485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Arrow Connector 698"/>
            <p:cNvCxnSpPr>
              <a:stCxn id="691" idx="3"/>
              <a:endCxn id="689" idx="1"/>
            </p:cNvCxnSpPr>
            <p:nvPr/>
          </p:nvCxnSpPr>
          <p:spPr>
            <a:xfrm>
              <a:off x="2679268" y="3622873"/>
              <a:ext cx="485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Arrow Connector 700"/>
            <p:cNvCxnSpPr>
              <a:stCxn id="685" idx="3"/>
              <a:endCxn id="683" idx="1"/>
            </p:cNvCxnSpPr>
            <p:nvPr/>
          </p:nvCxnSpPr>
          <p:spPr>
            <a:xfrm>
              <a:off x="4972180" y="3622873"/>
              <a:ext cx="485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Arrow Connector 702"/>
            <p:cNvCxnSpPr>
              <a:stCxn id="683" idx="3"/>
              <a:endCxn id="671" idx="1"/>
            </p:cNvCxnSpPr>
            <p:nvPr/>
          </p:nvCxnSpPr>
          <p:spPr>
            <a:xfrm>
              <a:off x="5736484" y="3622873"/>
              <a:ext cx="485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Arrow Connector 704"/>
            <p:cNvCxnSpPr>
              <a:stCxn id="671" idx="3"/>
              <a:endCxn id="674" idx="1"/>
            </p:cNvCxnSpPr>
            <p:nvPr/>
          </p:nvCxnSpPr>
          <p:spPr>
            <a:xfrm>
              <a:off x="6500788" y="3622873"/>
              <a:ext cx="485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Arrow Connector 706"/>
            <p:cNvCxnSpPr>
              <a:stCxn id="674" idx="3"/>
              <a:endCxn id="676" idx="1"/>
            </p:cNvCxnSpPr>
            <p:nvPr/>
          </p:nvCxnSpPr>
          <p:spPr>
            <a:xfrm>
              <a:off x="7265092" y="3622873"/>
              <a:ext cx="485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Arrow Connector 708"/>
            <p:cNvCxnSpPr>
              <a:stCxn id="676" idx="3"/>
              <a:endCxn id="678" idx="1"/>
            </p:cNvCxnSpPr>
            <p:nvPr/>
          </p:nvCxnSpPr>
          <p:spPr>
            <a:xfrm>
              <a:off x="8029396" y="3622873"/>
              <a:ext cx="485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Arrow Connector 710"/>
            <p:cNvCxnSpPr>
              <a:stCxn id="678" idx="3"/>
              <a:endCxn id="680" idx="1"/>
            </p:cNvCxnSpPr>
            <p:nvPr/>
          </p:nvCxnSpPr>
          <p:spPr>
            <a:xfrm>
              <a:off x="8793700" y="3622873"/>
              <a:ext cx="485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Arrow Connector 712"/>
            <p:cNvCxnSpPr>
              <a:stCxn id="680" idx="3"/>
              <a:endCxn id="672" idx="1"/>
            </p:cNvCxnSpPr>
            <p:nvPr/>
          </p:nvCxnSpPr>
          <p:spPr>
            <a:xfrm>
              <a:off x="9558004" y="3622873"/>
              <a:ext cx="485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Arrow Connector 714"/>
            <p:cNvCxnSpPr>
              <a:stCxn id="693" idx="3"/>
              <a:endCxn id="691" idx="1"/>
            </p:cNvCxnSpPr>
            <p:nvPr/>
          </p:nvCxnSpPr>
          <p:spPr>
            <a:xfrm>
              <a:off x="1914964" y="3622873"/>
              <a:ext cx="485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5" name="Group 1434"/>
          <p:cNvGrpSpPr/>
          <p:nvPr/>
        </p:nvGrpSpPr>
        <p:grpSpPr>
          <a:xfrm>
            <a:off x="2029651" y="3971458"/>
            <a:ext cx="8686186" cy="274320"/>
            <a:chOff x="2029651" y="3971458"/>
            <a:chExt cx="8686186" cy="274320"/>
          </a:xfrm>
        </p:grpSpPr>
        <p:sp>
          <p:nvSpPr>
            <p:cNvPr id="765" name="Rectangle 764"/>
            <p:cNvSpPr/>
            <p:nvPr/>
          </p:nvSpPr>
          <p:spPr>
            <a:xfrm>
              <a:off x="5851171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10436984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7379779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8144083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8908387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9672691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6615475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5086867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4322563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3558259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2793955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2029651" y="3971458"/>
              <a:ext cx="278853" cy="274320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9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791" name="Straight Arrow Connector 790"/>
            <p:cNvCxnSpPr>
              <a:stCxn id="783" idx="3"/>
              <a:endCxn id="781" idx="1"/>
            </p:cNvCxnSpPr>
            <p:nvPr/>
          </p:nvCxnSpPr>
          <p:spPr>
            <a:xfrm>
              <a:off x="3837112" y="4108618"/>
              <a:ext cx="485451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Straight Arrow Connector 792"/>
            <p:cNvCxnSpPr>
              <a:stCxn id="781" idx="3"/>
              <a:endCxn id="779" idx="1"/>
            </p:cNvCxnSpPr>
            <p:nvPr/>
          </p:nvCxnSpPr>
          <p:spPr>
            <a:xfrm>
              <a:off x="4601416" y="4108618"/>
              <a:ext cx="485451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Straight Arrow Connector 793"/>
            <p:cNvCxnSpPr>
              <a:stCxn id="785" idx="3"/>
              <a:endCxn id="783" idx="1"/>
            </p:cNvCxnSpPr>
            <p:nvPr/>
          </p:nvCxnSpPr>
          <p:spPr>
            <a:xfrm>
              <a:off x="3072808" y="4108618"/>
              <a:ext cx="485451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Straight Arrow Connector 795"/>
            <p:cNvCxnSpPr>
              <a:stCxn id="779" idx="3"/>
              <a:endCxn id="765" idx="1"/>
            </p:cNvCxnSpPr>
            <p:nvPr/>
          </p:nvCxnSpPr>
          <p:spPr>
            <a:xfrm>
              <a:off x="5365720" y="4108618"/>
              <a:ext cx="485451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Straight Arrow Connector 797"/>
            <p:cNvCxnSpPr>
              <a:stCxn id="765" idx="3"/>
              <a:endCxn id="777" idx="1"/>
            </p:cNvCxnSpPr>
            <p:nvPr/>
          </p:nvCxnSpPr>
          <p:spPr>
            <a:xfrm>
              <a:off x="6130024" y="4108618"/>
              <a:ext cx="485451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Straight Arrow Connector 799"/>
            <p:cNvCxnSpPr>
              <a:stCxn id="777" idx="3"/>
              <a:endCxn id="770" idx="1"/>
            </p:cNvCxnSpPr>
            <p:nvPr/>
          </p:nvCxnSpPr>
          <p:spPr>
            <a:xfrm>
              <a:off x="6894328" y="4108618"/>
              <a:ext cx="485451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Straight Arrow Connector 801"/>
            <p:cNvCxnSpPr>
              <a:stCxn id="770" idx="3"/>
              <a:endCxn id="772" idx="1"/>
            </p:cNvCxnSpPr>
            <p:nvPr/>
          </p:nvCxnSpPr>
          <p:spPr>
            <a:xfrm>
              <a:off x="7658632" y="4108618"/>
              <a:ext cx="485451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Straight Arrow Connector 803"/>
            <p:cNvCxnSpPr>
              <a:stCxn id="772" idx="3"/>
              <a:endCxn id="774" idx="1"/>
            </p:cNvCxnSpPr>
            <p:nvPr/>
          </p:nvCxnSpPr>
          <p:spPr>
            <a:xfrm>
              <a:off x="8422936" y="4108618"/>
              <a:ext cx="485451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Straight Arrow Connector 805"/>
            <p:cNvCxnSpPr>
              <a:stCxn id="774" idx="3"/>
              <a:endCxn id="776" idx="1"/>
            </p:cNvCxnSpPr>
            <p:nvPr/>
          </p:nvCxnSpPr>
          <p:spPr>
            <a:xfrm>
              <a:off x="9187240" y="4108618"/>
              <a:ext cx="485451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Straight Arrow Connector 807"/>
            <p:cNvCxnSpPr>
              <a:stCxn id="776" idx="3"/>
              <a:endCxn id="768" idx="1"/>
            </p:cNvCxnSpPr>
            <p:nvPr/>
          </p:nvCxnSpPr>
          <p:spPr>
            <a:xfrm>
              <a:off x="9951544" y="4108618"/>
              <a:ext cx="485440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Straight Arrow Connector 809"/>
            <p:cNvCxnSpPr>
              <a:stCxn id="787" idx="3"/>
              <a:endCxn id="785" idx="1"/>
            </p:cNvCxnSpPr>
            <p:nvPr/>
          </p:nvCxnSpPr>
          <p:spPr>
            <a:xfrm>
              <a:off x="2308504" y="4108618"/>
              <a:ext cx="485451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9" name="Group 1438"/>
          <p:cNvGrpSpPr/>
          <p:nvPr/>
        </p:nvGrpSpPr>
        <p:grpSpPr>
          <a:xfrm>
            <a:off x="1613112" y="4245778"/>
            <a:ext cx="8963299" cy="211425"/>
            <a:chOff x="1613112" y="4245778"/>
            <a:chExt cx="8963299" cy="211425"/>
          </a:xfrm>
        </p:grpSpPr>
        <p:cxnSp>
          <p:nvCxnSpPr>
            <p:cNvPr id="1292" name="Straight Arrow Connector 1291"/>
            <p:cNvCxnSpPr>
              <a:stCxn id="517" idx="0"/>
              <a:endCxn id="787" idx="2"/>
            </p:cNvCxnSpPr>
            <p:nvPr/>
          </p:nvCxnSpPr>
          <p:spPr>
            <a:xfrm flipV="1">
              <a:off x="1613112" y="4245778"/>
              <a:ext cx="555966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3" name="Straight Arrow Connector 1292"/>
            <p:cNvCxnSpPr>
              <a:stCxn id="516" idx="0"/>
              <a:endCxn id="787" idx="2"/>
            </p:cNvCxnSpPr>
            <p:nvPr/>
          </p:nvCxnSpPr>
          <p:spPr>
            <a:xfrm flipV="1">
              <a:off x="1995264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4" name="Straight Arrow Connector 1293"/>
            <p:cNvCxnSpPr>
              <a:stCxn id="515" idx="0"/>
              <a:endCxn id="785" idx="2"/>
            </p:cNvCxnSpPr>
            <p:nvPr/>
          </p:nvCxnSpPr>
          <p:spPr>
            <a:xfrm flipV="1">
              <a:off x="2377416" y="4245778"/>
              <a:ext cx="555966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5" name="Straight Arrow Connector 1294"/>
            <p:cNvCxnSpPr>
              <a:stCxn id="514" idx="0"/>
              <a:endCxn id="785" idx="2"/>
            </p:cNvCxnSpPr>
            <p:nvPr/>
          </p:nvCxnSpPr>
          <p:spPr>
            <a:xfrm flipV="1">
              <a:off x="2759568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6" name="Straight Arrow Connector 1295"/>
            <p:cNvCxnSpPr>
              <a:stCxn id="513" idx="0"/>
              <a:endCxn id="783" idx="2"/>
            </p:cNvCxnSpPr>
            <p:nvPr/>
          </p:nvCxnSpPr>
          <p:spPr>
            <a:xfrm flipV="1">
              <a:off x="3141720" y="4245778"/>
              <a:ext cx="555966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7" name="Straight Arrow Connector 1296"/>
            <p:cNvCxnSpPr>
              <a:stCxn id="512" idx="0"/>
              <a:endCxn id="783" idx="2"/>
            </p:cNvCxnSpPr>
            <p:nvPr/>
          </p:nvCxnSpPr>
          <p:spPr>
            <a:xfrm flipV="1">
              <a:off x="3523872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8" name="Straight Arrow Connector 1297"/>
            <p:cNvCxnSpPr>
              <a:stCxn id="511" idx="0"/>
              <a:endCxn id="781" idx="2"/>
            </p:cNvCxnSpPr>
            <p:nvPr/>
          </p:nvCxnSpPr>
          <p:spPr>
            <a:xfrm flipV="1">
              <a:off x="3906024" y="4245778"/>
              <a:ext cx="555966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9" name="Straight Arrow Connector 1298"/>
            <p:cNvCxnSpPr>
              <a:stCxn id="510" idx="0"/>
              <a:endCxn id="781" idx="2"/>
            </p:cNvCxnSpPr>
            <p:nvPr/>
          </p:nvCxnSpPr>
          <p:spPr>
            <a:xfrm flipV="1">
              <a:off x="4288176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0" name="Straight Arrow Connector 1299"/>
            <p:cNvCxnSpPr>
              <a:stCxn id="509" idx="0"/>
              <a:endCxn id="779" idx="2"/>
            </p:cNvCxnSpPr>
            <p:nvPr/>
          </p:nvCxnSpPr>
          <p:spPr>
            <a:xfrm flipV="1">
              <a:off x="4670328" y="4245778"/>
              <a:ext cx="555966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1" name="Straight Arrow Connector 1300"/>
            <p:cNvCxnSpPr>
              <a:stCxn id="508" idx="0"/>
              <a:endCxn id="779" idx="2"/>
            </p:cNvCxnSpPr>
            <p:nvPr/>
          </p:nvCxnSpPr>
          <p:spPr>
            <a:xfrm flipV="1">
              <a:off x="5052480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2" name="Straight Arrow Connector 1301"/>
            <p:cNvCxnSpPr>
              <a:stCxn id="507" idx="0"/>
              <a:endCxn id="765" idx="2"/>
            </p:cNvCxnSpPr>
            <p:nvPr/>
          </p:nvCxnSpPr>
          <p:spPr>
            <a:xfrm flipV="1">
              <a:off x="5434632" y="4245778"/>
              <a:ext cx="555966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3" name="Straight Arrow Connector 1302"/>
            <p:cNvCxnSpPr>
              <a:stCxn id="494" idx="0"/>
              <a:endCxn id="765" idx="2"/>
            </p:cNvCxnSpPr>
            <p:nvPr/>
          </p:nvCxnSpPr>
          <p:spPr>
            <a:xfrm flipV="1">
              <a:off x="5816784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4" name="Straight Arrow Connector 1303"/>
            <p:cNvCxnSpPr>
              <a:stCxn id="495" idx="0"/>
              <a:endCxn id="777" idx="2"/>
            </p:cNvCxnSpPr>
            <p:nvPr/>
          </p:nvCxnSpPr>
          <p:spPr>
            <a:xfrm flipV="1">
              <a:off x="6198936" y="4245778"/>
              <a:ext cx="555966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5" name="Straight Arrow Connector 1304"/>
            <p:cNvCxnSpPr>
              <a:stCxn id="506" idx="0"/>
              <a:endCxn id="777" idx="2"/>
            </p:cNvCxnSpPr>
            <p:nvPr/>
          </p:nvCxnSpPr>
          <p:spPr>
            <a:xfrm flipV="1">
              <a:off x="6581088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6" name="Straight Arrow Connector 1305"/>
            <p:cNvCxnSpPr>
              <a:stCxn id="498" idx="0"/>
              <a:endCxn id="770" idx="2"/>
            </p:cNvCxnSpPr>
            <p:nvPr/>
          </p:nvCxnSpPr>
          <p:spPr>
            <a:xfrm flipV="1">
              <a:off x="6963240" y="4245778"/>
              <a:ext cx="555966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7" name="Straight Arrow Connector 1306"/>
            <p:cNvCxnSpPr>
              <a:stCxn id="499" idx="0"/>
              <a:endCxn id="770" idx="2"/>
            </p:cNvCxnSpPr>
            <p:nvPr/>
          </p:nvCxnSpPr>
          <p:spPr>
            <a:xfrm flipV="1">
              <a:off x="7345392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8" name="Straight Arrow Connector 1307"/>
            <p:cNvCxnSpPr>
              <a:stCxn id="500" idx="0"/>
              <a:endCxn id="772" idx="2"/>
            </p:cNvCxnSpPr>
            <p:nvPr/>
          </p:nvCxnSpPr>
          <p:spPr>
            <a:xfrm flipV="1">
              <a:off x="7727544" y="4245778"/>
              <a:ext cx="555966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9" name="Straight Arrow Connector 1308"/>
            <p:cNvCxnSpPr>
              <a:stCxn id="501" idx="0"/>
              <a:endCxn id="772" idx="2"/>
            </p:cNvCxnSpPr>
            <p:nvPr/>
          </p:nvCxnSpPr>
          <p:spPr>
            <a:xfrm flipV="1">
              <a:off x="8109696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0" name="Straight Arrow Connector 1309"/>
            <p:cNvCxnSpPr>
              <a:stCxn id="502" idx="0"/>
              <a:endCxn id="774" idx="2"/>
            </p:cNvCxnSpPr>
            <p:nvPr/>
          </p:nvCxnSpPr>
          <p:spPr>
            <a:xfrm flipV="1">
              <a:off x="8491848" y="4245778"/>
              <a:ext cx="555966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1" name="Straight Arrow Connector 1310"/>
            <p:cNvCxnSpPr>
              <a:stCxn id="503" idx="0"/>
              <a:endCxn id="774" idx="2"/>
            </p:cNvCxnSpPr>
            <p:nvPr/>
          </p:nvCxnSpPr>
          <p:spPr>
            <a:xfrm flipV="1">
              <a:off x="8874000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2" name="Straight Arrow Connector 1311"/>
            <p:cNvCxnSpPr>
              <a:stCxn id="504" idx="0"/>
              <a:endCxn id="776" idx="2"/>
            </p:cNvCxnSpPr>
            <p:nvPr/>
          </p:nvCxnSpPr>
          <p:spPr>
            <a:xfrm flipV="1">
              <a:off x="9256152" y="4245778"/>
              <a:ext cx="555966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3" name="Straight Arrow Connector 1312"/>
            <p:cNvCxnSpPr>
              <a:stCxn id="505" idx="0"/>
              <a:endCxn id="776" idx="2"/>
            </p:cNvCxnSpPr>
            <p:nvPr/>
          </p:nvCxnSpPr>
          <p:spPr>
            <a:xfrm flipV="1">
              <a:off x="9638304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4" name="Straight Arrow Connector 1313"/>
            <p:cNvCxnSpPr>
              <a:stCxn id="496" idx="0"/>
              <a:endCxn id="768" idx="2"/>
            </p:cNvCxnSpPr>
            <p:nvPr/>
          </p:nvCxnSpPr>
          <p:spPr>
            <a:xfrm flipV="1">
              <a:off x="10020456" y="4245778"/>
              <a:ext cx="555955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5" name="Straight Arrow Connector 1314"/>
            <p:cNvCxnSpPr>
              <a:stCxn id="497" idx="0"/>
              <a:endCxn id="768" idx="2"/>
            </p:cNvCxnSpPr>
            <p:nvPr/>
          </p:nvCxnSpPr>
          <p:spPr>
            <a:xfrm flipV="1">
              <a:off x="10402597" y="4245778"/>
              <a:ext cx="173814" cy="211425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3" name="Group 1432"/>
          <p:cNvGrpSpPr/>
          <p:nvPr/>
        </p:nvGrpSpPr>
        <p:grpSpPr>
          <a:xfrm>
            <a:off x="1946256" y="4245778"/>
            <a:ext cx="8789485" cy="697169"/>
            <a:chOff x="1946256" y="4245778"/>
            <a:chExt cx="8789485" cy="697169"/>
          </a:xfrm>
        </p:grpSpPr>
        <p:cxnSp>
          <p:nvCxnSpPr>
            <p:cNvPr id="1363" name="Straight Arrow Connector 1362"/>
            <p:cNvCxnSpPr>
              <a:stCxn id="618" idx="0"/>
              <a:endCxn id="787" idx="2"/>
            </p:cNvCxnSpPr>
            <p:nvPr/>
          </p:nvCxnSpPr>
          <p:spPr>
            <a:xfrm flipV="1">
              <a:off x="1946256" y="4245778"/>
              <a:ext cx="222822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4" name="Straight Arrow Connector 1363"/>
            <p:cNvCxnSpPr>
              <a:stCxn id="617" idx="0"/>
              <a:endCxn id="787" idx="2"/>
            </p:cNvCxnSpPr>
            <p:nvPr/>
          </p:nvCxnSpPr>
          <p:spPr>
            <a:xfrm flipH="1" flipV="1">
              <a:off x="2169078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5" name="Straight Arrow Connector 1364"/>
            <p:cNvCxnSpPr>
              <a:stCxn id="616" idx="0"/>
              <a:endCxn id="785" idx="2"/>
            </p:cNvCxnSpPr>
            <p:nvPr/>
          </p:nvCxnSpPr>
          <p:spPr>
            <a:xfrm flipV="1">
              <a:off x="2710560" y="4245778"/>
              <a:ext cx="222822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6" name="Straight Arrow Connector 1365"/>
            <p:cNvCxnSpPr>
              <a:stCxn id="615" idx="0"/>
              <a:endCxn id="785" idx="2"/>
            </p:cNvCxnSpPr>
            <p:nvPr/>
          </p:nvCxnSpPr>
          <p:spPr>
            <a:xfrm flipH="1" flipV="1">
              <a:off x="2933382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7" name="Straight Arrow Connector 1366"/>
            <p:cNvCxnSpPr>
              <a:stCxn id="614" idx="0"/>
              <a:endCxn id="783" idx="2"/>
            </p:cNvCxnSpPr>
            <p:nvPr/>
          </p:nvCxnSpPr>
          <p:spPr>
            <a:xfrm flipV="1">
              <a:off x="3474864" y="4245778"/>
              <a:ext cx="222822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8" name="Straight Arrow Connector 1367"/>
            <p:cNvCxnSpPr>
              <a:stCxn id="613" idx="0"/>
              <a:endCxn id="783" idx="2"/>
            </p:cNvCxnSpPr>
            <p:nvPr/>
          </p:nvCxnSpPr>
          <p:spPr>
            <a:xfrm flipH="1" flipV="1">
              <a:off x="3697686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9" name="Straight Arrow Connector 1368"/>
            <p:cNvCxnSpPr>
              <a:stCxn id="612" idx="0"/>
              <a:endCxn id="781" idx="2"/>
            </p:cNvCxnSpPr>
            <p:nvPr/>
          </p:nvCxnSpPr>
          <p:spPr>
            <a:xfrm flipV="1">
              <a:off x="4239168" y="4245778"/>
              <a:ext cx="222822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0" name="Straight Arrow Connector 1369"/>
            <p:cNvCxnSpPr>
              <a:stCxn id="611" idx="0"/>
              <a:endCxn id="781" idx="2"/>
            </p:cNvCxnSpPr>
            <p:nvPr/>
          </p:nvCxnSpPr>
          <p:spPr>
            <a:xfrm flipH="1" flipV="1">
              <a:off x="4461990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1" name="Straight Arrow Connector 1370"/>
            <p:cNvCxnSpPr>
              <a:stCxn id="610" idx="0"/>
              <a:endCxn id="779" idx="2"/>
            </p:cNvCxnSpPr>
            <p:nvPr/>
          </p:nvCxnSpPr>
          <p:spPr>
            <a:xfrm flipV="1">
              <a:off x="5003472" y="4245778"/>
              <a:ext cx="222822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2" name="Straight Arrow Connector 1371"/>
            <p:cNvCxnSpPr>
              <a:stCxn id="609" idx="0"/>
              <a:endCxn id="779" idx="2"/>
            </p:cNvCxnSpPr>
            <p:nvPr/>
          </p:nvCxnSpPr>
          <p:spPr>
            <a:xfrm flipH="1" flipV="1">
              <a:off x="5226294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3" name="Straight Arrow Connector 1372"/>
            <p:cNvCxnSpPr>
              <a:stCxn id="608" idx="0"/>
              <a:endCxn id="765" idx="2"/>
            </p:cNvCxnSpPr>
            <p:nvPr/>
          </p:nvCxnSpPr>
          <p:spPr>
            <a:xfrm flipV="1">
              <a:off x="5767776" y="4245778"/>
              <a:ext cx="222822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4" name="Straight Arrow Connector 1373"/>
            <p:cNvCxnSpPr>
              <a:stCxn id="595" idx="0"/>
              <a:endCxn id="765" idx="2"/>
            </p:cNvCxnSpPr>
            <p:nvPr/>
          </p:nvCxnSpPr>
          <p:spPr>
            <a:xfrm flipH="1" flipV="1">
              <a:off x="5990598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5" name="Straight Arrow Connector 1374"/>
            <p:cNvCxnSpPr>
              <a:stCxn id="596" idx="0"/>
              <a:endCxn id="777" idx="2"/>
            </p:cNvCxnSpPr>
            <p:nvPr/>
          </p:nvCxnSpPr>
          <p:spPr>
            <a:xfrm flipV="1">
              <a:off x="6532080" y="4245778"/>
              <a:ext cx="222822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6" name="Straight Arrow Connector 1375"/>
            <p:cNvCxnSpPr>
              <a:stCxn id="607" idx="0"/>
              <a:endCxn id="777" idx="2"/>
            </p:cNvCxnSpPr>
            <p:nvPr/>
          </p:nvCxnSpPr>
          <p:spPr>
            <a:xfrm flipH="1" flipV="1">
              <a:off x="6754902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7" name="Straight Arrow Connector 1376"/>
            <p:cNvCxnSpPr>
              <a:stCxn id="599" idx="0"/>
              <a:endCxn id="770" idx="2"/>
            </p:cNvCxnSpPr>
            <p:nvPr/>
          </p:nvCxnSpPr>
          <p:spPr>
            <a:xfrm flipV="1">
              <a:off x="7296384" y="4245778"/>
              <a:ext cx="222822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8" name="Straight Arrow Connector 1377"/>
            <p:cNvCxnSpPr>
              <a:stCxn id="600" idx="0"/>
              <a:endCxn id="770" idx="2"/>
            </p:cNvCxnSpPr>
            <p:nvPr/>
          </p:nvCxnSpPr>
          <p:spPr>
            <a:xfrm flipH="1" flipV="1">
              <a:off x="7519206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9" name="Straight Arrow Connector 1378"/>
            <p:cNvCxnSpPr>
              <a:stCxn id="601" idx="0"/>
              <a:endCxn id="772" idx="2"/>
            </p:cNvCxnSpPr>
            <p:nvPr/>
          </p:nvCxnSpPr>
          <p:spPr>
            <a:xfrm flipV="1">
              <a:off x="8060688" y="4245778"/>
              <a:ext cx="222822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0" name="Straight Arrow Connector 1379"/>
            <p:cNvCxnSpPr>
              <a:stCxn id="602" idx="0"/>
              <a:endCxn id="772" idx="2"/>
            </p:cNvCxnSpPr>
            <p:nvPr/>
          </p:nvCxnSpPr>
          <p:spPr>
            <a:xfrm flipH="1" flipV="1">
              <a:off x="8283510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1" name="Straight Arrow Connector 1380"/>
            <p:cNvCxnSpPr>
              <a:stCxn id="603" idx="0"/>
              <a:endCxn id="774" idx="2"/>
            </p:cNvCxnSpPr>
            <p:nvPr/>
          </p:nvCxnSpPr>
          <p:spPr>
            <a:xfrm flipV="1">
              <a:off x="8824992" y="4245778"/>
              <a:ext cx="222822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2" name="Straight Arrow Connector 1381"/>
            <p:cNvCxnSpPr>
              <a:stCxn id="604" idx="0"/>
              <a:endCxn id="774" idx="2"/>
            </p:cNvCxnSpPr>
            <p:nvPr/>
          </p:nvCxnSpPr>
          <p:spPr>
            <a:xfrm flipH="1" flipV="1">
              <a:off x="9047814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3" name="Straight Arrow Connector 1382"/>
            <p:cNvCxnSpPr>
              <a:stCxn id="605" idx="0"/>
              <a:endCxn id="776" idx="2"/>
            </p:cNvCxnSpPr>
            <p:nvPr/>
          </p:nvCxnSpPr>
          <p:spPr>
            <a:xfrm flipV="1">
              <a:off x="9589296" y="4245778"/>
              <a:ext cx="222822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4" name="Straight Arrow Connector 1383"/>
            <p:cNvCxnSpPr>
              <a:stCxn id="606" idx="0"/>
              <a:endCxn id="776" idx="2"/>
            </p:cNvCxnSpPr>
            <p:nvPr/>
          </p:nvCxnSpPr>
          <p:spPr>
            <a:xfrm flipH="1" flipV="1">
              <a:off x="9812118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5" name="Straight Arrow Connector 1384"/>
            <p:cNvCxnSpPr>
              <a:stCxn id="597" idx="0"/>
              <a:endCxn id="768" idx="2"/>
            </p:cNvCxnSpPr>
            <p:nvPr/>
          </p:nvCxnSpPr>
          <p:spPr>
            <a:xfrm flipV="1">
              <a:off x="10353600" y="4245778"/>
              <a:ext cx="222811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6" name="Straight Arrow Connector 1385"/>
            <p:cNvCxnSpPr>
              <a:stCxn id="598" idx="0"/>
              <a:endCxn id="768" idx="2"/>
            </p:cNvCxnSpPr>
            <p:nvPr/>
          </p:nvCxnSpPr>
          <p:spPr>
            <a:xfrm flipH="1" flipV="1">
              <a:off x="10576411" y="4245778"/>
              <a:ext cx="159330" cy="697169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6" name="Group 1575"/>
          <p:cNvGrpSpPr/>
          <p:nvPr/>
        </p:nvGrpSpPr>
        <p:grpSpPr>
          <a:xfrm>
            <a:off x="1775538" y="3200400"/>
            <a:ext cx="8800873" cy="771058"/>
            <a:chOff x="1775538" y="3200400"/>
            <a:chExt cx="8800873" cy="771058"/>
          </a:xfrm>
        </p:grpSpPr>
        <p:sp>
          <p:nvSpPr>
            <p:cNvPr id="1469" name="Rectangle 1468"/>
            <p:cNvSpPr/>
            <p:nvPr/>
          </p:nvSpPr>
          <p:spPr>
            <a:xfrm>
              <a:off x="6421117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70" name="Rectangle 1469"/>
            <p:cNvSpPr/>
            <p:nvPr/>
          </p:nvSpPr>
          <p:spPr>
            <a:xfrm>
              <a:off x="10242637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72" name="Rectangle 1471"/>
            <p:cNvSpPr/>
            <p:nvPr/>
          </p:nvSpPr>
          <p:spPr>
            <a:xfrm>
              <a:off x="7185421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74" name="Rectangle 1473"/>
            <p:cNvSpPr/>
            <p:nvPr/>
          </p:nvSpPr>
          <p:spPr>
            <a:xfrm>
              <a:off x="7949725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76" name="Rectangle 1475"/>
            <p:cNvSpPr/>
            <p:nvPr/>
          </p:nvSpPr>
          <p:spPr>
            <a:xfrm>
              <a:off x="8714029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78" name="Rectangle 1477"/>
            <p:cNvSpPr/>
            <p:nvPr/>
          </p:nvSpPr>
          <p:spPr>
            <a:xfrm>
              <a:off x="9478333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81" name="Rectangle 1480"/>
            <p:cNvSpPr/>
            <p:nvPr/>
          </p:nvSpPr>
          <p:spPr>
            <a:xfrm>
              <a:off x="5656813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83" name="Rectangle 1482"/>
            <p:cNvSpPr/>
            <p:nvPr/>
          </p:nvSpPr>
          <p:spPr>
            <a:xfrm>
              <a:off x="4892509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85" name="Rectangle 1484"/>
            <p:cNvSpPr/>
            <p:nvPr/>
          </p:nvSpPr>
          <p:spPr>
            <a:xfrm>
              <a:off x="4128205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87" name="Rectangle 1486"/>
            <p:cNvSpPr/>
            <p:nvPr/>
          </p:nvSpPr>
          <p:spPr>
            <a:xfrm>
              <a:off x="3363901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89" name="Rectangle 1488"/>
            <p:cNvSpPr/>
            <p:nvPr/>
          </p:nvSpPr>
          <p:spPr>
            <a:xfrm>
              <a:off x="2599597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91" name="Rectangle 1490"/>
            <p:cNvSpPr/>
            <p:nvPr/>
          </p:nvSpPr>
          <p:spPr>
            <a:xfrm>
              <a:off x="1835293" y="3200400"/>
              <a:ext cx="274320" cy="91440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1100" dirty="0">
                <a:solidFill>
                  <a:prstClr val="black"/>
                </a:solidFill>
              </a:endParaRPr>
            </a:p>
          </p:txBody>
        </p:sp>
        <p:cxnSp>
          <p:nvCxnSpPr>
            <p:cNvPr id="1493" name="Straight Arrow Connector 1492"/>
            <p:cNvCxnSpPr>
              <a:stCxn id="693" idx="0"/>
              <a:endCxn id="1491" idx="2"/>
            </p:cNvCxnSpPr>
            <p:nvPr/>
          </p:nvCxnSpPr>
          <p:spPr>
            <a:xfrm flipV="1">
              <a:off x="1775538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4" name="Straight Arrow Connector 1493"/>
            <p:cNvCxnSpPr>
              <a:stCxn id="691" idx="0"/>
              <a:endCxn id="1489" idx="2"/>
            </p:cNvCxnSpPr>
            <p:nvPr/>
          </p:nvCxnSpPr>
          <p:spPr>
            <a:xfrm flipV="1">
              <a:off x="2539842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5" name="Straight Arrow Connector 1494"/>
            <p:cNvCxnSpPr>
              <a:stCxn id="689" idx="0"/>
              <a:endCxn id="1487" idx="2"/>
            </p:cNvCxnSpPr>
            <p:nvPr/>
          </p:nvCxnSpPr>
          <p:spPr>
            <a:xfrm flipV="1">
              <a:off x="3304146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6" name="Straight Arrow Connector 1495"/>
            <p:cNvCxnSpPr>
              <a:stCxn id="687" idx="0"/>
              <a:endCxn id="1485" idx="2"/>
            </p:cNvCxnSpPr>
            <p:nvPr/>
          </p:nvCxnSpPr>
          <p:spPr>
            <a:xfrm flipV="1">
              <a:off x="4068450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7" name="Straight Arrow Connector 1496"/>
            <p:cNvCxnSpPr>
              <a:stCxn id="685" idx="0"/>
              <a:endCxn id="1483" idx="2"/>
            </p:cNvCxnSpPr>
            <p:nvPr/>
          </p:nvCxnSpPr>
          <p:spPr>
            <a:xfrm flipV="1">
              <a:off x="4832754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8" name="Straight Arrow Connector 1497"/>
            <p:cNvCxnSpPr>
              <a:stCxn id="683" idx="0"/>
              <a:endCxn id="1481" idx="2"/>
            </p:cNvCxnSpPr>
            <p:nvPr/>
          </p:nvCxnSpPr>
          <p:spPr>
            <a:xfrm flipV="1">
              <a:off x="5597058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9" name="Straight Arrow Connector 1498"/>
            <p:cNvCxnSpPr>
              <a:stCxn id="671" idx="0"/>
              <a:endCxn id="1469" idx="2"/>
            </p:cNvCxnSpPr>
            <p:nvPr/>
          </p:nvCxnSpPr>
          <p:spPr>
            <a:xfrm flipV="1">
              <a:off x="6361362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0" name="Straight Arrow Connector 1499"/>
            <p:cNvCxnSpPr>
              <a:stCxn id="674" idx="0"/>
              <a:endCxn id="1472" idx="2"/>
            </p:cNvCxnSpPr>
            <p:nvPr/>
          </p:nvCxnSpPr>
          <p:spPr>
            <a:xfrm flipV="1">
              <a:off x="7125666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1" name="Straight Arrow Connector 1500"/>
            <p:cNvCxnSpPr>
              <a:stCxn id="676" idx="0"/>
              <a:endCxn id="1474" idx="2"/>
            </p:cNvCxnSpPr>
            <p:nvPr/>
          </p:nvCxnSpPr>
          <p:spPr>
            <a:xfrm flipV="1">
              <a:off x="7889970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2" name="Straight Arrow Connector 1501"/>
            <p:cNvCxnSpPr>
              <a:stCxn id="678" idx="0"/>
              <a:endCxn id="1476" idx="2"/>
            </p:cNvCxnSpPr>
            <p:nvPr/>
          </p:nvCxnSpPr>
          <p:spPr>
            <a:xfrm flipV="1">
              <a:off x="8654274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3" name="Straight Arrow Connector 1502"/>
            <p:cNvCxnSpPr>
              <a:stCxn id="680" idx="0"/>
              <a:endCxn id="1478" idx="2"/>
            </p:cNvCxnSpPr>
            <p:nvPr/>
          </p:nvCxnSpPr>
          <p:spPr>
            <a:xfrm flipV="1">
              <a:off x="9418578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4" name="Straight Arrow Connector 1503"/>
            <p:cNvCxnSpPr>
              <a:stCxn id="672" idx="0"/>
              <a:endCxn id="1470" idx="2"/>
            </p:cNvCxnSpPr>
            <p:nvPr/>
          </p:nvCxnSpPr>
          <p:spPr>
            <a:xfrm flipV="1">
              <a:off x="10182882" y="3291840"/>
              <a:ext cx="196915" cy="193873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7" name="Straight Arrow Connector 1526"/>
            <p:cNvCxnSpPr>
              <a:stCxn id="787" idx="0"/>
              <a:endCxn id="1491" idx="2"/>
            </p:cNvCxnSpPr>
            <p:nvPr/>
          </p:nvCxnSpPr>
          <p:spPr>
            <a:xfrm flipH="1" flipV="1">
              <a:off x="1972453" y="3291840"/>
              <a:ext cx="196625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8" name="Straight Arrow Connector 1527"/>
            <p:cNvCxnSpPr>
              <a:stCxn id="785" idx="0"/>
              <a:endCxn id="1489" idx="2"/>
            </p:cNvCxnSpPr>
            <p:nvPr/>
          </p:nvCxnSpPr>
          <p:spPr>
            <a:xfrm flipH="1" flipV="1">
              <a:off x="2736757" y="3291840"/>
              <a:ext cx="196625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9" name="Straight Arrow Connector 1528"/>
            <p:cNvCxnSpPr>
              <a:stCxn id="783" idx="0"/>
              <a:endCxn id="1487" idx="2"/>
            </p:cNvCxnSpPr>
            <p:nvPr/>
          </p:nvCxnSpPr>
          <p:spPr>
            <a:xfrm flipH="1" flipV="1">
              <a:off x="3501061" y="3291840"/>
              <a:ext cx="196625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0" name="Straight Arrow Connector 1529"/>
            <p:cNvCxnSpPr>
              <a:stCxn id="781" idx="0"/>
              <a:endCxn id="1485" idx="2"/>
            </p:cNvCxnSpPr>
            <p:nvPr/>
          </p:nvCxnSpPr>
          <p:spPr>
            <a:xfrm flipH="1" flipV="1">
              <a:off x="4265365" y="3291840"/>
              <a:ext cx="196625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1" name="Straight Arrow Connector 1530"/>
            <p:cNvCxnSpPr>
              <a:stCxn id="779" idx="0"/>
              <a:endCxn id="1483" idx="2"/>
            </p:cNvCxnSpPr>
            <p:nvPr/>
          </p:nvCxnSpPr>
          <p:spPr>
            <a:xfrm flipH="1" flipV="1">
              <a:off x="5029669" y="3291840"/>
              <a:ext cx="196625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2" name="Straight Arrow Connector 1531"/>
            <p:cNvCxnSpPr>
              <a:stCxn id="765" idx="0"/>
              <a:endCxn id="1481" idx="2"/>
            </p:cNvCxnSpPr>
            <p:nvPr/>
          </p:nvCxnSpPr>
          <p:spPr>
            <a:xfrm flipH="1" flipV="1">
              <a:off x="5793973" y="3291840"/>
              <a:ext cx="196625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3" name="Straight Arrow Connector 1532"/>
            <p:cNvCxnSpPr>
              <a:stCxn id="777" idx="0"/>
              <a:endCxn id="1469" idx="2"/>
            </p:cNvCxnSpPr>
            <p:nvPr/>
          </p:nvCxnSpPr>
          <p:spPr>
            <a:xfrm flipH="1" flipV="1">
              <a:off x="6558277" y="3291840"/>
              <a:ext cx="196625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4" name="Straight Arrow Connector 1533"/>
            <p:cNvCxnSpPr>
              <a:stCxn id="770" idx="0"/>
              <a:endCxn id="1472" idx="2"/>
            </p:cNvCxnSpPr>
            <p:nvPr/>
          </p:nvCxnSpPr>
          <p:spPr>
            <a:xfrm flipH="1" flipV="1">
              <a:off x="7322581" y="3291840"/>
              <a:ext cx="196625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5" name="Straight Arrow Connector 1534"/>
            <p:cNvCxnSpPr>
              <a:stCxn id="772" idx="0"/>
              <a:endCxn id="1474" idx="2"/>
            </p:cNvCxnSpPr>
            <p:nvPr/>
          </p:nvCxnSpPr>
          <p:spPr>
            <a:xfrm flipH="1" flipV="1">
              <a:off x="8086885" y="3291840"/>
              <a:ext cx="196625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6" name="Straight Arrow Connector 1535"/>
            <p:cNvCxnSpPr>
              <a:stCxn id="774" idx="0"/>
              <a:endCxn id="1476" idx="2"/>
            </p:cNvCxnSpPr>
            <p:nvPr/>
          </p:nvCxnSpPr>
          <p:spPr>
            <a:xfrm flipH="1" flipV="1">
              <a:off x="8851189" y="3291840"/>
              <a:ext cx="196625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" name="Straight Arrow Connector 1536"/>
            <p:cNvCxnSpPr>
              <a:stCxn id="776" idx="0"/>
              <a:endCxn id="1478" idx="2"/>
            </p:cNvCxnSpPr>
            <p:nvPr/>
          </p:nvCxnSpPr>
          <p:spPr>
            <a:xfrm flipH="1" flipV="1">
              <a:off x="9615493" y="3291840"/>
              <a:ext cx="196625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8" name="Straight Arrow Connector 1537"/>
            <p:cNvCxnSpPr>
              <a:stCxn id="768" idx="0"/>
              <a:endCxn id="1470" idx="2"/>
            </p:cNvCxnSpPr>
            <p:nvPr/>
          </p:nvCxnSpPr>
          <p:spPr>
            <a:xfrm flipH="1" flipV="1">
              <a:off x="10379797" y="3291840"/>
              <a:ext cx="196614" cy="679618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8" name="Oval 1657"/>
          <p:cNvSpPr>
            <a:spLocks noChangeAspect="1"/>
          </p:cNvSpPr>
          <p:nvPr/>
        </p:nvSpPr>
        <p:spPr>
          <a:xfrm>
            <a:off x="5749675" y="2564996"/>
            <a:ext cx="91440" cy="914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9" name="Group 1268"/>
          <p:cNvGrpSpPr/>
          <p:nvPr/>
        </p:nvGrpSpPr>
        <p:grpSpPr>
          <a:xfrm>
            <a:off x="1591619" y="3059936"/>
            <a:ext cx="8651018" cy="186185"/>
            <a:chOff x="1591619" y="3059936"/>
            <a:chExt cx="8651018" cy="186185"/>
          </a:xfrm>
        </p:grpSpPr>
        <p:cxnSp>
          <p:nvCxnSpPr>
            <p:cNvPr id="6" name="Elbow Connector 5"/>
            <p:cNvCxnSpPr>
              <a:stCxn id="1470" idx="1"/>
              <a:endCxn id="569" idx="2"/>
            </p:cNvCxnSpPr>
            <p:nvPr/>
          </p:nvCxnSpPr>
          <p:spPr>
            <a:xfrm rot="10800000">
              <a:off x="9997645" y="3064942"/>
              <a:ext cx="244992" cy="181179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Elbow Connector 569"/>
            <p:cNvCxnSpPr>
              <a:stCxn id="1491" idx="1"/>
              <a:endCxn id="440" idx="2"/>
            </p:cNvCxnSpPr>
            <p:nvPr/>
          </p:nvCxnSpPr>
          <p:spPr>
            <a:xfrm rot="10800000">
              <a:off x="1591619" y="3067266"/>
              <a:ext cx="243675" cy="178854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Elbow Connector 618"/>
            <p:cNvCxnSpPr>
              <a:stCxn id="1489" idx="1"/>
              <a:endCxn id="441" idx="2"/>
            </p:cNvCxnSpPr>
            <p:nvPr/>
          </p:nvCxnSpPr>
          <p:spPr>
            <a:xfrm rot="10800000">
              <a:off x="2350655" y="3067266"/>
              <a:ext cx="248943" cy="178854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Elbow Connector 619"/>
            <p:cNvCxnSpPr>
              <a:stCxn id="1487" idx="1"/>
              <a:endCxn id="442" idx="2"/>
            </p:cNvCxnSpPr>
            <p:nvPr/>
          </p:nvCxnSpPr>
          <p:spPr>
            <a:xfrm rot="10800000">
              <a:off x="3118907" y="3067266"/>
              <a:ext cx="244994" cy="178854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Elbow Connector 643"/>
            <p:cNvCxnSpPr>
              <a:stCxn id="1485" idx="1"/>
              <a:endCxn id="450" idx="2"/>
            </p:cNvCxnSpPr>
            <p:nvPr/>
          </p:nvCxnSpPr>
          <p:spPr>
            <a:xfrm rot="10800000">
              <a:off x="3879263" y="3066072"/>
              <a:ext cx="248942" cy="180048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Elbow Connector 644"/>
            <p:cNvCxnSpPr>
              <a:stCxn id="1483" idx="1"/>
              <a:endCxn id="467" idx="2"/>
            </p:cNvCxnSpPr>
            <p:nvPr/>
          </p:nvCxnSpPr>
          <p:spPr>
            <a:xfrm rot="10800000">
              <a:off x="4643567" y="3067266"/>
              <a:ext cx="248942" cy="178854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Elbow Connector 645"/>
            <p:cNvCxnSpPr>
              <a:stCxn id="1481" idx="1"/>
              <a:endCxn id="468" idx="2"/>
            </p:cNvCxnSpPr>
            <p:nvPr/>
          </p:nvCxnSpPr>
          <p:spPr>
            <a:xfrm rot="10800000">
              <a:off x="5410505" y="3059936"/>
              <a:ext cx="246309" cy="186185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Elbow Connector 646"/>
            <p:cNvCxnSpPr>
              <a:stCxn id="1469" idx="1"/>
              <a:endCxn id="493" idx="2"/>
            </p:cNvCxnSpPr>
            <p:nvPr/>
          </p:nvCxnSpPr>
          <p:spPr>
            <a:xfrm rot="10800000">
              <a:off x="6177441" y="3067266"/>
              <a:ext cx="243676" cy="178854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Elbow Connector 647"/>
            <p:cNvCxnSpPr>
              <a:stCxn id="1472" idx="1"/>
              <a:endCxn id="518" idx="2"/>
            </p:cNvCxnSpPr>
            <p:nvPr/>
          </p:nvCxnSpPr>
          <p:spPr>
            <a:xfrm rot="10800000">
              <a:off x="6940429" y="3067266"/>
              <a:ext cx="244993" cy="178854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Elbow Connector 648"/>
            <p:cNvCxnSpPr>
              <a:stCxn id="1474" idx="1"/>
              <a:endCxn id="519" idx="2"/>
            </p:cNvCxnSpPr>
            <p:nvPr/>
          </p:nvCxnSpPr>
          <p:spPr>
            <a:xfrm rot="10800000">
              <a:off x="7704733" y="3059936"/>
              <a:ext cx="244992" cy="186185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Elbow Connector 649"/>
            <p:cNvCxnSpPr>
              <a:stCxn id="1476" idx="1"/>
              <a:endCxn id="543" idx="2"/>
            </p:cNvCxnSpPr>
            <p:nvPr/>
          </p:nvCxnSpPr>
          <p:spPr>
            <a:xfrm rot="10800000">
              <a:off x="8469037" y="3064942"/>
              <a:ext cx="244992" cy="181179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Elbow Connector 650"/>
            <p:cNvCxnSpPr>
              <a:stCxn id="1478" idx="1"/>
              <a:endCxn id="568" idx="2"/>
            </p:cNvCxnSpPr>
            <p:nvPr/>
          </p:nvCxnSpPr>
          <p:spPr>
            <a:xfrm rot="10800000">
              <a:off x="9233341" y="3064942"/>
              <a:ext cx="244992" cy="181179"/>
            </a:xfrm>
            <a:prstGeom prst="bentConnector2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8" name="Group 1267"/>
          <p:cNvGrpSpPr/>
          <p:nvPr/>
        </p:nvGrpSpPr>
        <p:grpSpPr>
          <a:xfrm>
            <a:off x="1545898" y="2968495"/>
            <a:ext cx="8879619" cy="98771"/>
            <a:chOff x="1545898" y="2968495"/>
            <a:chExt cx="8879619" cy="98771"/>
          </a:xfrm>
        </p:grpSpPr>
        <p:sp>
          <p:nvSpPr>
            <p:cNvPr id="1608" name="Oval 1607"/>
            <p:cNvSpPr/>
            <p:nvPr/>
          </p:nvSpPr>
          <p:spPr>
            <a:xfrm>
              <a:off x="1926733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9" name="Oval 1608"/>
            <p:cNvSpPr/>
            <p:nvPr/>
          </p:nvSpPr>
          <p:spPr>
            <a:xfrm>
              <a:off x="2691037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0" name="Oval 1609"/>
            <p:cNvSpPr/>
            <p:nvPr/>
          </p:nvSpPr>
          <p:spPr>
            <a:xfrm>
              <a:off x="3455341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1" name="Oval 1610"/>
            <p:cNvSpPr/>
            <p:nvPr/>
          </p:nvSpPr>
          <p:spPr>
            <a:xfrm>
              <a:off x="4219645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2" name="Oval 1611"/>
            <p:cNvSpPr/>
            <p:nvPr/>
          </p:nvSpPr>
          <p:spPr>
            <a:xfrm>
              <a:off x="4983949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3" name="Oval 1612"/>
            <p:cNvSpPr/>
            <p:nvPr/>
          </p:nvSpPr>
          <p:spPr>
            <a:xfrm>
              <a:off x="5749675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4" name="Oval 1613"/>
            <p:cNvSpPr/>
            <p:nvPr/>
          </p:nvSpPr>
          <p:spPr>
            <a:xfrm>
              <a:off x="6512557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5" name="Oval 1614"/>
            <p:cNvSpPr/>
            <p:nvPr/>
          </p:nvSpPr>
          <p:spPr>
            <a:xfrm>
              <a:off x="7276861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6" name="Oval 1615"/>
            <p:cNvSpPr/>
            <p:nvPr/>
          </p:nvSpPr>
          <p:spPr>
            <a:xfrm>
              <a:off x="8041165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7" name="Oval 1616"/>
            <p:cNvSpPr/>
            <p:nvPr/>
          </p:nvSpPr>
          <p:spPr>
            <a:xfrm>
              <a:off x="8805469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8" name="Oval 1617"/>
            <p:cNvSpPr/>
            <p:nvPr/>
          </p:nvSpPr>
          <p:spPr>
            <a:xfrm>
              <a:off x="9569773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9" name="Oval 1618"/>
            <p:cNvSpPr/>
            <p:nvPr/>
          </p:nvSpPr>
          <p:spPr>
            <a:xfrm>
              <a:off x="10334077" y="2973501"/>
              <a:ext cx="91440" cy="91440"/>
            </a:xfrm>
            <a:prstGeom prst="ellipse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/>
            <p:cNvSpPr>
              <a:spLocks noChangeAspect="1"/>
            </p:cNvSpPr>
            <p:nvPr/>
          </p:nvSpPr>
          <p:spPr>
            <a:xfrm>
              <a:off x="1545898" y="2975826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>
              <a:spLocks noChangeAspect="1"/>
            </p:cNvSpPr>
            <p:nvPr/>
          </p:nvSpPr>
          <p:spPr>
            <a:xfrm>
              <a:off x="2304934" y="2975826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>
              <a:spLocks noChangeAspect="1"/>
            </p:cNvSpPr>
            <p:nvPr/>
          </p:nvSpPr>
          <p:spPr>
            <a:xfrm>
              <a:off x="3073187" y="2975826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>
              <a:spLocks noChangeAspect="1"/>
            </p:cNvSpPr>
            <p:nvPr/>
          </p:nvSpPr>
          <p:spPr>
            <a:xfrm>
              <a:off x="3833543" y="2974632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>
              <a:spLocks noChangeAspect="1"/>
            </p:cNvSpPr>
            <p:nvPr/>
          </p:nvSpPr>
          <p:spPr>
            <a:xfrm>
              <a:off x="4597847" y="2975826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>
              <a:spLocks noChangeAspect="1"/>
            </p:cNvSpPr>
            <p:nvPr/>
          </p:nvSpPr>
          <p:spPr>
            <a:xfrm>
              <a:off x="5364784" y="2968495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/>
            <p:cNvSpPr>
              <a:spLocks noChangeAspect="1"/>
            </p:cNvSpPr>
            <p:nvPr/>
          </p:nvSpPr>
          <p:spPr>
            <a:xfrm>
              <a:off x="6131721" y="2975826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/>
            <p:cNvSpPr>
              <a:spLocks noChangeAspect="1"/>
            </p:cNvSpPr>
            <p:nvPr/>
          </p:nvSpPr>
          <p:spPr>
            <a:xfrm>
              <a:off x="6894708" y="2975826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>
              <a:spLocks noChangeAspect="1"/>
            </p:cNvSpPr>
            <p:nvPr/>
          </p:nvSpPr>
          <p:spPr>
            <a:xfrm>
              <a:off x="7659013" y="2968495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/>
            <p:cNvSpPr>
              <a:spLocks noChangeAspect="1"/>
            </p:cNvSpPr>
            <p:nvPr/>
          </p:nvSpPr>
          <p:spPr>
            <a:xfrm>
              <a:off x="8423317" y="2973501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ectangle 567"/>
            <p:cNvSpPr>
              <a:spLocks noChangeAspect="1"/>
            </p:cNvSpPr>
            <p:nvPr/>
          </p:nvSpPr>
          <p:spPr>
            <a:xfrm>
              <a:off x="9187621" y="2973501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ectangle 568"/>
            <p:cNvSpPr>
              <a:spLocks noChangeAspect="1"/>
            </p:cNvSpPr>
            <p:nvPr/>
          </p:nvSpPr>
          <p:spPr>
            <a:xfrm>
              <a:off x="9951925" y="2973501"/>
              <a:ext cx="91440" cy="91440"/>
            </a:xfrm>
            <a:prstGeom prst="rect">
              <a:avLst/>
            </a:prstGeom>
            <a:solidFill>
              <a:srgbClr val="008F00">
                <a:alpha val="50000"/>
              </a:srgbClr>
            </a:solidFill>
            <a:ln>
              <a:solidFill>
                <a:srgbClr val="008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Arrow Connector 400"/>
            <p:cNvCxnSpPr>
              <a:stCxn id="440" idx="3"/>
              <a:endCxn id="1608" idx="2"/>
            </p:cNvCxnSpPr>
            <p:nvPr/>
          </p:nvCxnSpPr>
          <p:spPr>
            <a:xfrm flipV="1">
              <a:off x="1637338" y="3019221"/>
              <a:ext cx="289395" cy="2325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Straight Arrow Connector 651"/>
            <p:cNvCxnSpPr>
              <a:stCxn id="441" idx="3"/>
              <a:endCxn id="1609" idx="2"/>
            </p:cNvCxnSpPr>
            <p:nvPr/>
          </p:nvCxnSpPr>
          <p:spPr>
            <a:xfrm flipV="1">
              <a:off x="2396374" y="3019221"/>
              <a:ext cx="294663" cy="2325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Straight Arrow Connector 652"/>
            <p:cNvCxnSpPr>
              <a:stCxn id="442" idx="3"/>
              <a:endCxn id="1610" idx="2"/>
            </p:cNvCxnSpPr>
            <p:nvPr/>
          </p:nvCxnSpPr>
          <p:spPr>
            <a:xfrm flipV="1">
              <a:off x="3164627" y="3019221"/>
              <a:ext cx="290714" cy="2325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Straight Arrow Connector 653"/>
            <p:cNvCxnSpPr>
              <a:stCxn id="450" idx="3"/>
              <a:endCxn id="1611" idx="2"/>
            </p:cNvCxnSpPr>
            <p:nvPr/>
          </p:nvCxnSpPr>
          <p:spPr>
            <a:xfrm flipV="1">
              <a:off x="3924983" y="3019221"/>
              <a:ext cx="294662" cy="1131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Straight Arrow Connector 654"/>
            <p:cNvCxnSpPr>
              <a:stCxn id="467" idx="3"/>
              <a:endCxn id="1612" idx="2"/>
            </p:cNvCxnSpPr>
            <p:nvPr/>
          </p:nvCxnSpPr>
          <p:spPr>
            <a:xfrm flipV="1">
              <a:off x="4689287" y="3019221"/>
              <a:ext cx="294662" cy="2325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Straight Arrow Connector 655"/>
            <p:cNvCxnSpPr>
              <a:stCxn id="468" idx="3"/>
              <a:endCxn id="1613" idx="2"/>
            </p:cNvCxnSpPr>
            <p:nvPr/>
          </p:nvCxnSpPr>
          <p:spPr>
            <a:xfrm>
              <a:off x="5456224" y="3014215"/>
              <a:ext cx="293451" cy="5006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Straight Arrow Connector 656"/>
            <p:cNvCxnSpPr>
              <a:stCxn id="493" idx="3"/>
              <a:endCxn id="1614" idx="2"/>
            </p:cNvCxnSpPr>
            <p:nvPr/>
          </p:nvCxnSpPr>
          <p:spPr>
            <a:xfrm flipV="1">
              <a:off x="6223161" y="3019221"/>
              <a:ext cx="289396" cy="2325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Straight Arrow Connector 657"/>
            <p:cNvCxnSpPr>
              <a:stCxn id="518" idx="3"/>
              <a:endCxn id="1615" idx="2"/>
            </p:cNvCxnSpPr>
            <p:nvPr/>
          </p:nvCxnSpPr>
          <p:spPr>
            <a:xfrm flipV="1">
              <a:off x="6986148" y="3019221"/>
              <a:ext cx="290713" cy="2325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Straight Arrow Connector 658"/>
            <p:cNvCxnSpPr>
              <a:stCxn id="519" idx="3"/>
              <a:endCxn id="1616" idx="2"/>
            </p:cNvCxnSpPr>
            <p:nvPr/>
          </p:nvCxnSpPr>
          <p:spPr>
            <a:xfrm>
              <a:off x="7750453" y="3014215"/>
              <a:ext cx="290712" cy="5006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Straight Arrow Connector 659"/>
            <p:cNvCxnSpPr>
              <a:stCxn id="543" idx="3"/>
              <a:endCxn id="1617" idx="2"/>
            </p:cNvCxnSpPr>
            <p:nvPr/>
          </p:nvCxnSpPr>
          <p:spPr>
            <a:xfrm>
              <a:off x="8514757" y="3019221"/>
              <a:ext cx="290712" cy="0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Straight Arrow Connector 660"/>
            <p:cNvCxnSpPr>
              <a:stCxn id="568" idx="3"/>
              <a:endCxn id="1618" idx="2"/>
            </p:cNvCxnSpPr>
            <p:nvPr/>
          </p:nvCxnSpPr>
          <p:spPr>
            <a:xfrm>
              <a:off x="9279061" y="3019221"/>
              <a:ext cx="290712" cy="0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Straight Arrow Connector 661"/>
            <p:cNvCxnSpPr>
              <a:stCxn id="569" idx="3"/>
              <a:endCxn id="1619" idx="2"/>
            </p:cNvCxnSpPr>
            <p:nvPr/>
          </p:nvCxnSpPr>
          <p:spPr>
            <a:xfrm>
              <a:off x="10043365" y="3019221"/>
              <a:ext cx="290712" cy="0"/>
            </a:xfrm>
            <a:prstGeom prst="straightConnector1">
              <a:avLst/>
            </a:prstGeom>
            <a:ln w="12700">
              <a:solidFill>
                <a:srgbClr val="008F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5" name="Group 1274"/>
          <p:cNvGrpSpPr/>
          <p:nvPr/>
        </p:nvGrpSpPr>
        <p:grpSpPr>
          <a:xfrm>
            <a:off x="1972453" y="3064941"/>
            <a:ext cx="8407344" cy="135459"/>
            <a:chOff x="1972453" y="3064941"/>
            <a:chExt cx="8407344" cy="135459"/>
          </a:xfrm>
        </p:grpSpPr>
        <p:cxnSp>
          <p:nvCxnSpPr>
            <p:cNvPr id="1620" name="Straight Arrow Connector 1619"/>
            <p:cNvCxnSpPr>
              <a:stCxn id="1491" idx="0"/>
              <a:endCxn id="1608" idx="4"/>
            </p:cNvCxnSpPr>
            <p:nvPr/>
          </p:nvCxnSpPr>
          <p:spPr>
            <a:xfrm flipV="1">
              <a:off x="1972453" y="3064941"/>
              <a:ext cx="0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Arrow Connector 1620"/>
            <p:cNvCxnSpPr>
              <a:stCxn id="1489" idx="0"/>
              <a:endCxn id="1609" idx="4"/>
            </p:cNvCxnSpPr>
            <p:nvPr/>
          </p:nvCxnSpPr>
          <p:spPr>
            <a:xfrm flipV="1">
              <a:off x="2736757" y="3064941"/>
              <a:ext cx="0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2" name="Straight Arrow Connector 1621"/>
            <p:cNvCxnSpPr>
              <a:stCxn id="1487" idx="0"/>
              <a:endCxn id="1610" idx="4"/>
            </p:cNvCxnSpPr>
            <p:nvPr/>
          </p:nvCxnSpPr>
          <p:spPr>
            <a:xfrm flipV="1">
              <a:off x="3501061" y="3064941"/>
              <a:ext cx="0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3" name="Straight Arrow Connector 1622"/>
            <p:cNvCxnSpPr>
              <a:stCxn id="1485" idx="0"/>
              <a:endCxn id="1611" idx="4"/>
            </p:cNvCxnSpPr>
            <p:nvPr/>
          </p:nvCxnSpPr>
          <p:spPr>
            <a:xfrm flipV="1">
              <a:off x="4265365" y="3064941"/>
              <a:ext cx="0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4" name="Straight Arrow Connector 1623"/>
            <p:cNvCxnSpPr>
              <a:stCxn id="1483" idx="0"/>
              <a:endCxn id="1612" idx="4"/>
            </p:cNvCxnSpPr>
            <p:nvPr/>
          </p:nvCxnSpPr>
          <p:spPr>
            <a:xfrm flipV="1">
              <a:off x="5029669" y="3064941"/>
              <a:ext cx="0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5" name="Straight Arrow Connector 1624"/>
            <p:cNvCxnSpPr>
              <a:stCxn id="1481" idx="0"/>
              <a:endCxn id="1613" idx="4"/>
            </p:cNvCxnSpPr>
            <p:nvPr/>
          </p:nvCxnSpPr>
          <p:spPr>
            <a:xfrm flipV="1">
              <a:off x="5793973" y="3064941"/>
              <a:ext cx="1422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Arrow Connector 1625"/>
            <p:cNvCxnSpPr>
              <a:stCxn id="1469" idx="0"/>
              <a:endCxn id="1614" idx="4"/>
            </p:cNvCxnSpPr>
            <p:nvPr/>
          </p:nvCxnSpPr>
          <p:spPr>
            <a:xfrm flipV="1">
              <a:off x="6558277" y="3064941"/>
              <a:ext cx="0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Arrow Connector 1626"/>
            <p:cNvCxnSpPr>
              <a:stCxn id="1472" idx="0"/>
              <a:endCxn id="1615" idx="4"/>
            </p:cNvCxnSpPr>
            <p:nvPr/>
          </p:nvCxnSpPr>
          <p:spPr>
            <a:xfrm flipV="1">
              <a:off x="7322581" y="3064941"/>
              <a:ext cx="0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8" name="Straight Arrow Connector 1627"/>
            <p:cNvCxnSpPr>
              <a:stCxn id="1474" idx="0"/>
              <a:endCxn id="1616" idx="4"/>
            </p:cNvCxnSpPr>
            <p:nvPr/>
          </p:nvCxnSpPr>
          <p:spPr>
            <a:xfrm flipV="1">
              <a:off x="8086885" y="3064941"/>
              <a:ext cx="0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9" name="Straight Arrow Connector 1628"/>
            <p:cNvCxnSpPr>
              <a:stCxn id="1476" idx="0"/>
              <a:endCxn id="1617" idx="4"/>
            </p:cNvCxnSpPr>
            <p:nvPr/>
          </p:nvCxnSpPr>
          <p:spPr>
            <a:xfrm flipV="1">
              <a:off x="8851189" y="3064941"/>
              <a:ext cx="0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0" name="Straight Arrow Connector 1629"/>
            <p:cNvCxnSpPr>
              <a:stCxn id="1478" idx="0"/>
              <a:endCxn id="1618" idx="4"/>
            </p:cNvCxnSpPr>
            <p:nvPr/>
          </p:nvCxnSpPr>
          <p:spPr>
            <a:xfrm flipV="1">
              <a:off x="9615493" y="3064941"/>
              <a:ext cx="0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1" name="Straight Arrow Connector 1630"/>
            <p:cNvCxnSpPr>
              <a:stCxn id="1470" idx="0"/>
              <a:endCxn id="1619" idx="4"/>
            </p:cNvCxnSpPr>
            <p:nvPr/>
          </p:nvCxnSpPr>
          <p:spPr>
            <a:xfrm flipV="1">
              <a:off x="10379797" y="3064941"/>
              <a:ext cx="0" cy="135459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4" name="Group 1273"/>
          <p:cNvGrpSpPr/>
          <p:nvPr/>
        </p:nvGrpSpPr>
        <p:grpSpPr>
          <a:xfrm>
            <a:off x="2004782" y="2610716"/>
            <a:ext cx="8342686" cy="376176"/>
            <a:chOff x="2004782" y="2610716"/>
            <a:chExt cx="8342686" cy="376176"/>
          </a:xfrm>
        </p:grpSpPr>
        <p:cxnSp>
          <p:nvCxnSpPr>
            <p:cNvPr id="429" name="Straight Arrow Connector 428"/>
            <p:cNvCxnSpPr>
              <a:stCxn id="1609" idx="7"/>
              <a:endCxn id="1658" idx="2"/>
            </p:cNvCxnSpPr>
            <p:nvPr/>
          </p:nvCxnSpPr>
          <p:spPr>
            <a:xfrm flipV="1">
              <a:off x="2769086" y="2610716"/>
              <a:ext cx="2980589" cy="376176"/>
            </a:xfrm>
            <a:prstGeom prst="straightConnector1">
              <a:avLst/>
            </a:prstGeom>
            <a:ln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Arrow Connector 667"/>
            <p:cNvCxnSpPr>
              <a:stCxn id="1617" idx="1"/>
              <a:endCxn id="1658" idx="6"/>
            </p:cNvCxnSpPr>
            <p:nvPr/>
          </p:nvCxnSpPr>
          <p:spPr>
            <a:xfrm flipH="1" flipV="1">
              <a:off x="5841115" y="2610716"/>
              <a:ext cx="2977745" cy="376176"/>
            </a:xfrm>
            <a:prstGeom prst="straightConnector1">
              <a:avLst/>
            </a:prstGeom>
            <a:ln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>
              <a:stCxn id="1608" idx="7"/>
              <a:endCxn id="1658" idx="2"/>
            </p:cNvCxnSpPr>
            <p:nvPr/>
          </p:nvCxnSpPr>
          <p:spPr>
            <a:xfrm flipV="1">
              <a:off x="2004782" y="2610716"/>
              <a:ext cx="3744893" cy="376176"/>
            </a:xfrm>
            <a:prstGeom prst="straightConnector1">
              <a:avLst/>
            </a:prstGeom>
            <a:ln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1610" idx="7"/>
              <a:endCxn id="1658" idx="3"/>
            </p:cNvCxnSpPr>
            <p:nvPr/>
          </p:nvCxnSpPr>
          <p:spPr>
            <a:xfrm flipV="1">
              <a:off x="3533390" y="2643045"/>
              <a:ext cx="2229676" cy="343847"/>
            </a:xfrm>
            <a:prstGeom prst="straightConnector1">
              <a:avLst/>
            </a:prstGeom>
            <a:ln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1611" idx="7"/>
              <a:endCxn id="1658" idx="3"/>
            </p:cNvCxnSpPr>
            <p:nvPr/>
          </p:nvCxnSpPr>
          <p:spPr>
            <a:xfrm flipV="1">
              <a:off x="4297694" y="2643045"/>
              <a:ext cx="1465372" cy="343847"/>
            </a:xfrm>
            <a:prstGeom prst="straightConnector1">
              <a:avLst/>
            </a:prstGeom>
            <a:ln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Arrow Connector 434"/>
            <p:cNvCxnSpPr>
              <a:stCxn id="1612" idx="7"/>
              <a:endCxn id="1658" idx="3"/>
            </p:cNvCxnSpPr>
            <p:nvPr/>
          </p:nvCxnSpPr>
          <p:spPr>
            <a:xfrm flipV="1">
              <a:off x="5061998" y="2643045"/>
              <a:ext cx="701068" cy="343847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Arrow Connector 436"/>
            <p:cNvCxnSpPr>
              <a:stCxn id="1613" idx="0"/>
              <a:endCxn id="1658" idx="4"/>
            </p:cNvCxnSpPr>
            <p:nvPr/>
          </p:nvCxnSpPr>
          <p:spPr>
            <a:xfrm flipV="1">
              <a:off x="5795395" y="2656436"/>
              <a:ext cx="0" cy="317065"/>
            </a:xfrm>
            <a:prstGeom prst="straightConnector1">
              <a:avLst/>
            </a:prstGeom>
            <a:ln w="19050"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/>
            <p:cNvCxnSpPr>
              <a:stCxn id="1614" idx="1"/>
              <a:endCxn id="1658" idx="5"/>
            </p:cNvCxnSpPr>
            <p:nvPr/>
          </p:nvCxnSpPr>
          <p:spPr>
            <a:xfrm flipH="1" flipV="1">
              <a:off x="5827724" y="2643045"/>
              <a:ext cx="698224" cy="343847"/>
            </a:xfrm>
            <a:prstGeom prst="straightConnector1">
              <a:avLst/>
            </a:prstGeom>
            <a:ln w="19050"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Arrow Connector 663"/>
            <p:cNvCxnSpPr>
              <a:stCxn id="1615" idx="1"/>
              <a:endCxn id="1658" idx="5"/>
            </p:cNvCxnSpPr>
            <p:nvPr/>
          </p:nvCxnSpPr>
          <p:spPr>
            <a:xfrm flipH="1" flipV="1">
              <a:off x="5827724" y="2643045"/>
              <a:ext cx="1462528" cy="343847"/>
            </a:xfrm>
            <a:prstGeom prst="straightConnector1">
              <a:avLst/>
            </a:prstGeom>
            <a:ln w="9525"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Arrow Connector 665"/>
            <p:cNvCxnSpPr>
              <a:stCxn id="1616" idx="1"/>
              <a:endCxn id="1658" idx="5"/>
            </p:cNvCxnSpPr>
            <p:nvPr/>
          </p:nvCxnSpPr>
          <p:spPr>
            <a:xfrm flipH="1" flipV="1">
              <a:off x="5827724" y="2643045"/>
              <a:ext cx="2226832" cy="343847"/>
            </a:xfrm>
            <a:prstGeom prst="straightConnector1">
              <a:avLst/>
            </a:prstGeom>
            <a:ln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Arrow Connector 669"/>
            <p:cNvCxnSpPr>
              <a:stCxn id="1618" idx="1"/>
              <a:endCxn id="1658" idx="6"/>
            </p:cNvCxnSpPr>
            <p:nvPr/>
          </p:nvCxnSpPr>
          <p:spPr>
            <a:xfrm flipH="1" flipV="1">
              <a:off x="5841115" y="2610716"/>
              <a:ext cx="3742049" cy="376176"/>
            </a:xfrm>
            <a:prstGeom prst="straightConnector1">
              <a:avLst/>
            </a:prstGeom>
            <a:ln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Arrow Connector 674"/>
            <p:cNvCxnSpPr>
              <a:stCxn id="1619" idx="1"/>
              <a:endCxn id="1658" idx="6"/>
            </p:cNvCxnSpPr>
            <p:nvPr/>
          </p:nvCxnSpPr>
          <p:spPr>
            <a:xfrm flipH="1" flipV="1">
              <a:off x="5841115" y="2610716"/>
              <a:ext cx="4506353" cy="376176"/>
            </a:xfrm>
            <a:prstGeom prst="straightConnector1">
              <a:avLst/>
            </a:prstGeom>
            <a:ln>
              <a:solidFill>
                <a:srgbClr val="9452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0" name="Rectangle 709"/>
          <p:cNvSpPr/>
          <p:nvPr/>
        </p:nvSpPr>
        <p:spPr>
          <a:xfrm>
            <a:off x="5658235" y="2359256"/>
            <a:ext cx="274320" cy="91440"/>
          </a:xfrm>
          <a:prstGeom prst="rect">
            <a:avLst/>
          </a:prstGeom>
          <a:pattFill prst="wdUpDiag">
            <a:fgClr>
              <a:schemeClr val="accent4">
                <a:lumMod val="75000"/>
              </a:schemeClr>
            </a:fgClr>
            <a:bgClr>
              <a:schemeClr val="bg1"/>
            </a:bgClr>
          </a:pattFill>
          <a:ln w="12700">
            <a:solidFill>
              <a:srgbClr val="94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endParaRPr lang="en-US" sz="1100" dirty="0">
              <a:solidFill>
                <a:prstClr val="black"/>
              </a:solidFill>
            </a:endParaRPr>
          </a:p>
        </p:txBody>
      </p:sp>
      <p:cxnSp>
        <p:nvCxnSpPr>
          <p:cNvPr id="714" name="Straight Arrow Connector 713"/>
          <p:cNvCxnSpPr>
            <a:stCxn id="1658" idx="0"/>
            <a:endCxn id="710" idx="2"/>
          </p:cNvCxnSpPr>
          <p:nvPr/>
        </p:nvCxnSpPr>
        <p:spPr>
          <a:xfrm flipV="1">
            <a:off x="5795395" y="2450696"/>
            <a:ext cx="0" cy="114300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6" name="Group 935"/>
          <p:cNvGrpSpPr/>
          <p:nvPr/>
        </p:nvGrpSpPr>
        <p:grpSpPr>
          <a:xfrm>
            <a:off x="2746370" y="1420368"/>
            <a:ext cx="762513" cy="623149"/>
            <a:chOff x="2746370" y="1420368"/>
            <a:chExt cx="762513" cy="623149"/>
          </a:xfrm>
        </p:grpSpPr>
        <p:cxnSp>
          <p:nvCxnSpPr>
            <p:cNvPr id="1600" name="Straight Arrow Connector 1599"/>
            <p:cNvCxnSpPr>
              <a:stCxn id="1589" idx="3"/>
              <a:endCxn id="1588" idx="1"/>
            </p:cNvCxnSpPr>
            <p:nvPr/>
          </p:nvCxnSpPr>
          <p:spPr>
            <a:xfrm>
              <a:off x="2885798" y="1734439"/>
              <a:ext cx="48366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Elbow Connector 883"/>
            <p:cNvCxnSpPr>
              <a:stCxn id="746" idx="0"/>
              <a:endCxn id="833" idx="2"/>
            </p:cNvCxnSpPr>
            <p:nvPr/>
          </p:nvCxnSpPr>
          <p:spPr>
            <a:xfrm rot="16200000" flipH="1">
              <a:off x="2816052" y="1350686"/>
              <a:ext cx="623149" cy="762513"/>
            </a:xfrm>
            <a:prstGeom prst="bentConnector5">
              <a:avLst>
                <a:gd name="adj1" fmla="val -11250"/>
                <a:gd name="adj2" fmla="val 50000"/>
                <a:gd name="adj3" fmla="val 116142"/>
              </a:avLst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7" name="Group 936"/>
          <p:cNvGrpSpPr/>
          <p:nvPr/>
        </p:nvGrpSpPr>
        <p:grpSpPr>
          <a:xfrm>
            <a:off x="3508884" y="1420367"/>
            <a:ext cx="761142" cy="623149"/>
            <a:chOff x="3508884" y="1420367"/>
            <a:chExt cx="761142" cy="623149"/>
          </a:xfrm>
        </p:grpSpPr>
        <p:cxnSp>
          <p:nvCxnSpPr>
            <p:cNvPr id="1592" name="Straight Arrow Connector 1591"/>
            <p:cNvCxnSpPr>
              <a:stCxn id="1588" idx="3"/>
              <a:endCxn id="1587" idx="1"/>
            </p:cNvCxnSpPr>
            <p:nvPr/>
          </p:nvCxnSpPr>
          <p:spPr>
            <a:xfrm>
              <a:off x="3648311" y="1734439"/>
              <a:ext cx="48366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Elbow Connector 887"/>
            <p:cNvCxnSpPr>
              <a:stCxn id="722" idx="0"/>
              <a:endCxn id="834" idx="2"/>
            </p:cNvCxnSpPr>
            <p:nvPr/>
          </p:nvCxnSpPr>
          <p:spPr>
            <a:xfrm rot="16200000" flipH="1">
              <a:off x="3577880" y="1351371"/>
              <a:ext cx="623149" cy="761142"/>
            </a:xfrm>
            <a:prstGeom prst="bentConnector5">
              <a:avLst>
                <a:gd name="adj1" fmla="val -11250"/>
                <a:gd name="adj2" fmla="val 50000"/>
                <a:gd name="adj3" fmla="val 116142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9" name="Group 938"/>
          <p:cNvGrpSpPr/>
          <p:nvPr/>
        </p:nvGrpSpPr>
        <p:grpSpPr>
          <a:xfrm>
            <a:off x="4271397" y="1420367"/>
            <a:ext cx="761422" cy="623149"/>
            <a:chOff x="4271397" y="1420367"/>
            <a:chExt cx="761422" cy="623149"/>
          </a:xfrm>
        </p:grpSpPr>
        <p:cxnSp>
          <p:nvCxnSpPr>
            <p:cNvPr id="1590" name="Straight Arrow Connector 1589"/>
            <p:cNvCxnSpPr>
              <a:stCxn id="1587" idx="3"/>
              <a:endCxn id="1586" idx="1"/>
            </p:cNvCxnSpPr>
            <p:nvPr/>
          </p:nvCxnSpPr>
          <p:spPr>
            <a:xfrm>
              <a:off x="4410824" y="1734439"/>
              <a:ext cx="48366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Elbow Connector 888"/>
            <p:cNvCxnSpPr>
              <a:stCxn id="725" idx="0"/>
              <a:endCxn id="835" idx="2"/>
            </p:cNvCxnSpPr>
            <p:nvPr/>
          </p:nvCxnSpPr>
          <p:spPr>
            <a:xfrm rot="16200000" flipH="1">
              <a:off x="4340533" y="1351231"/>
              <a:ext cx="623149" cy="761422"/>
            </a:xfrm>
            <a:prstGeom prst="bentConnector5">
              <a:avLst>
                <a:gd name="adj1" fmla="val -11719"/>
                <a:gd name="adj2" fmla="val 50000"/>
                <a:gd name="adj3" fmla="val 116814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0" name="Group 939"/>
          <p:cNvGrpSpPr/>
          <p:nvPr/>
        </p:nvGrpSpPr>
        <p:grpSpPr>
          <a:xfrm>
            <a:off x="5033910" y="1420367"/>
            <a:ext cx="761422" cy="623149"/>
            <a:chOff x="5033910" y="1420367"/>
            <a:chExt cx="761422" cy="623149"/>
          </a:xfrm>
        </p:grpSpPr>
        <p:cxnSp>
          <p:nvCxnSpPr>
            <p:cNvPr id="1591" name="Straight Arrow Connector 1590"/>
            <p:cNvCxnSpPr>
              <a:stCxn id="1586" idx="3"/>
              <a:endCxn id="1585" idx="1"/>
            </p:cNvCxnSpPr>
            <p:nvPr/>
          </p:nvCxnSpPr>
          <p:spPr>
            <a:xfrm>
              <a:off x="5173337" y="1734439"/>
              <a:ext cx="48366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Elbow Connector 889"/>
            <p:cNvCxnSpPr>
              <a:stCxn id="728" idx="0"/>
              <a:endCxn id="836" idx="2"/>
            </p:cNvCxnSpPr>
            <p:nvPr/>
          </p:nvCxnSpPr>
          <p:spPr>
            <a:xfrm rot="16200000" flipH="1">
              <a:off x="5103046" y="1351231"/>
              <a:ext cx="623149" cy="761422"/>
            </a:xfrm>
            <a:prstGeom prst="bentConnector5">
              <a:avLst>
                <a:gd name="adj1" fmla="val -11719"/>
                <a:gd name="adj2" fmla="val 50000"/>
                <a:gd name="adj3" fmla="val 117323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2" name="Group 941"/>
          <p:cNvGrpSpPr/>
          <p:nvPr/>
        </p:nvGrpSpPr>
        <p:grpSpPr>
          <a:xfrm>
            <a:off x="5796422" y="1420368"/>
            <a:ext cx="760051" cy="623149"/>
            <a:chOff x="5796422" y="1420368"/>
            <a:chExt cx="760051" cy="623149"/>
          </a:xfrm>
        </p:grpSpPr>
        <p:cxnSp>
          <p:nvCxnSpPr>
            <p:cNvPr id="1593" name="Straight Arrow Connector 1592"/>
            <p:cNvCxnSpPr>
              <a:stCxn id="1585" idx="3"/>
              <a:endCxn id="1578" idx="1"/>
            </p:cNvCxnSpPr>
            <p:nvPr/>
          </p:nvCxnSpPr>
          <p:spPr>
            <a:xfrm>
              <a:off x="5935850" y="1734439"/>
              <a:ext cx="48366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Elbow Connector 890"/>
            <p:cNvCxnSpPr>
              <a:stCxn id="731" idx="0"/>
              <a:endCxn id="837" idx="2"/>
            </p:cNvCxnSpPr>
            <p:nvPr/>
          </p:nvCxnSpPr>
          <p:spPr>
            <a:xfrm rot="16200000" flipH="1">
              <a:off x="5864873" y="1351917"/>
              <a:ext cx="623149" cy="760051"/>
            </a:xfrm>
            <a:prstGeom prst="bentConnector5">
              <a:avLst>
                <a:gd name="adj1" fmla="val -12229"/>
                <a:gd name="adj2" fmla="val 50000"/>
                <a:gd name="adj3" fmla="val 116814"/>
              </a:avLst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4" name="Group 943"/>
          <p:cNvGrpSpPr/>
          <p:nvPr/>
        </p:nvGrpSpPr>
        <p:grpSpPr>
          <a:xfrm>
            <a:off x="6558935" y="1420368"/>
            <a:ext cx="768855" cy="623149"/>
            <a:chOff x="6558935" y="1420368"/>
            <a:chExt cx="768855" cy="623149"/>
          </a:xfrm>
        </p:grpSpPr>
        <p:cxnSp>
          <p:nvCxnSpPr>
            <p:cNvPr id="1594" name="Straight Arrow Connector 1593"/>
            <p:cNvCxnSpPr>
              <a:stCxn id="1578" idx="3"/>
              <a:endCxn id="1584" idx="1"/>
            </p:cNvCxnSpPr>
            <p:nvPr/>
          </p:nvCxnSpPr>
          <p:spPr>
            <a:xfrm>
              <a:off x="6698363" y="1734439"/>
              <a:ext cx="48366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Elbow Connector 891"/>
            <p:cNvCxnSpPr>
              <a:stCxn id="717" idx="0"/>
              <a:endCxn id="838" idx="2"/>
            </p:cNvCxnSpPr>
            <p:nvPr/>
          </p:nvCxnSpPr>
          <p:spPr>
            <a:xfrm rot="16200000" flipH="1">
              <a:off x="6631788" y="1347515"/>
              <a:ext cx="623149" cy="768855"/>
            </a:xfrm>
            <a:prstGeom prst="bentConnector5">
              <a:avLst>
                <a:gd name="adj1" fmla="val -11210"/>
                <a:gd name="adj2" fmla="val 50000"/>
                <a:gd name="adj3" fmla="val 116814"/>
              </a:avLst>
            </a:prstGeom>
            <a:ln w="12700">
              <a:solidFill>
                <a:srgbClr val="FF2F9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6" name="Group 945"/>
          <p:cNvGrpSpPr/>
          <p:nvPr/>
        </p:nvGrpSpPr>
        <p:grpSpPr>
          <a:xfrm>
            <a:off x="7321448" y="1420368"/>
            <a:ext cx="759815" cy="623149"/>
            <a:chOff x="7321448" y="1420368"/>
            <a:chExt cx="759815" cy="623149"/>
          </a:xfrm>
        </p:grpSpPr>
        <p:cxnSp>
          <p:nvCxnSpPr>
            <p:cNvPr id="1595" name="Straight Arrow Connector 1594"/>
            <p:cNvCxnSpPr>
              <a:stCxn id="1584" idx="3"/>
              <a:endCxn id="1580" idx="1"/>
            </p:cNvCxnSpPr>
            <p:nvPr/>
          </p:nvCxnSpPr>
          <p:spPr>
            <a:xfrm>
              <a:off x="7460876" y="1734439"/>
              <a:ext cx="48366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Elbow Connector 892"/>
            <p:cNvCxnSpPr>
              <a:stCxn id="734" idx="0"/>
              <a:endCxn id="839" idx="2"/>
            </p:cNvCxnSpPr>
            <p:nvPr/>
          </p:nvCxnSpPr>
          <p:spPr>
            <a:xfrm rot="16200000" flipH="1">
              <a:off x="7389781" y="1352035"/>
              <a:ext cx="623149" cy="759815"/>
            </a:xfrm>
            <a:prstGeom prst="bentConnector5">
              <a:avLst>
                <a:gd name="adj1" fmla="val -11719"/>
                <a:gd name="adj2" fmla="val 50000"/>
                <a:gd name="adj3" fmla="val 117324"/>
              </a:avLst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8" name="Group 947"/>
          <p:cNvGrpSpPr/>
          <p:nvPr/>
        </p:nvGrpSpPr>
        <p:grpSpPr>
          <a:xfrm>
            <a:off x="8083961" y="1420368"/>
            <a:ext cx="762513" cy="623149"/>
            <a:chOff x="8083961" y="1420368"/>
            <a:chExt cx="762513" cy="623149"/>
          </a:xfrm>
        </p:grpSpPr>
        <p:cxnSp>
          <p:nvCxnSpPr>
            <p:cNvPr id="1596" name="Straight Arrow Connector 1595"/>
            <p:cNvCxnSpPr>
              <a:stCxn id="1580" idx="3"/>
              <a:endCxn id="1581" idx="1"/>
            </p:cNvCxnSpPr>
            <p:nvPr/>
          </p:nvCxnSpPr>
          <p:spPr>
            <a:xfrm>
              <a:off x="8223389" y="1734439"/>
              <a:ext cx="483660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Elbow Connector 893"/>
            <p:cNvCxnSpPr>
              <a:stCxn id="737" idx="0"/>
              <a:endCxn id="840" idx="2"/>
            </p:cNvCxnSpPr>
            <p:nvPr/>
          </p:nvCxnSpPr>
          <p:spPr>
            <a:xfrm rot="16200000" flipH="1">
              <a:off x="8153643" y="1350686"/>
              <a:ext cx="623149" cy="762513"/>
            </a:xfrm>
            <a:prstGeom prst="bentConnector5">
              <a:avLst>
                <a:gd name="adj1" fmla="val -11210"/>
                <a:gd name="adj2" fmla="val 50000"/>
                <a:gd name="adj3" fmla="val 117324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0" name="Group 949"/>
          <p:cNvGrpSpPr/>
          <p:nvPr/>
        </p:nvGrpSpPr>
        <p:grpSpPr>
          <a:xfrm>
            <a:off x="8846474" y="1420368"/>
            <a:ext cx="762513" cy="623149"/>
            <a:chOff x="8846474" y="1420368"/>
            <a:chExt cx="762513" cy="623149"/>
          </a:xfrm>
        </p:grpSpPr>
        <p:cxnSp>
          <p:nvCxnSpPr>
            <p:cNvPr id="1597" name="Straight Arrow Connector 1596"/>
            <p:cNvCxnSpPr>
              <a:stCxn id="1581" idx="3"/>
              <a:endCxn id="1582" idx="1"/>
            </p:cNvCxnSpPr>
            <p:nvPr/>
          </p:nvCxnSpPr>
          <p:spPr>
            <a:xfrm>
              <a:off x="8985902" y="1734439"/>
              <a:ext cx="490014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Elbow Connector 894"/>
            <p:cNvCxnSpPr>
              <a:stCxn id="740" idx="0"/>
              <a:endCxn id="841" idx="2"/>
            </p:cNvCxnSpPr>
            <p:nvPr/>
          </p:nvCxnSpPr>
          <p:spPr>
            <a:xfrm rot="16200000" flipH="1">
              <a:off x="8916156" y="1350686"/>
              <a:ext cx="623149" cy="762513"/>
            </a:xfrm>
            <a:prstGeom prst="bentConnector5">
              <a:avLst>
                <a:gd name="adj1" fmla="val -11719"/>
                <a:gd name="adj2" fmla="val 50000"/>
                <a:gd name="adj3" fmla="val 116814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3" name="Group 932"/>
          <p:cNvGrpSpPr/>
          <p:nvPr/>
        </p:nvGrpSpPr>
        <p:grpSpPr>
          <a:xfrm>
            <a:off x="2517771" y="914400"/>
            <a:ext cx="457200" cy="1605848"/>
            <a:chOff x="2517771" y="914400"/>
            <a:chExt cx="457200" cy="1605848"/>
          </a:xfrm>
        </p:grpSpPr>
        <p:sp>
          <p:nvSpPr>
            <p:cNvPr id="748" name="TextBox 747"/>
            <p:cNvSpPr txBox="1"/>
            <p:nvPr/>
          </p:nvSpPr>
          <p:spPr>
            <a:xfrm>
              <a:off x="2613161" y="914400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C000"/>
                  </a:solidFill>
                </a:rPr>
                <a:t>k</a:t>
              </a:r>
            </a:p>
          </p:txBody>
        </p:sp>
        <p:sp>
          <p:nvSpPr>
            <p:cNvPr id="820" name="TextBox 819"/>
            <p:cNvSpPr txBox="1"/>
            <p:nvPr/>
          </p:nvSpPr>
          <p:spPr>
            <a:xfrm>
              <a:off x="2529004" y="2212471"/>
              <a:ext cx="434734" cy="307777"/>
            </a:xfrm>
            <a:prstGeom prst="rect">
              <a:avLst/>
            </a:prstGeom>
            <a:solidFill>
              <a:srgbClr val="FFFD78">
                <a:alpha val="5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941651"/>
                  </a:solidFill>
                </a:rPr>
                <a:t>&lt;s&gt;</a:t>
              </a:r>
            </a:p>
          </p:txBody>
        </p:sp>
        <p:grpSp>
          <p:nvGrpSpPr>
            <p:cNvPr id="842" name="Group 841"/>
            <p:cNvGrpSpPr/>
            <p:nvPr/>
          </p:nvGrpSpPr>
          <p:grpSpPr>
            <a:xfrm>
              <a:off x="2517771" y="1420368"/>
              <a:ext cx="457200" cy="623149"/>
              <a:chOff x="2517771" y="1420368"/>
              <a:chExt cx="457200" cy="623149"/>
            </a:xfrm>
          </p:grpSpPr>
          <p:grpSp>
            <p:nvGrpSpPr>
              <p:cNvPr id="788" name="Group 787"/>
              <p:cNvGrpSpPr/>
              <p:nvPr/>
            </p:nvGrpSpPr>
            <p:grpSpPr>
              <a:xfrm>
                <a:off x="2517771" y="1420368"/>
                <a:ext cx="457200" cy="451231"/>
                <a:chOff x="2517771" y="1554480"/>
                <a:chExt cx="457200" cy="451231"/>
              </a:xfrm>
            </p:grpSpPr>
            <p:sp>
              <p:nvSpPr>
                <p:cNvPr id="1589" name="Rectangle 1588"/>
                <p:cNvSpPr/>
                <p:nvPr/>
              </p:nvSpPr>
              <p:spPr>
                <a:xfrm>
                  <a:off x="2606945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9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2609211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11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2517771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1" name="Rectangle 820"/>
              <p:cNvSpPr/>
              <p:nvPr/>
            </p:nvSpPr>
            <p:spPr>
              <a:xfrm>
                <a:off x="2609211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2517771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82" name="Straight Arrow Connector 881"/>
            <p:cNvCxnSpPr>
              <a:stCxn id="820" idx="0"/>
              <a:endCxn id="832" idx="2"/>
            </p:cNvCxnSpPr>
            <p:nvPr/>
          </p:nvCxnSpPr>
          <p:spPr>
            <a:xfrm flipV="1">
              <a:off x="2746371" y="2043517"/>
              <a:ext cx="0" cy="168954"/>
            </a:xfrm>
            <a:prstGeom prst="straightConnector1">
              <a:avLst/>
            </a:prstGeom>
            <a:ln w="12700">
              <a:solidFill>
                <a:srgbClr val="9416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Straight Arrow Connector 852"/>
            <p:cNvCxnSpPr>
              <a:stCxn id="746" idx="0"/>
              <a:endCxn id="748" idx="2"/>
            </p:cNvCxnSpPr>
            <p:nvPr/>
          </p:nvCxnSpPr>
          <p:spPr>
            <a:xfrm flipV="1">
              <a:off x="2746371" y="1222177"/>
              <a:ext cx="0" cy="19819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4" name="Group 933"/>
          <p:cNvGrpSpPr/>
          <p:nvPr/>
        </p:nvGrpSpPr>
        <p:grpSpPr>
          <a:xfrm>
            <a:off x="3280284" y="914400"/>
            <a:ext cx="457200" cy="1129117"/>
            <a:chOff x="3280284" y="914400"/>
            <a:chExt cx="457200" cy="1129117"/>
          </a:xfrm>
        </p:grpSpPr>
        <p:sp>
          <p:nvSpPr>
            <p:cNvPr id="749" name="TextBox 748"/>
            <p:cNvSpPr txBox="1"/>
            <p:nvPr/>
          </p:nvSpPr>
          <p:spPr>
            <a:xfrm>
              <a:off x="3328386" y="914400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ae</a:t>
              </a:r>
            </a:p>
          </p:txBody>
        </p:sp>
        <p:grpSp>
          <p:nvGrpSpPr>
            <p:cNvPr id="843" name="Group 842"/>
            <p:cNvGrpSpPr/>
            <p:nvPr/>
          </p:nvGrpSpPr>
          <p:grpSpPr>
            <a:xfrm>
              <a:off x="3280284" y="1420368"/>
              <a:ext cx="457200" cy="623149"/>
              <a:chOff x="3280284" y="1420368"/>
              <a:chExt cx="457200" cy="623149"/>
            </a:xfrm>
          </p:grpSpPr>
          <p:grpSp>
            <p:nvGrpSpPr>
              <p:cNvPr id="789" name="Group 788"/>
              <p:cNvGrpSpPr/>
              <p:nvPr/>
            </p:nvGrpSpPr>
            <p:grpSpPr>
              <a:xfrm>
                <a:off x="3280284" y="1420368"/>
                <a:ext cx="457200" cy="451231"/>
                <a:chOff x="3280284" y="1554480"/>
                <a:chExt cx="457200" cy="451231"/>
              </a:xfrm>
            </p:grpSpPr>
            <p:sp>
              <p:nvSpPr>
                <p:cNvPr id="1588" name="Rectangle 1587"/>
                <p:cNvSpPr/>
                <p:nvPr/>
              </p:nvSpPr>
              <p:spPr>
                <a:xfrm>
                  <a:off x="3369458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9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371724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11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280284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3" name="Rectangle 822"/>
              <p:cNvSpPr/>
              <p:nvPr/>
            </p:nvSpPr>
            <p:spPr>
              <a:xfrm>
                <a:off x="3377499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3280284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54" name="Straight Arrow Connector 853"/>
            <p:cNvCxnSpPr>
              <a:stCxn id="722" idx="0"/>
              <a:endCxn id="749" idx="2"/>
            </p:cNvCxnSpPr>
            <p:nvPr/>
          </p:nvCxnSpPr>
          <p:spPr>
            <a:xfrm flipV="1">
              <a:off x="3508884" y="1222177"/>
              <a:ext cx="0" cy="19819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8" name="Group 937"/>
          <p:cNvGrpSpPr/>
          <p:nvPr/>
        </p:nvGrpSpPr>
        <p:grpSpPr>
          <a:xfrm>
            <a:off x="4041426" y="914400"/>
            <a:ext cx="458571" cy="1129117"/>
            <a:chOff x="4041426" y="914400"/>
            <a:chExt cx="458571" cy="1129117"/>
          </a:xfrm>
        </p:grpSpPr>
        <p:sp>
          <p:nvSpPr>
            <p:cNvPr id="750" name="TextBox 749"/>
            <p:cNvSpPr txBox="1"/>
            <p:nvPr/>
          </p:nvSpPr>
          <p:spPr>
            <a:xfrm>
              <a:off x="4147921" y="914400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7030A0"/>
                  </a:solidFill>
                </a:rPr>
                <a:t>t</a:t>
              </a:r>
            </a:p>
          </p:txBody>
        </p:sp>
        <p:grpSp>
          <p:nvGrpSpPr>
            <p:cNvPr id="844" name="Group 843"/>
            <p:cNvGrpSpPr/>
            <p:nvPr/>
          </p:nvGrpSpPr>
          <p:grpSpPr>
            <a:xfrm>
              <a:off x="4041426" y="1420368"/>
              <a:ext cx="458571" cy="623149"/>
              <a:chOff x="4041426" y="1420368"/>
              <a:chExt cx="458571" cy="623149"/>
            </a:xfrm>
          </p:grpSpPr>
          <p:grpSp>
            <p:nvGrpSpPr>
              <p:cNvPr id="790" name="Group 789"/>
              <p:cNvGrpSpPr/>
              <p:nvPr/>
            </p:nvGrpSpPr>
            <p:grpSpPr>
              <a:xfrm>
                <a:off x="4042797" y="1420368"/>
                <a:ext cx="457200" cy="451231"/>
                <a:chOff x="4042797" y="1554480"/>
                <a:chExt cx="457200" cy="451231"/>
              </a:xfrm>
            </p:grpSpPr>
            <p:sp>
              <p:nvSpPr>
                <p:cNvPr id="1587" name="Rectangle 1586"/>
                <p:cNvSpPr/>
                <p:nvPr/>
              </p:nvSpPr>
              <p:spPr>
                <a:xfrm>
                  <a:off x="4131971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9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134237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11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4042797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4" name="Rectangle 823"/>
              <p:cNvSpPr/>
              <p:nvPr/>
            </p:nvSpPr>
            <p:spPr>
              <a:xfrm>
                <a:off x="4134237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4041426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55" name="Straight Arrow Connector 854"/>
            <p:cNvCxnSpPr>
              <a:stCxn id="725" idx="0"/>
              <a:endCxn id="750" idx="2"/>
            </p:cNvCxnSpPr>
            <p:nvPr/>
          </p:nvCxnSpPr>
          <p:spPr>
            <a:xfrm flipH="1" flipV="1">
              <a:off x="4270711" y="1222177"/>
              <a:ext cx="686" cy="19819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2" name="Group 951"/>
          <p:cNvGrpSpPr/>
          <p:nvPr/>
        </p:nvGrpSpPr>
        <p:grpSpPr>
          <a:xfrm>
            <a:off x="4804219" y="914400"/>
            <a:ext cx="458291" cy="1129117"/>
            <a:chOff x="4804219" y="914400"/>
            <a:chExt cx="458291" cy="1129117"/>
          </a:xfrm>
        </p:grpSpPr>
        <p:sp>
          <p:nvSpPr>
            <p:cNvPr id="751" name="TextBox 750"/>
            <p:cNvSpPr txBox="1"/>
            <p:nvPr/>
          </p:nvSpPr>
          <p:spPr>
            <a:xfrm>
              <a:off x="4852866" y="914400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ae</a:t>
              </a:r>
            </a:p>
          </p:txBody>
        </p:sp>
        <p:grpSp>
          <p:nvGrpSpPr>
            <p:cNvPr id="845" name="Group 844"/>
            <p:cNvGrpSpPr/>
            <p:nvPr/>
          </p:nvGrpSpPr>
          <p:grpSpPr>
            <a:xfrm>
              <a:off x="4804219" y="1420368"/>
              <a:ext cx="458291" cy="623149"/>
              <a:chOff x="4804219" y="1420368"/>
              <a:chExt cx="458291" cy="623149"/>
            </a:xfrm>
          </p:grpSpPr>
          <p:grpSp>
            <p:nvGrpSpPr>
              <p:cNvPr id="795" name="Group 794"/>
              <p:cNvGrpSpPr/>
              <p:nvPr/>
            </p:nvGrpSpPr>
            <p:grpSpPr>
              <a:xfrm>
                <a:off x="4805310" y="1420368"/>
                <a:ext cx="457200" cy="451231"/>
                <a:chOff x="4805310" y="1554480"/>
                <a:chExt cx="457200" cy="451231"/>
              </a:xfrm>
            </p:grpSpPr>
            <p:sp>
              <p:nvSpPr>
                <p:cNvPr id="1586" name="Rectangle 1585"/>
                <p:cNvSpPr/>
                <p:nvPr/>
              </p:nvSpPr>
              <p:spPr>
                <a:xfrm>
                  <a:off x="4894484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9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4896750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11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4805310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5" name="Rectangle 824"/>
              <p:cNvSpPr/>
              <p:nvPr/>
            </p:nvSpPr>
            <p:spPr>
              <a:xfrm>
                <a:off x="4901969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4804219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56" name="Straight Arrow Connector 855"/>
            <p:cNvCxnSpPr>
              <a:stCxn id="728" idx="0"/>
              <a:endCxn id="751" idx="2"/>
            </p:cNvCxnSpPr>
            <p:nvPr/>
          </p:nvCxnSpPr>
          <p:spPr>
            <a:xfrm flipH="1" flipV="1">
              <a:off x="5033364" y="1222177"/>
              <a:ext cx="546" cy="19819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1" name="Group 940"/>
          <p:cNvGrpSpPr/>
          <p:nvPr/>
        </p:nvGrpSpPr>
        <p:grpSpPr>
          <a:xfrm>
            <a:off x="5566732" y="914400"/>
            <a:ext cx="458291" cy="1129117"/>
            <a:chOff x="5566732" y="914400"/>
            <a:chExt cx="458291" cy="1129117"/>
          </a:xfrm>
        </p:grpSpPr>
        <p:sp>
          <p:nvSpPr>
            <p:cNvPr id="752" name="TextBox 751"/>
            <p:cNvSpPr txBox="1"/>
            <p:nvPr/>
          </p:nvSpPr>
          <p:spPr>
            <a:xfrm>
              <a:off x="5656255" y="914400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n</a:t>
              </a:r>
            </a:p>
          </p:txBody>
        </p:sp>
        <p:grpSp>
          <p:nvGrpSpPr>
            <p:cNvPr id="846" name="Group 845"/>
            <p:cNvGrpSpPr/>
            <p:nvPr/>
          </p:nvGrpSpPr>
          <p:grpSpPr>
            <a:xfrm>
              <a:off x="5566732" y="1420368"/>
              <a:ext cx="458291" cy="623149"/>
              <a:chOff x="5566732" y="1420368"/>
              <a:chExt cx="458291" cy="623149"/>
            </a:xfrm>
          </p:grpSpPr>
          <p:grpSp>
            <p:nvGrpSpPr>
              <p:cNvPr id="797" name="Group 796"/>
              <p:cNvGrpSpPr/>
              <p:nvPr/>
            </p:nvGrpSpPr>
            <p:grpSpPr>
              <a:xfrm>
                <a:off x="5567823" y="1420368"/>
                <a:ext cx="457200" cy="451231"/>
                <a:chOff x="5567823" y="1554480"/>
                <a:chExt cx="457200" cy="451231"/>
              </a:xfrm>
            </p:grpSpPr>
            <p:sp>
              <p:nvSpPr>
                <p:cNvPr id="1585" name="Rectangle 1584"/>
                <p:cNvSpPr/>
                <p:nvPr/>
              </p:nvSpPr>
              <p:spPr>
                <a:xfrm>
                  <a:off x="5656997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9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5659263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11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5567823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6" name="Rectangle 825"/>
              <p:cNvSpPr/>
              <p:nvPr/>
            </p:nvSpPr>
            <p:spPr>
              <a:xfrm>
                <a:off x="5656542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5566732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57" name="Straight Arrow Connector 856"/>
            <p:cNvCxnSpPr>
              <a:stCxn id="731" idx="0"/>
              <a:endCxn id="752" idx="2"/>
            </p:cNvCxnSpPr>
            <p:nvPr/>
          </p:nvCxnSpPr>
          <p:spPr>
            <a:xfrm flipH="1" flipV="1">
              <a:off x="5795877" y="1222177"/>
              <a:ext cx="546" cy="19819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3" name="Group 942"/>
          <p:cNvGrpSpPr/>
          <p:nvPr/>
        </p:nvGrpSpPr>
        <p:grpSpPr>
          <a:xfrm>
            <a:off x="6327874" y="914400"/>
            <a:ext cx="459662" cy="1129117"/>
            <a:chOff x="6327874" y="914400"/>
            <a:chExt cx="459662" cy="1129117"/>
          </a:xfrm>
        </p:grpSpPr>
        <p:sp>
          <p:nvSpPr>
            <p:cNvPr id="753" name="TextBox 752"/>
            <p:cNvSpPr txBox="1"/>
            <p:nvPr/>
          </p:nvSpPr>
          <p:spPr>
            <a:xfrm>
              <a:off x="6418083" y="914400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2F92"/>
                  </a:solidFill>
                </a:rPr>
                <a:t>d</a:t>
              </a:r>
            </a:p>
          </p:txBody>
        </p:sp>
        <p:grpSp>
          <p:nvGrpSpPr>
            <p:cNvPr id="847" name="Group 846"/>
            <p:cNvGrpSpPr/>
            <p:nvPr/>
          </p:nvGrpSpPr>
          <p:grpSpPr>
            <a:xfrm>
              <a:off x="6327874" y="1420368"/>
              <a:ext cx="459662" cy="623149"/>
              <a:chOff x="6327874" y="1420368"/>
              <a:chExt cx="459662" cy="623149"/>
            </a:xfrm>
          </p:grpSpPr>
          <p:grpSp>
            <p:nvGrpSpPr>
              <p:cNvPr id="799" name="Group 798"/>
              <p:cNvGrpSpPr/>
              <p:nvPr/>
            </p:nvGrpSpPr>
            <p:grpSpPr>
              <a:xfrm>
                <a:off x="6330336" y="1420368"/>
                <a:ext cx="457200" cy="451231"/>
                <a:chOff x="6330336" y="1554480"/>
                <a:chExt cx="457200" cy="451231"/>
              </a:xfrm>
            </p:grpSpPr>
            <p:sp>
              <p:nvSpPr>
                <p:cNvPr id="1578" name="Rectangle 1577"/>
                <p:cNvSpPr/>
                <p:nvPr/>
              </p:nvSpPr>
              <p:spPr>
                <a:xfrm>
                  <a:off x="6419510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9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6421776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11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6330336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7" name="Rectangle 826"/>
              <p:cNvSpPr/>
              <p:nvPr/>
            </p:nvSpPr>
            <p:spPr>
              <a:xfrm>
                <a:off x="6424043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6327874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58" name="Straight Arrow Connector 857"/>
            <p:cNvCxnSpPr>
              <a:stCxn id="717" idx="0"/>
              <a:endCxn id="753" idx="2"/>
            </p:cNvCxnSpPr>
            <p:nvPr/>
          </p:nvCxnSpPr>
          <p:spPr>
            <a:xfrm flipH="1" flipV="1">
              <a:off x="6557705" y="1222177"/>
              <a:ext cx="1231" cy="19819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5" name="Group 944"/>
          <p:cNvGrpSpPr/>
          <p:nvPr/>
        </p:nvGrpSpPr>
        <p:grpSpPr>
          <a:xfrm>
            <a:off x="7092849" y="914400"/>
            <a:ext cx="463542" cy="1129117"/>
            <a:chOff x="7092849" y="914400"/>
            <a:chExt cx="463542" cy="1129117"/>
          </a:xfrm>
        </p:grpSpPr>
        <p:sp>
          <p:nvSpPr>
            <p:cNvPr id="754" name="TextBox 753"/>
            <p:cNvSpPr txBox="1"/>
            <p:nvPr/>
          </p:nvSpPr>
          <p:spPr>
            <a:xfrm>
              <a:off x="7184998" y="914400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h</a:t>
              </a:r>
            </a:p>
          </p:txBody>
        </p:sp>
        <p:grpSp>
          <p:nvGrpSpPr>
            <p:cNvPr id="848" name="Group 847"/>
            <p:cNvGrpSpPr/>
            <p:nvPr/>
          </p:nvGrpSpPr>
          <p:grpSpPr>
            <a:xfrm>
              <a:off x="7092849" y="1420368"/>
              <a:ext cx="463542" cy="623149"/>
              <a:chOff x="7092849" y="1420368"/>
              <a:chExt cx="463542" cy="623149"/>
            </a:xfrm>
          </p:grpSpPr>
          <p:grpSp>
            <p:nvGrpSpPr>
              <p:cNvPr id="801" name="Group 800"/>
              <p:cNvGrpSpPr/>
              <p:nvPr/>
            </p:nvGrpSpPr>
            <p:grpSpPr>
              <a:xfrm>
                <a:off x="7092849" y="1420368"/>
                <a:ext cx="457200" cy="451231"/>
                <a:chOff x="7092849" y="1554480"/>
                <a:chExt cx="457200" cy="451231"/>
              </a:xfrm>
            </p:grpSpPr>
            <p:sp>
              <p:nvSpPr>
                <p:cNvPr id="1584" name="Rectangle 1583"/>
                <p:cNvSpPr/>
                <p:nvPr/>
              </p:nvSpPr>
              <p:spPr>
                <a:xfrm>
                  <a:off x="7182023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9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184289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11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7092849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8" name="Rectangle 827"/>
              <p:cNvSpPr/>
              <p:nvPr/>
            </p:nvSpPr>
            <p:spPr>
              <a:xfrm>
                <a:off x="7182023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7099191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59" name="Straight Arrow Connector 858"/>
            <p:cNvCxnSpPr>
              <a:stCxn id="734" idx="0"/>
              <a:endCxn id="754" idx="2"/>
            </p:cNvCxnSpPr>
            <p:nvPr/>
          </p:nvCxnSpPr>
          <p:spPr>
            <a:xfrm flipV="1">
              <a:off x="7321449" y="1222177"/>
              <a:ext cx="3171" cy="19819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7" name="Group 946"/>
          <p:cNvGrpSpPr/>
          <p:nvPr/>
        </p:nvGrpSpPr>
        <p:grpSpPr>
          <a:xfrm>
            <a:off x="7852664" y="914400"/>
            <a:ext cx="459898" cy="1129117"/>
            <a:chOff x="7852664" y="914400"/>
            <a:chExt cx="459898" cy="1129117"/>
          </a:xfrm>
        </p:grpSpPr>
        <p:sp>
          <p:nvSpPr>
            <p:cNvPr id="755" name="TextBox 754"/>
            <p:cNvSpPr txBox="1"/>
            <p:nvPr/>
          </p:nvSpPr>
          <p:spPr>
            <a:xfrm>
              <a:off x="7902115" y="914400"/>
              <a:ext cx="3609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ae</a:t>
              </a:r>
            </a:p>
          </p:txBody>
        </p:sp>
        <p:grpSp>
          <p:nvGrpSpPr>
            <p:cNvPr id="849" name="Group 848"/>
            <p:cNvGrpSpPr/>
            <p:nvPr/>
          </p:nvGrpSpPr>
          <p:grpSpPr>
            <a:xfrm>
              <a:off x="7852664" y="1420368"/>
              <a:ext cx="459898" cy="623149"/>
              <a:chOff x="7852664" y="1420368"/>
              <a:chExt cx="459898" cy="623149"/>
            </a:xfrm>
          </p:grpSpPr>
          <p:grpSp>
            <p:nvGrpSpPr>
              <p:cNvPr id="803" name="Group 802"/>
              <p:cNvGrpSpPr/>
              <p:nvPr/>
            </p:nvGrpSpPr>
            <p:grpSpPr>
              <a:xfrm>
                <a:off x="7855362" y="1420368"/>
                <a:ext cx="457200" cy="451231"/>
                <a:chOff x="7855362" y="1554480"/>
                <a:chExt cx="457200" cy="451231"/>
              </a:xfrm>
            </p:grpSpPr>
            <p:sp>
              <p:nvSpPr>
                <p:cNvPr id="1580" name="Rectangle 1579"/>
                <p:cNvSpPr/>
                <p:nvPr/>
              </p:nvSpPr>
              <p:spPr>
                <a:xfrm>
                  <a:off x="7944536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9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7946802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11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7855362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9" name="Rectangle 828"/>
              <p:cNvSpPr/>
              <p:nvPr/>
            </p:nvSpPr>
            <p:spPr>
              <a:xfrm>
                <a:off x="7944104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852664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0" name="Straight Arrow Connector 859"/>
            <p:cNvCxnSpPr>
              <a:stCxn id="737" idx="0"/>
              <a:endCxn id="755" idx="2"/>
            </p:cNvCxnSpPr>
            <p:nvPr/>
          </p:nvCxnSpPr>
          <p:spPr>
            <a:xfrm flipH="1" flipV="1">
              <a:off x="8082613" y="1222177"/>
              <a:ext cx="1349" cy="19819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9" name="Group 948"/>
          <p:cNvGrpSpPr/>
          <p:nvPr/>
        </p:nvGrpSpPr>
        <p:grpSpPr>
          <a:xfrm>
            <a:off x="8617875" y="914400"/>
            <a:ext cx="457200" cy="1129117"/>
            <a:chOff x="8617875" y="914400"/>
            <a:chExt cx="457200" cy="1129117"/>
          </a:xfrm>
        </p:grpSpPr>
        <p:sp>
          <p:nvSpPr>
            <p:cNvPr id="756" name="TextBox 755"/>
            <p:cNvSpPr txBox="1"/>
            <p:nvPr/>
          </p:nvSpPr>
          <p:spPr>
            <a:xfrm>
              <a:off x="8723685" y="914400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7030A0"/>
                  </a:solidFill>
                </a:rPr>
                <a:t>t</a:t>
              </a:r>
              <a:endParaRPr lang="en-US" sz="1400" dirty="0">
                <a:solidFill>
                  <a:srgbClr val="7030A0"/>
                </a:solidFill>
              </a:endParaRPr>
            </a:p>
          </p:txBody>
        </p:sp>
        <p:grpSp>
          <p:nvGrpSpPr>
            <p:cNvPr id="850" name="Group 849"/>
            <p:cNvGrpSpPr/>
            <p:nvPr/>
          </p:nvGrpSpPr>
          <p:grpSpPr>
            <a:xfrm>
              <a:off x="8617875" y="1420368"/>
              <a:ext cx="457200" cy="623149"/>
              <a:chOff x="8617875" y="1420368"/>
              <a:chExt cx="457200" cy="623149"/>
            </a:xfrm>
          </p:grpSpPr>
          <p:grpSp>
            <p:nvGrpSpPr>
              <p:cNvPr id="805" name="Group 804"/>
              <p:cNvGrpSpPr/>
              <p:nvPr/>
            </p:nvGrpSpPr>
            <p:grpSpPr>
              <a:xfrm>
                <a:off x="8617875" y="1420368"/>
                <a:ext cx="457200" cy="451231"/>
                <a:chOff x="8617875" y="1554480"/>
                <a:chExt cx="457200" cy="451231"/>
              </a:xfrm>
            </p:grpSpPr>
            <p:sp>
              <p:nvSpPr>
                <p:cNvPr id="1581" name="Rectangle 1580"/>
                <p:cNvSpPr/>
                <p:nvPr/>
              </p:nvSpPr>
              <p:spPr>
                <a:xfrm>
                  <a:off x="8707049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9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8709315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11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8617875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30" name="Rectangle 829"/>
              <p:cNvSpPr/>
              <p:nvPr/>
            </p:nvSpPr>
            <p:spPr>
              <a:xfrm>
                <a:off x="8709315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8617875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1" name="Straight Arrow Connector 860"/>
            <p:cNvCxnSpPr>
              <a:stCxn id="740" idx="0"/>
              <a:endCxn id="756" idx="2"/>
            </p:cNvCxnSpPr>
            <p:nvPr/>
          </p:nvCxnSpPr>
          <p:spPr>
            <a:xfrm flipV="1">
              <a:off x="8846475" y="1222177"/>
              <a:ext cx="0" cy="19819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1" name="Group 950"/>
          <p:cNvGrpSpPr/>
          <p:nvPr/>
        </p:nvGrpSpPr>
        <p:grpSpPr>
          <a:xfrm>
            <a:off x="9361933" y="914400"/>
            <a:ext cx="500265" cy="1129117"/>
            <a:chOff x="9361933" y="914400"/>
            <a:chExt cx="500265" cy="1129117"/>
          </a:xfrm>
        </p:grpSpPr>
        <p:sp>
          <p:nvSpPr>
            <p:cNvPr id="809" name="TextBox 808"/>
            <p:cNvSpPr txBox="1"/>
            <p:nvPr/>
          </p:nvSpPr>
          <p:spPr>
            <a:xfrm>
              <a:off x="9361933" y="914400"/>
              <a:ext cx="500265" cy="307777"/>
            </a:xfrm>
            <a:prstGeom prst="rect">
              <a:avLst/>
            </a:prstGeom>
            <a:solidFill>
              <a:srgbClr val="FFFD78">
                <a:alpha val="5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941651"/>
                  </a:solidFill>
                </a:rPr>
                <a:t>&lt;/s&gt;</a:t>
              </a:r>
            </a:p>
          </p:txBody>
        </p:sp>
        <p:grpSp>
          <p:nvGrpSpPr>
            <p:cNvPr id="851" name="Group 850"/>
            <p:cNvGrpSpPr/>
            <p:nvPr/>
          </p:nvGrpSpPr>
          <p:grpSpPr>
            <a:xfrm>
              <a:off x="9380388" y="1420368"/>
              <a:ext cx="457200" cy="623149"/>
              <a:chOff x="9380388" y="1420368"/>
              <a:chExt cx="457200" cy="623149"/>
            </a:xfrm>
          </p:grpSpPr>
          <p:grpSp>
            <p:nvGrpSpPr>
              <p:cNvPr id="807" name="Group 806"/>
              <p:cNvGrpSpPr/>
              <p:nvPr/>
            </p:nvGrpSpPr>
            <p:grpSpPr>
              <a:xfrm>
                <a:off x="9380388" y="1420368"/>
                <a:ext cx="457200" cy="451231"/>
                <a:chOff x="9380388" y="1554480"/>
                <a:chExt cx="457200" cy="451231"/>
              </a:xfrm>
            </p:grpSpPr>
            <p:sp>
              <p:nvSpPr>
                <p:cNvPr id="1582" name="Rectangle 1581"/>
                <p:cNvSpPr/>
                <p:nvPr/>
              </p:nvSpPr>
              <p:spPr>
                <a:xfrm>
                  <a:off x="9475916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9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9471828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11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9380388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31" name="Rectangle 830"/>
              <p:cNvSpPr/>
              <p:nvPr/>
            </p:nvSpPr>
            <p:spPr>
              <a:xfrm>
                <a:off x="9471828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9380388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62" name="Straight Arrow Connector 861"/>
            <p:cNvCxnSpPr>
              <a:stCxn id="743" idx="0"/>
              <a:endCxn id="809" idx="2"/>
            </p:cNvCxnSpPr>
            <p:nvPr/>
          </p:nvCxnSpPr>
          <p:spPr>
            <a:xfrm flipV="1">
              <a:off x="9608988" y="1222177"/>
              <a:ext cx="3078" cy="198191"/>
            </a:xfrm>
            <a:prstGeom prst="straightConnector1">
              <a:avLst/>
            </a:prstGeom>
            <a:ln w="12700">
              <a:solidFill>
                <a:srgbClr val="945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2" name="Straight Arrow Connector 931"/>
          <p:cNvCxnSpPr>
            <a:stCxn id="710" idx="0"/>
            <a:endCxn id="836" idx="2"/>
          </p:cNvCxnSpPr>
          <p:nvPr/>
        </p:nvCxnSpPr>
        <p:spPr>
          <a:xfrm flipH="1" flipV="1">
            <a:off x="5795332" y="2043517"/>
            <a:ext cx="63" cy="315739"/>
          </a:xfrm>
          <a:prstGeom prst="straightConnector1">
            <a:avLst/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7" name="Group 1266"/>
          <p:cNvGrpSpPr/>
          <p:nvPr/>
        </p:nvGrpSpPr>
        <p:grpSpPr>
          <a:xfrm>
            <a:off x="1591618" y="1734439"/>
            <a:ext cx="8406027" cy="1241387"/>
            <a:chOff x="1591618" y="1734439"/>
            <a:chExt cx="8406027" cy="1241387"/>
          </a:xfrm>
        </p:grpSpPr>
        <p:cxnSp>
          <p:nvCxnSpPr>
            <p:cNvPr id="1242" name="Curved Connector 1241"/>
            <p:cNvCxnSpPr>
              <a:stCxn id="1586" idx="3"/>
              <a:endCxn id="440" idx="0"/>
            </p:cNvCxnSpPr>
            <p:nvPr/>
          </p:nvCxnSpPr>
          <p:spPr>
            <a:xfrm flipH="1">
              <a:off x="1591618" y="1734439"/>
              <a:ext cx="3581719" cy="1241387"/>
            </a:xfrm>
            <a:prstGeom prst="curvedConnector4">
              <a:avLst>
                <a:gd name="adj1" fmla="val -6382"/>
                <a:gd name="adj2" fmla="val 55524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Curved Connector 1243"/>
            <p:cNvCxnSpPr>
              <a:stCxn id="1586" idx="3"/>
              <a:endCxn id="441" idx="0"/>
            </p:cNvCxnSpPr>
            <p:nvPr/>
          </p:nvCxnSpPr>
          <p:spPr>
            <a:xfrm flipH="1">
              <a:off x="2350654" y="1734439"/>
              <a:ext cx="2822683" cy="1241387"/>
            </a:xfrm>
            <a:prstGeom prst="curvedConnector4">
              <a:avLst>
                <a:gd name="adj1" fmla="val -8099"/>
                <a:gd name="adj2" fmla="val 55524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Curved Connector 1245"/>
            <p:cNvCxnSpPr>
              <a:stCxn id="1586" idx="3"/>
              <a:endCxn id="442" idx="0"/>
            </p:cNvCxnSpPr>
            <p:nvPr/>
          </p:nvCxnSpPr>
          <p:spPr>
            <a:xfrm flipH="1">
              <a:off x="3118907" y="1734439"/>
              <a:ext cx="2054430" cy="1241387"/>
            </a:xfrm>
            <a:prstGeom prst="curvedConnector4">
              <a:avLst>
                <a:gd name="adj1" fmla="val -11127"/>
                <a:gd name="adj2" fmla="val 55524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Curved Connector 1247"/>
            <p:cNvCxnSpPr>
              <a:stCxn id="1586" idx="3"/>
              <a:endCxn id="450" idx="0"/>
            </p:cNvCxnSpPr>
            <p:nvPr/>
          </p:nvCxnSpPr>
          <p:spPr>
            <a:xfrm flipH="1">
              <a:off x="3879263" y="1734439"/>
              <a:ext cx="1294074" cy="1240193"/>
            </a:xfrm>
            <a:prstGeom prst="curvedConnector4">
              <a:avLst>
                <a:gd name="adj1" fmla="val -17665"/>
                <a:gd name="adj2" fmla="val 55530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Curved Connector 1249"/>
            <p:cNvCxnSpPr>
              <a:stCxn id="1586" idx="3"/>
              <a:endCxn id="467" idx="0"/>
            </p:cNvCxnSpPr>
            <p:nvPr/>
          </p:nvCxnSpPr>
          <p:spPr>
            <a:xfrm flipH="1">
              <a:off x="4643567" y="1734439"/>
              <a:ext cx="529770" cy="1241387"/>
            </a:xfrm>
            <a:prstGeom prst="curvedConnector4">
              <a:avLst>
                <a:gd name="adj1" fmla="val -43151"/>
                <a:gd name="adj2" fmla="val 55524"/>
              </a:avLst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Curved Connector 1251"/>
            <p:cNvCxnSpPr>
              <a:stCxn id="1586" idx="3"/>
              <a:endCxn id="468" idx="0"/>
            </p:cNvCxnSpPr>
            <p:nvPr/>
          </p:nvCxnSpPr>
          <p:spPr>
            <a:xfrm>
              <a:off x="5173337" y="1734439"/>
              <a:ext cx="237167" cy="1234056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4" name="Curved Connector 1253"/>
            <p:cNvCxnSpPr>
              <a:stCxn id="1586" idx="3"/>
              <a:endCxn id="493" idx="0"/>
            </p:cNvCxnSpPr>
            <p:nvPr/>
          </p:nvCxnSpPr>
          <p:spPr>
            <a:xfrm>
              <a:off x="5173337" y="1734439"/>
              <a:ext cx="1004104" cy="1241387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Curved Connector 1255"/>
            <p:cNvCxnSpPr>
              <a:stCxn id="1586" idx="3"/>
              <a:endCxn id="518" idx="0"/>
            </p:cNvCxnSpPr>
            <p:nvPr/>
          </p:nvCxnSpPr>
          <p:spPr>
            <a:xfrm>
              <a:off x="5173337" y="1734439"/>
              <a:ext cx="1767091" cy="1241387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Curved Connector 1257"/>
            <p:cNvCxnSpPr>
              <a:stCxn id="1586" idx="3"/>
              <a:endCxn id="519" idx="0"/>
            </p:cNvCxnSpPr>
            <p:nvPr/>
          </p:nvCxnSpPr>
          <p:spPr>
            <a:xfrm>
              <a:off x="5173337" y="1734439"/>
              <a:ext cx="2531396" cy="1234056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Curved Connector 1260"/>
            <p:cNvCxnSpPr>
              <a:stCxn id="1586" idx="3"/>
              <a:endCxn id="543" idx="0"/>
            </p:cNvCxnSpPr>
            <p:nvPr/>
          </p:nvCxnSpPr>
          <p:spPr>
            <a:xfrm>
              <a:off x="5173337" y="1734439"/>
              <a:ext cx="3295700" cy="1239062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4" name="Curved Connector 1263"/>
            <p:cNvCxnSpPr>
              <a:stCxn id="1586" idx="3"/>
              <a:endCxn id="568" idx="0"/>
            </p:cNvCxnSpPr>
            <p:nvPr/>
          </p:nvCxnSpPr>
          <p:spPr>
            <a:xfrm>
              <a:off x="5173337" y="1734439"/>
              <a:ext cx="4060004" cy="1239062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6" name="Curved Connector 1265"/>
            <p:cNvCxnSpPr>
              <a:stCxn id="1586" idx="3"/>
              <a:endCxn id="569" idx="0"/>
            </p:cNvCxnSpPr>
            <p:nvPr/>
          </p:nvCxnSpPr>
          <p:spPr>
            <a:xfrm>
              <a:off x="5173337" y="1734439"/>
              <a:ext cx="4824308" cy="1239062"/>
            </a:xfrm>
            <a:prstGeom prst="curvedConnector2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0" name="Elbow Connector 399"/>
          <p:cNvCxnSpPr>
            <a:stCxn id="710" idx="0"/>
            <a:endCxn id="837" idx="2"/>
          </p:cNvCxnSpPr>
          <p:nvPr/>
        </p:nvCxnSpPr>
        <p:spPr>
          <a:xfrm rot="5400000" flipH="1" flipV="1">
            <a:off x="6018065" y="1820848"/>
            <a:ext cx="315739" cy="761079"/>
          </a:xfrm>
          <a:prstGeom prst="bentConnector3">
            <a:avLst>
              <a:gd name="adj1" fmla="val 38416"/>
            </a:avLst>
          </a:prstGeom>
          <a:ln w="12700">
            <a:solidFill>
              <a:srgbClr val="945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Box 402"/>
          <p:cNvSpPr txBox="1"/>
          <p:nvPr/>
        </p:nvSpPr>
        <p:spPr>
          <a:xfrm rot="16200000">
            <a:off x="-295346" y="4045346"/>
            <a:ext cx="2059224" cy="369332"/>
          </a:xfrm>
          <a:prstGeom prst="rect">
            <a:avLst/>
          </a:prstGeom>
          <a:gradFill>
            <a:gsLst>
              <a:gs pos="0">
                <a:srgbClr val="FF2F92">
                  <a:alpha val="20000"/>
                </a:srgbClr>
              </a:gs>
              <a:gs pos="0">
                <a:srgbClr val="FF2F92">
                  <a:alpha val="20000"/>
                </a:srgbClr>
              </a:gs>
              <a:gs pos="100000">
                <a:schemeClr val="accent6">
                  <a:lumMod val="75000"/>
                  <a:alpha val="20000"/>
                </a:schemeClr>
              </a:gs>
              <a:gs pos="100000">
                <a:schemeClr val="accent6">
                  <a:lumMod val="75000"/>
                  <a:alpha val="2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Encoder Network</a:t>
            </a:r>
          </a:p>
        </p:txBody>
      </p:sp>
      <p:sp>
        <p:nvSpPr>
          <p:cNvPr id="690" name="TextBox 689"/>
          <p:cNvSpPr txBox="1"/>
          <p:nvPr/>
        </p:nvSpPr>
        <p:spPr>
          <a:xfrm rot="16200000">
            <a:off x="239118" y="1410529"/>
            <a:ext cx="990294" cy="646331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695" name="TextBox 694"/>
          <p:cNvSpPr txBox="1"/>
          <p:nvPr/>
        </p:nvSpPr>
        <p:spPr>
          <a:xfrm>
            <a:off x="94642" y="2391455"/>
            <a:ext cx="1279246" cy="646331"/>
          </a:xfrm>
          <a:prstGeom prst="rect">
            <a:avLst/>
          </a:prstGeom>
          <a:solidFill>
            <a:srgbClr val="008F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Attention</a:t>
            </a:r>
          </a:p>
          <a:p>
            <a:r>
              <a:rPr lang="en-US" dirty="0"/>
              <a:t>Mechanism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TextBox 403"/>
              <p:cNvSpPr txBox="1"/>
              <p:nvPr/>
            </p:nvSpPr>
            <p:spPr>
              <a:xfrm>
                <a:off x="10229052" y="2354652"/>
                <a:ext cx="1736373" cy="248145"/>
              </a:xfrm>
              <a:prstGeom prst="rect">
                <a:avLst/>
              </a:prstGeom>
              <a:solidFill>
                <a:srgbClr val="008F00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mr-IN" sz="1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4" name="TextBox 4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052" y="2354652"/>
                <a:ext cx="1736373" cy="248145"/>
              </a:xfrm>
              <a:prstGeom prst="rect">
                <a:avLst/>
              </a:prstGeom>
              <a:blipFill>
                <a:blip r:embed="rId3"/>
                <a:stretch>
                  <a:fillRect l="-72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TextBox 404"/>
              <p:cNvSpPr txBox="1"/>
              <p:nvPr/>
            </p:nvSpPr>
            <p:spPr>
              <a:xfrm>
                <a:off x="10549076" y="2783139"/>
                <a:ext cx="1416349" cy="456343"/>
              </a:xfrm>
              <a:prstGeom prst="rect">
                <a:avLst/>
              </a:prstGeom>
              <a:solidFill>
                <a:srgbClr val="008F00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mr-I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charset="0"/>
                                    </a:rPr>
                                    <m:t>exp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5" name="TextBox 4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076" y="2783139"/>
                <a:ext cx="1416349" cy="456343"/>
              </a:xfrm>
              <a:prstGeom prst="rect">
                <a:avLst/>
              </a:prstGeom>
              <a:blipFill>
                <a:blip r:embed="rId4"/>
                <a:stretch>
                  <a:fillRect l="-1770" t="-38889" b="-1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TextBox 405"/>
              <p:cNvSpPr txBox="1"/>
              <p:nvPr/>
            </p:nvSpPr>
            <p:spPr>
              <a:xfrm>
                <a:off x="10779972" y="1751630"/>
                <a:ext cx="1185453" cy="422680"/>
              </a:xfrm>
              <a:prstGeom prst="rect">
                <a:avLst/>
              </a:prstGeom>
              <a:pattFill prst="wdDnDiag">
                <a:fgClr>
                  <a:schemeClr val="accent4">
                    <a:lumMod val="75000"/>
                  </a:schemeClr>
                </a:fgClr>
                <a:bgClr>
                  <a:schemeClr val="bg1"/>
                </a:bgClr>
              </a:pattFill>
              <a:ln>
                <a:solidFill>
                  <a:srgbClr val="9452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6" name="TextBox 4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972" y="1751630"/>
                <a:ext cx="1185453" cy="422680"/>
              </a:xfrm>
              <a:prstGeom prst="rect">
                <a:avLst/>
              </a:prstGeom>
              <a:blipFill>
                <a:blip r:embed="rId5"/>
                <a:stretch>
                  <a:fillRect l="-22105" t="-185714" r="-1053" b="-260000"/>
                </a:stretch>
              </a:blipFill>
              <a:ln>
                <a:solidFill>
                  <a:srgbClr val="9452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10C1F9E2-0D2C-F499-CEE3-53A58F9C4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5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4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4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7"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2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2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2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2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2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2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2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2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2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301 L -0.00118 -0.14236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2" dur="2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20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000"/>
                            </p:stCondLst>
                            <p:childTnLst>
                              <p:par>
                                <p:cTn id="2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500"/>
                            </p:stCondLst>
                            <p:childTnLst>
                              <p:par>
                                <p:cTn id="2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30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000"/>
                            </p:stCondLst>
                            <p:childTnLst>
                              <p:par>
                                <p:cTn id="2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500"/>
                            </p:stCondLst>
                            <p:childTnLst>
                              <p:par>
                                <p:cTn id="2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00"/>
                            </p:stCondLst>
                            <p:childTnLst>
                              <p:par>
                                <p:cTn id="2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000"/>
                            </p:stCondLst>
                            <p:childTnLst>
                              <p:par>
                                <p:cTn id="2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6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000"/>
                            </p:stCondLst>
                            <p:childTnLst>
                              <p:par>
                                <p:cTn id="2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000"/>
                            </p:stCondLst>
                            <p:childTnLst>
                              <p:par>
                                <p:cTn id="2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2500"/>
                            </p:stCondLst>
                            <p:childTnLst>
                              <p:par>
                                <p:cTn id="2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5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2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5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8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1" dur="5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4"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7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2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500"/>
                            </p:stCondLst>
                            <p:childTnLst>
                              <p:par>
                                <p:cTn id="3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2" dur="10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4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2000"/>
                            </p:stCondLst>
                            <p:childTnLst>
                              <p:par>
                                <p:cTn id="3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2500"/>
                            </p:stCondLst>
                            <p:childTnLst>
                              <p:par>
                                <p:cTn id="352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4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8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5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500"/>
                            </p:stCondLst>
                            <p:childTnLst>
                              <p:par>
                                <p:cTn id="3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9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000"/>
                            </p:stCondLst>
                            <p:childTnLst>
                              <p:par>
                                <p:cTn id="3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3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500"/>
                            </p:stCondLst>
                            <p:childTnLst>
                              <p:par>
                                <p:cTn id="3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2000"/>
                            </p:stCondLst>
                            <p:childTnLst>
                              <p:par>
                                <p:cTn id="3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2500"/>
                            </p:stCondLst>
                            <p:childTnLst>
                              <p:par>
                                <p:cTn id="3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5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000"/>
                            </p:stCondLst>
                            <p:childTnLst>
                              <p:par>
                                <p:cTn id="3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9"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500"/>
                            </p:stCondLst>
                            <p:childTnLst>
                              <p:par>
                                <p:cTn id="4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3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1" grpId="0" animBg="1"/>
      <p:bldP spid="1441" grpId="1" animBg="1"/>
      <p:bldP spid="1441" grpId="2" animBg="1"/>
      <p:bldP spid="1658" grpId="0" animBg="1"/>
      <p:bldP spid="1658" grpId="1" animBg="1"/>
      <p:bldP spid="1658" grpId="2" animBg="1"/>
      <p:bldP spid="710" grpId="0" animBg="1"/>
      <p:bldP spid="710" grpId="1" animBg="1"/>
      <p:bldP spid="710" grpId="2" animBg="1"/>
      <p:bldP spid="403" grpId="0" animBg="1"/>
      <p:bldP spid="690" grpId="0" animBg="1"/>
      <p:bldP spid="695" grpId="0" animBg="1"/>
      <p:bldP spid="404" grpId="0" animBg="1"/>
      <p:bldP spid="405" grpId="0" animBg="1"/>
      <p:bldP spid="40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93649"/>
          </a:xfrm>
        </p:spPr>
        <p:txBody>
          <a:bodyPr>
            <a:normAutofit/>
          </a:bodyPr>
          <a:lstStyle/>
          <a:p>
            <a:r>
              <a:rPr lang="en-US" dirty="0"/>
              <a:t>Recurrent Neural Network Transducers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16580"/>
            <a:ext cx="9144000" cy="1655762"/>
          </a:xfrm>
        </p:spPr>
        <p:txBody>
          <a:bodyPr/>
          <a:lstStyle/>
          <a:p>
            <a:r>
              <a:rPr lang="en-US" dirty="0"/>
              <a:t>Coming full circle to</a:t>
            </a:r>
          </a:p>
          <a:p>
            <a:r>
              <a:rPr lang="en-US" dirty="0"/>
              <a:t>the basic mathematical formulation of automatic speech recognition 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0E55E53-2FF6-9661-C50A-EE94A04FC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1199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was another paper in 2012 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AE9028-9154-6D6D-78EB-57B810216667}"/>
              </a:ext>
            </a:extLst>
          </p:cNvPr>
          <p:cNvGrpSpPr/>
          <p:nvPr/>
        </p:nvGrpSpPr>
        <p:grpSpPr>
          <a:xfrm>
            <a:off x="729306" y="1611909"/>
            <a:ext cx="8713526" cy="3015158"/>
            <a:chOff x="729306" y="1611909"/>
            <a:chExt cx="8713526" cy="301515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63BA415-66CA-1439-C9E4-EE6A418BB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06" y="1611909"/>
              <a:ext cx="8713526" cy="2645826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8D3D22-F8D8-89B3-849C-00164A03E5EE}"/>
                </a:ext>
              </a:extLst>
            </p:cNvPr>
            <p:cNvSpPr txBox="1"/>
            <p:nvPr/>
          </p:nvSpPr>
          <p:spPr>
            <a:xfrm>
              <a:off x="729306" y="4257735"/>
              <a:ext cx="4903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ICML 2012 Workshop on Representation Learning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696C8F-2B45-AD60-1CD3-FE17397D55D6}"/>
              </a:ext>
            </a:extLst>
          </p:cNvPr>
          <p:cNvGrpSpPr/>
          <p:nvPr/>
        </p:nvGrpSpPr>
        <p:grpSpPr>
          <a:xfrm>
            <a:off x="2076469" y="3461321"/>
            <a:ext cx="9389112" cy="2747665"/>
            <a:chOff x="2076469" y="3461321"/>
            <a:chExt cx="9389112" cy="274766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7323AF7-80CF-6723-6E2A-08CF41F6D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6469" y="3830653"/>
              <a:ext cx="9386225" cy="237833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CDD86F-63F0-7A84-2FDA-00FE388EE91F}"/>
                </a:ext>
              </a:extLst>
            </p:cNvPr>
            <p:cNvSpPr txBox="1"/>
            <p:nvPr/>
          </p:nvSpPr>
          <p:spPr>
            <a:xfrm>
              <a:off x="10115531" y="3461321"/>
              <a:ext cx="135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ICASSP 2019</a:t>
              </a:r>
            </a:p>
          </p:txBody>
        </p:sp>
      </p:grp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9480C9FB-7442-BC13-E8EA-82F34BCFF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971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3365C-AA36-C29F-42EC-27B7AD9C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a fully neural acoustic model with a fully neural language model</a:t>
            </a:r>
          </a:p>
        </p:txBody>
      </p:sp>
      <p:grpSp>
        <p:nvGrpSpPr>
          <p:cNvPr id="1292" name="Group 1291">
            <a:extLst>
              <a:ext uri="{FF2B5EF4-FFF2-40B4-BE49-F238E27FC236}">
                <a16:creationId xmlns:a16="http://schemas.microsoft.com/office/drawing/2014/main" id="{0D0C0315-7451-5375-D2CC-18FFF491769F}"/>
              </a:ext>
            </a:extLst>
          </p:cNvPr>
          <p:cNvGrpSpPr/>
          <p:nvPr/>
        </p:nvGrpSpPr>
        <p:grpSpPr>
          <a:xfrm>
            <a:off x="529876" y="4923174"/>
            <a:ext cx="5566124" cy="1852911"/>
            <a:chOff x="529876" y="4923174"/>
            <a:chExt cx="5566124" cy="185291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550953-4E66-7A7C-933E-9AB980195FB1}"/>
                </a:ext>
              </a:extLst>
            </p:cNvPr>
            <p:cNvCxnSpPr>
              <a:stCxn id="80" idx="0"/>
              <a:endCxn id="255" idx="2"/>
            </p:cNvCxnSpPr>
            <p:nvPr/>
          </p:nvCxnSpPr>
          <p:spPr>
            <a:xfrm flipH="1" flipV="1">
              <a:off x="3165178" y="5213175"/>
              <a:ext cx="113861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3BB19F4-AD79-C0CA-2D40-2F5B25F0C565}"/>
                </a:ext>
              </a:extLst>
            </p:cNvPr>
            <p:cNvCxnSpPr>
              <a:stCxn id="81" idx="0"/>
              <a:endCxn id="249" idx="2"/>
            </p:cNvCxnSpPr>
            <p:nvPr/>
          </p:nvCxnSpPr>
          <p:spPr>
            <a:xfrm flipV="1">
              <a:off x="3477070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B29EE79-5144-543C-F4D8-D9E5AA7FF533}"/>
                </a:ext>
              </a:extLst>
            </p:cNvPr>
            <p:cNvCxnSpPr>
              <a:stCxn id="82" idx="0"/>
              <a:endCxn id="250" idx="2"/>
            </p:cNvCxnSpPr>
            <p:nvPr/>
          </p:nvCxnSpPr>
          <p:spPr>
            <a:xfrm flipV="1">
              <a:off x="5457372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4BA938-98AF-9E06-2ED1-B5BEAF96D3AA}"/>
                </a:ext>
              </a:extLst>
            </p:cNvPr>
            <p:cNvCxnSpPr>
              <a:stCxn id="83" idx="0"/>
              <a:endCxn id="250" idx="2"/>
            </p:cNvCxnSpPr>
            <p:nvPr/>
          </p:nvCxnSpPr>
          <p:spPr>
            <a:xfrm flipH="1" flipV="1">
              <a:off x="5541540" y="5213175"/>
              <a:ext cx="113856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3AF7BBA-2532-636D-ECEE-62697DCB2D66}"/>
                </a:ext>
              </a:extLst>
            </p:cNvPr>
            <p:cNvCxnSpPr>
              <a:stCxn id="84" idx="0"/>
              <a:endCxn id="251" idx="2"/>
            </p:cNvCxnSpPr>
            <p:nvPr/>
          </p:nvCxnSpPr>
          <p:spPr>
            <a:xfrm flipV="1">
              <a:off x="3873130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89D4785-3978-2ED4-3F8A-BC15943D7269}"/>
                </a:ext>
              </a:extLst>
            </p:cNvPr>
            <p:cNvCxnSpPr>
              <a:stCxn id="85" idx="0"/>
              <a:endCxn id="251" idx="2"/>
            </p:cNvCxnSpPr>
            <p:nvPr/>
          </p:nvCxnSpPr>
          <p:spPr>
            <a:xfrm flipH="1" flipV="1">
              <a:off x="3957299" y="5213175"/>
              <a:ext cx="113861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0FA79F5-EBE4-5D15-99E6-2A797A2462A6}"/>
                </a:ext>
              </a:extLst>
            </p:cNvPr>
            <p:cNvCxnSpPr>
              <a:stCxn id="86" idx="0"/>
              <a:endCxn id="252" idx="2"/>
            </p:cNvCxnSpPr>
            <p:nvPr/>
          </p:nvCxnSpPr>
          <p:spPr>
            <a:xfrm flipV="1">
              <a:off x="4269191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F078C5-E7A0-45EE-D9D4-F1AF50C00A14}"/>
                </a:ext>
              </a:extLst>
            </p:cNvPr>
            <p:cNvCxnSpPr>
              <a:stCxn id="88" idx="0"/>
              <a:endCxn id="253" idx="2"/>
            </p:cNvCxnSpPr>
            <p:nvPr/>
          </p:nvCxnSpPr>
          <p:spPr>
            <a:xfrm flipV="1">
              <a:off x="4665251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34E93C1-BDAD-68B7-0703-100CDAAF925D}"/>
                </a:ext>
              </a:extLst>
            </p:cNvPr>
            <p:cNvCxnSpPr>
              <a:stCxn id="89" idx="0"/>
              <a:endCxn id="253" idx="2"/>
            </p:cNvCxnSpPr>
            <p:nvPr/>
          </p:nvCxnSpPr>
          <p:spPr>
            <a:xfrm flipH="1" flipV="1">
              <a:off x="4749420" y="5213175"/>
              <a:ext cx="113861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B3C52A-2460-9370-5F4F-C13C8BBB4FAD}"/>
                </a:ext>
              </a:extLst>
            </p:cNvPr>
            <p:cNvCxnSpPr>
              <a:stCxn id="90" idx="0"/>
              <a:endCxn id="254" idx="2"/>
            </p:cNvCxnSpPr>
            <p:nvPr/>
          </p:nvCxnSpPr>
          <p:spPr>
            <a:xfrm flipV="1">
              <a:off x="5061311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D2EA27C-AEF0-0EAF-4DE8-38042C05B30A}"/>
                </a:ext>
              </a:extLst>
            </p:cNvPr>
            <p:cNvCxnSpPr>
              <a:stCxn id="91" idx="0"/>
              <a:endCxn id="254" idx="2"/>
            </p:cNvCxnSpPr>
            <p:nvPr/>
          </p:nvCxnSpPr>
          <p:spPr>
            <a:xfrm flipH="1" flipV="1">
              <a:off x="5145480" y="5213175"/>
              <a:ext cx="113861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DA33D60-6E4C-5C1C-2F8A-B03122616475}"/>
                </a:ext>
              </a:extLst>
            </p:cNvPr>
            <p:cNvCxnSpPr>
              <a:stCxn id="92" idx="0"/>
              <a:endCxn id="249" idx="2"/>
            </p:cNvCxnSpPr>
            <p:nvPr/>
          </p:nvCxnSpPr>
          <p:spPr>
            <a:xfrm flipH="1" flipV="1">
              <a:off x="3561239" y="5213175"/>
              <a:ext cx="113861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530EC4B-174F-8534-BAED-EA81268CF246}"/>
                </a:ext>
              </a:extLst>
            </p:cNvPr>
            <p:cNvCxnSpPr>
              <a:stCxn id="93" idx="0"/>
              <a:endCxn id="255" idx="2"/>
            </p:cNvCxnSpPr>
            <p:nvPr/>
          </p:nvCxnSpPr>
          <p:spPr>
            <a:xfrm flipV="1">
              <a:off x="3081010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E8ABEC2-93DD-7C90-B4CF-D81930847C0E}"/>
                </a:ext>
              </a:extLst>
            </p:cNvPr>
            <p:cNvCxnSpPr>
              <a:stCxn id="94" idx="0"/>
              <a:endCxn id="256" idx="2"/>
            </p:cNvCxnSpPr>
            <p:nvPr/>
          </p:nvCxnSpPr>
          <p:spPr>
            <a:xfrm flipH="1" flipV="1">
              <a:off x="2769118" y="5213175"/>
              <a:ext cx="113861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BDA4354-E1D6-EE34-2612-A2B532BBD3A3}"/>
                </a:ext>
              </a:extLst>
            </p:cNvPr>
            <p:cNvCxnSpPr>
              <a:stCxn id="95" idx="0"/>
              <a:endCxn id="256" idx="2"/>
            </p:cNvCxnSpPr>
            <p:nvPr/>
          </p:nvCxnSpPr>
          <p:spPr>
            <a:xfrm flipV="1">
              <a:off x="2684949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058663B-A62F-A2BB-252F-284E2D4D8E74}"/>
                </a:ext>
              </a:extLst>
            </p:cNvPr>
            <p:cNvCxnSpPr>
              <a:stCxn id="96" idx="0"/>
              <a:endCxn id="257" idx="2"/>
            </p:cNvCxnSpPr>
            <p:nvPr/>
          </p:nvCxnSpPr>
          <p:spPr>
            <a:xfrm flipH="1" flipV="1">
              <a:off x="2373058" y="5213175"/>
              <a:ext cx="113861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A2A8471-8EF3-EDD7-281A-395538E3E633}"/>
                </a:ext>
              </a:extLst>
            </p:cNvPr>
            <p:cNvCxnSpPr>
              <a:stCxn id="97" idx="0"/>
              <a:endCxn id="257" idx="2"/>
            </p:cNvCxnSpPr>
            <p:nvPr/>
          </p:nvCxnSpPr>
          <p:spPr>
            <a:xfrm flipV="1">
              <a:off x="2288889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AE715C9-B742-3720-D41B-36B00967A52F}"/>
                </a:ext>
              </a:extLst>
            </p:cNvPr>
            <p:cNvCxnSpPr>
              <a:stCxn id="98" idx="0"/>
              <a:endCxn id="258" idx="2"/>
            </p:cNvCxnSpPr>
            <p:nvPr/>
          </p:nvCxnSpPr>
          <p:spPr>
            <a:xfrm flipH="1" flipV="1">
              <a:off x="1976997" y="5213175"/>
              <a:ext cx="113861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436D220-64C0-955B-6D2B-9DBCA12A628A}"/>
                </a:ext>
              </a:extLst>
            </p:cNvPr>
            <p:cNvCxnSpPr>
              <a:stCxn id="99" idx="0"/>
              <a:endCxn id="258" idx="2"/>
            </p:cNvCxnSpPr>
            <p:nvPr/>
          </p:nvCxnSpPr>
          <p:spPr>
            <a:xfrm flipV="1">
              <a:off x="1892829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586B78-61BF-2807-DC0D-D6FD6242B983}"/>
                </a:ext>
              </a:extLst>
            </p:cNvPr>
            <p:cNvCxnSpPr>
              <a:stCxn id="100" idx="0"/>
              <a:endCxn id="259" idx="2"/>
            </p:cNvCxnSpPr>
            <p:nvPr/>
          </p:nvCxnSpPr>
          <p:spPr>
            <a:xfrm flipH="1" flipV="1">
              <a:off x="1580937" y="5213175"/>
              <a:ext cx="113861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6B94CFF-4057-7E44-117C-0BBD32B3F3CA}"/>
                </a:ext>
              </a:extLst>
            </p:cNvPr>
            <p:cNvCxnSpPr>
              <a:stCxn id="101" idx="0"/>
              <a:endCxn id="259" idx="2"/>
            </p:cNvCxnSpPr>
            <p:nvPr/>
          </p:nvCxnSpPr>
          <p:spPr>
            <a:xfrm flipV="1">
              <a:off x="1496768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35EF438-BCF0-E66B-9E42-D457AAEE6949}"/>
                </a:ext>
              </a:extLst>
            </p:cNvPr>
            <p:cNvCxnSpPr>
              <a:stCxn id="102" idx="0"/>
              <a:endCxn id="260" idx="2"/>
            </p:cNvCxnSpPr>
            <p:nvPr/>
          </p:nvCxnSpPr>
          <p:spPr>
            <a:xfrm flipH="1" flipV="1">
              <a:off x="1184877" y="5213175"/>
              <a:ext cx="113861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CFBB44D-3350-0452-354F-475C290FEB28}"/>
                </a:ext>
              </a:extLst>
            </p:cNvPr>
            <p:cNvCxnSpPr>
              <a:stCxn id="103" idx="0"/>
              <a:endCxn id="260" idx="2"/>
            </p:cNvCxnSpPr>
            <p:nvPr/>
          </p:nvCxnSpPr>
          <p:spPr>
            <a:xfrm flipV="1">
              <a:off x="1100708" y="5213175"/>
              <a:ext cx="84169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298D25-DAF8-2032-D743-5D969EC3F595}"/>
                </a:ext>
              </a:extLst>
            </p:cNvPr>
            <p:cNvCxnSpPr>
              <a:stCxn id="87" idx="0"/>
              <a:endCxn id="252" idx="2"/>
            </p:cNvCxnSpPr>
            <p:nvPr/>
          </p:nvCxnSpPr>
          <p:spPr>
            <a:xfrm flipH="1" flipV="1">
              <a:off x="4353359" y="5213175"/>
              <a:ext cx="113861" cy="361272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83775A0-6567-AD9D-3829-7633A4EE9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621" y="6611131"/>
              <a:ext cx="5212379" cy="164954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778428B-6227-FF8F-2EFA-EE590B82A9CB}"/>
                </a:ext>
              </a:extLst>
            </p:cNvPr>
            <p:cNvSpPr/>
            <p:nvPr/>
          </p:nvSpPr>
          <p:spPr>
            <a:xfrm>
              <a:off x="1162100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5D010D74-C5EE-48CA-162D-81427E48375D}"/>
                </a:ext>
              </a:extLst>
            </p:cNvPr>
            <p:cNvSpPr/>
            <p:nvPr/>
          </p:nvSpPr>
          <p:spPr>
            <a:xfrm>
              <a:off x="945665" y="6561767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4503CB5-19C6-455E-2C3D-E6F88A57385E}"/>
                </a:ext>
              </a:extLst>
            </p:cNvPr>
            <p:cNvSpPr/>
            <p:nvPr/>
          </p:nvSpPr>
          <p:spPr>
            <a:xfrm>
              <a:off x="1360438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1FB6EB6D-C4D5-78BB-9E2C-17EAD262FAB3}"/>
                </a:ext>
              </a:extLst>
            </p:cNvPr>
            <p:cNvSpPr/>
            <p:nvPr/>
          </p:nvSpPr>
          <p:spPr>
            <a:xfrm>
              <a:off x="1148909" y="6561767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64DF574-C59B-E056-B9B2-CFC66E04816B}"/>
                </a:ext>
              </a:extLst>
            </p:cNvPr>
            <p:cNvSpPr/>
            <p:nvPr/>
          </p:nvSpPr>
          <p:spPr>
            <a:xfrm>
              <a:off x="1558775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F741100-6320-1860-F13E-BB262C979B68}"/>
                </a:ext>
              </a:extLst>
            </p:cNvPr>
            <p:cNvSpPr/>
            <p:nvPr/>
          </p:nvSpPr>
          <p:spPr>
            <a:xfrm>
              <a:off x="1757113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075DDB-26CB-BB92-A3D8-8E2D746F5507}"/>
                </a:ext>
              </a:extLst>
            </p:cNvPr>
            <p:cNvSpPr/>
            <p:nvPr/>
          </p:nvSpPr>
          <p:spPr>
            <a:xfrm>
              <a:off x="1955450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BB944FD-265B-0FA5-FEB0-2FF5195BCA51}"/>
                </a:ext>
              </a:extLst>
            </p:cNvPr>
            <p:cNvSpPr/>
            <p:nvPr/>
          </p:nvSpPr>
          <p:spPr>
            <a:xfrm>
              <a:off x="2153787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43CCB76-FF37-126C-6C02-5F82CB7DF400}"/>
                </a:ext>
              </a:extLst>
            </p:cNvPr>
            <p:cNvSpPr/>
            <p:nvPr/>
          </p:nvSpPr>
          <p:spPr>
            <a:xfrm>
              <a:off x="2352125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F92A42-10B2-0ACD-1A90-95C9F7CC5E69}"/>
                </a:ext>
              </a:extLst>
            </p:cNvPr>
            <p:cNvSpPr/>
            <p:nvPr/>
          </p:nvSpPr>
          <p:spPr>
            <a:xfrm>
              <a:off x="2550462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6C5EEF-EA13-C43A-2024-9384A16E8371}"/>
                </a:ext>
              </a:extLst>
            </p:cNvPr>
            <p:cNvSpPr/>
            <p:nvPr/>
          </p:nvSpPr>
          <p:spPr>
            <a:xfrm>
              <a:off x="2748800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4B748E1-51C7-CEFF-9151-BE530044D6DE}"/>
                </a:ext>
              </a:extLst>
            </p:cNvPr>
            <p:cNvSpPr/>
            <p:nvPr/>
          </p:nvSpPr>
          <p:spPr>
            <a:xfrm>
              <a:off x="2947137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2E1B46A-69F6-F422-AAA3-1EAF7800E0CB}"/>
                </a:ext>
              </a:extLst>
            </p:cNvPr>
            <p:cNvSpPr/>
            <p:nvPr/>
          </p:nvSpPr>
          <p:spPr>
            <a:xfrm>
              <a:off x="3145475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8A18047-FB24-8989-4837-C8551ADA8ED6}"/>
                </a:ext>
              </a:extLst>
            </p:cNvPr>
            <p:cNvSpPr/>
            <p:nvPr/>
          </p:nvSpPr>
          <p:spPr>
            <a:xfrm>
              <a:off x="3343812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A1DACE-AA12-9E51-CB37-CB29C930E4C3}"/>
                </a:ext>
              </a:extLst>
            </p:cNvPr>
            <p:cNvSpPr/>
            <p:nvPr/>
          </p:nvSpPr>
          <p:spPr>
            <a:xfrm>
              <a:off x="3542149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BBA9B46-534B-2C5A-7A29-CC73846BDC8F}"/>
                </a:ext>
              </a:extLst>
            </p:cNvPr>
            <p:cNvSpPr/>
            <p:nvPr/>
          </p:nvSpPr>
          <p:spPr>
            <a:xfrm>
              <a:off x="3740487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7A2BB4A-2116-FEB6-1F3C-40582947C87F}"/>
                </a:ext>
              </a:extLst>
            </p:cNvPr>
            <p:cNvSpPr/>
            <p:nvPr/>
          </p:nvSpPr>
          <p:spPr>
            <a:xfrm>
              <a:off x="3938824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BE62FF1-E117-9151-C22C-3EF24ABE4505}"/>
                </a:ext>
              </a:extLst>
            </p:cNvPr>
            <p:cNvSpPr/>
            <p:nvPr/>
          </p:nvSpPr>
          <p:spPr>
            <a:xfrm>
              <a:off x="4137162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9465F6-E04D-1C64-6E5D-0BA42F9EE88B}"/>
                </a:ext>
              </a:extLst>
            </p:cNvPr>
            <p:cNvSpPr/>
            <p:nvPr/>
          </p:nvSpPr>
          <p:spPr>
            <a:xfrm>
              <a:off x="4335499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BD00859-D64C-F879-F68E-6AA4D8F14EDB}"/>
                </a:ext>
              </a:extLst>
            </p:cNvPr>
            <p:cNvSpPr/>
            <p:nvPr/>
          </p:nvSpPr>
          <p:spPr>
            <a:xfrm>
              <a:off x="4533837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38606FD-C6EE-AA00-F537-DFACD9591825}"/>
                </a:ext>
              </a:extLst>
            </p:cNvPr>
            <p:cNvSpPr/>
            <p:nvPr/>
          </p:nvSpPr>
          <p:spPr>
            <a:xfrm>
              <a:off x="4732174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090B431-87B3-73FB-886C-E42E7C937777}"/>
                </a:ext>
              </a:extLst>
            </p:cNvPr>
            <p:cNvSpPr/>
            <p:nvPr/>
          </p:nvSpPr>
          <p:spPr>
            <a:xfrm>
              <a:off x="4930512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4EEDCC9-4B8A-A884-D163-0A2B10B9DA86}"/>
                </a:ext>
              </a:extLst>
            </p:cNvPr>
            <p:cNvSpPr/>
            <p:nvPr/>
          </p:nvSpPr>
          <p:spPr>
            <a:xfrm>
              <a:off x="5128849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5165F98-D12C-DB39-CDDF-3F9B7B1208DF}"/>
                </a:ext>
              </a:extLst>
            </p:cNvPr>
            <p:cNvSpPr/>
            <p:nvPr/>
          </p:nvSpPr>
          <p:spPr>
            <a:xfrm>
              <a:off x="5327186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82B71DA-ED93-0F01-FABB-477A6A4ED58C}"/>
                </a:ext>
              </a:extLst>
            </p:cNvPr>
            <p:cNvSpPr/>
            <p:nvPr/>
          </p:nvSpPr>
          <p:spPr>
            <a:xfrm>
              <a:off x="5525524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557ED33-F9AB-29FF-BA84-B60CE92D99C7}"/>
                </a:ext>
              </a:extLst>
            </p:cNvPr>
            <p:cNvSpPr/>
            <p:nvPr/>
          </p:nvSpPr>
          <p:spPr>
            <a:xfrm>
              <a:off x="5723861" y="6068828"/>
              <a:ext cx="49230" cy="47384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7" name="Trapezoid 56">
              <a:extLst>
                <a:ext uri="{FF2B5EF4-FFF2-40B4-BE49-F238E27FC236}">
                  <a16:creationId xmlns:a16="http://schemas.microsoft.com/office/drawing/2014/main" id="{C5C27257-D5FE-30F9-E9FC-AB604767F2DA}"/>
                </a:ext>
              </a:extLst>
            </p:cNvPr>
            <p:cNvSpPr/>
            <p:nvPr/>
          </p:nvSpPr>
          <p:spPr>
            <a:xfrm>
              <a:off x="1344489" y="6565967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8" name="Trapezoid 57">
              <a:extLst>
                <a:ext uri="{FF2B5EF4-FFF2-40B4-BE49-F238E27FC236}">
                  <a16:creationId xmlns:a16="http://schemas.microsoft.com/office/drawing/2014/main" id="{CB7375E6-0AA7-273B-A0C2-75ACDCE3FA1A}"/>
                </a:ext>
              </a:extLst>
            </p:cNvPr>
            <p:cNvSpPr/>
            <p:nvPr/>
          </p:nvSpPr>
          <p:spPr>
            <a:xfrm>
              <a:off x="1547733" y="6562056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07F7BDEF-8735-50E7-F63B-9AC9E79637C5}"/>
                </a:ext>
              </a:extLst>
            </p:cNvPr>
            <p:cNvSpPr/>
            <p:nvPr/>
          </p:nvSpPr>
          <p:spPr>
            <a:xfrm>
              <a:off x="1746299" y="6561767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0" name="Trapezoid 59">
              <a:extLst>
                <a:ext uri="{FF2B5EF4-FFF2-40B4-BE49-F238E27FC236}">
                  <a16:creationId xmlns:a16="http://schemas.microsoft.com/office/drawing/2014/main" id="{9B94258B-D5B2-B997-96A6-3BD3251A3C27}"/>
                </a:ext>
              </a:extLst>
            </p:cNvPr>
            <p:cNvSpPr/>
            <p:nvPr/>
          </p:nvSpPr>
          <p:spPr>
            <a:xfrm>
              <a:off x="1937520" y="6559484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1" name="Trapezoid 60">
              <a:extLst>
                <a:ext uri="{FF2B5EF4-FFF2-40B4-BE49-F238E27FC236}">
                  <a16:creationId xmlns:a16="http://schemas.microsoft.com/office/drawing/2014/main" id="{07EB1CC5-BD88-A171-1390-A3C10E9780EE}"/>
                </a:ext>
              </a:extLst>
            </p:cNvPr>
            <p:cNvSpPr/>
            <p:nvPr/>
          </p:nvSpPr>
          <p:spPr>
            <a:xfrm>
              <a:off x="2139820" y="6562912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2" name="Trapezoid 61">
              <a:extLst>
                <a:ext uri="{FF2B5EF4-FFF2-40B4-BE49-F238E27FC236}">
                  <a16:creationId xmlns:a16="http://schemas.microsoft.com/office/drawing/2014/main" id="{05A842AF-EA27-50F4-7930-0403749BC8BC}"/>
                </a:ext>
              </a:extLst>
            </p:cNvPr>
            <p:cNvSpPr/>
            <p:nvPr/>
          </p:nvSpPr>
          <p:spPr>
            <a:xfrm>
              <a:off x="2338157" y="6559484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3" name="Trapezoid 62">
              <a:extLst>
                <a:ext uri="{FF2B5EF4-FFF2-40B4-BE49-F238E27FC236}">
                  <a16:creationId xmlns:a16="http://schemas.microsoft.com/office/drawing/2014/main" id="{D1C64350-3471-4A25-9485-600191754D69}"/>
                </a:ext>
              </a:extLst>
            </p:cNvPr>
            <p:cNvSpPr/>
            <p:nvPr/>
          </p:nvSpPr>
          <p:spPr>
            <a:xfrm>
              <a:off x="2526298" y="6565306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4" name="Trapezoid 63">
              <a:extLst>
                <a:ext uri="{FF2B5EF4-FFF2-40B4-BE49-F238E27FC236}">
                  <a16:creationId xmlns:a16="http://schemas.microsoft.com/office/drawing/2014/main" id="{B02F0AE0-A0B4-2B10-4274-930A795D3ACF}"/>
                </a:ext>
              </a:extLst>
            </p:cNvPr>
            <p:cNvSpPr/>
            <p:nvPr/>
          </p:nvSpPr>
          <p:spPr>
            <a:xfrm>
              <a:off x="2934812" y="6565967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2DCEEBEC-2536-F56D-8778-8AF99C8BA22F}"/>
                </a:ext>
              </a:extLst>
            </p:cNvPr>
            <p:cNvSpPr/>
            <p:nvPr/>
          </p:nvSpPr>
          <p:spPr>
            <a:xfrm>
              <a:off x="3131507" y="6562879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6" name="Trapezoid 65">
              <a:extLst>
                <a:ext uri="{FF2B5EF4-FFF2-40B4-BE49-F238E27FC236}">
                  <a16:creationId xmlns:a16="http://schemas.microsoft.com/office/drawing/2014/main" id="{10F9AF62-D82C-D525-CD49-CFDE4AA48717}"/>
                </a:ext>
              </a:extLst>
            </p:cNvPr>
            <p:cNvSpPr/>
            <p:nvPr/>
          </p:nvSpPr>
          <p:spPr>
            <a:xfrm>
              <a:off x="3329845" y="6562879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7" name="Trapezoid 66">
              <a:extLst>
                <a:ext uri="{FF2B5EF4-FFF2-40B4-BE49-F238E27FC236}">
                  <a16:creationId xmlns:a16="http://schemas.microsoft.com/office/drawing/2014/main" id="{E3C07E99-A57B-7F6C-EFEC-E9FC90C6F853}"/>
                </a:ext>
              </a:extLst>
            </p:cNvPr>
            <p:cNvSpPr/>
            <p:nvPr/>
          </p:nvSpPr>
          <p:spPr>
            <a:xfrm>
              <a:off x="3526410" y="6559484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8" name="Trapezoid 67">
              <a:extLst>
                <a:ext uri="{FF2B5EF4-FFF2-40B4-BE49-F238E27FC236}">
                  <a16:creationId xmlns:a16="http://schemas.microsoft.com/office/drawing/2014/main" id="{ED86DBFE-CFE3-22DE-A9B5-B66FA86AA453}"/>
                </a:ext>
              </a:extLst>
            </p:cNvPr>
            <p:cNvSpPr/>
            <p:nvPr/>
          </p:nvSpPr>
          <p:spPr>
            <a:xfrm>
              <a:off x="3727495" y="6562879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9" name="Trapezoid 68">
              <a:extLst>
                <a:ext uri="{FF2B5EF4-FFF2-40B4-BE49-F238E27FC236}">
                  <a16:creationId xmlns:a16="http://schemas.microsoft.com/office/drawing/2014/main" id="{D2D38F23-B1A4-0FCD-3613-E68020B91A7F}"/>
                </a:ext>
              </a:extLst>
            </p:cNvPr>
            <p:cNvSpPr/>
            <p:nvPr/>
          </p:nvSpPr>
          <p:spPr>
            <a:xfrm>
              <a:off x="3924677" y="6562879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0" name="Trapezoid 69">
              <a:extLst>
                <a:ext uri="{FF2B5EF4-FFF2-40B4-BE49-F238E27FC236}">
                  <a16:creationId xmlns:a16="http://schemas.microsoft.com/office/drawing/2014/main" id="{510ACDBC-3B0D-7EE3-0E0C-B850622CF681}"/>
                </a:ext>
              </a:extLst>
            </p:cNvPr>
            <p:cNvSpPr/>
            <p:nvPr/>
          </p:nvSpPr>
          <p:spPr>
            <a:xfrm>
              <a:off x="2736690" y="6559484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1" name="Trapezoid 70">
              <a:extLst>
                <a:ext uri="{FF2B5EF4-FFF2-40B4-BE49-F238E27FC236}">
                  <a16:creationId xmlns:a16="http://schemas.microsoft.com/office/drawing/2014/main" id="{7B0EEA29-C955-BA62-6340-A81FA2570A10}"/>
                </a:ext>
              </a:extLst>
            </p:cNvPr>
            <p:cNvSpPr/>
            <p:nvPr/>
          </p:nvSpPr>
          <p:spPr>
            <a:xfrm>
              <a:off x="4122362" y="6566275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C00CACD0-BB41-6C28-A368-C55E7E0655AA}"/>
                </a:ext>
              </a:extLst>
            </p:cNvPr>
            <p:cNvSpPr/>
            <p:nvPr/>
          </p:nvSpPr>
          <p:spPr>
            <a:xfrm>
              <a:off x="4321532" y="6559484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96B785FC-5299-EC20-DF09-073F86561418}"/>
                </a:ext>
              </a:extLst>
            </p:cNvPr>
            <p:cNvSpPr/>
            <p:nvPr/>
          </p:nvSpPr>
          <p:spPr>
            <a:xfrm>
              <a:off x="4519869" y="6562879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4" name="Trapezoid 73">
              <a:extLst>
                <a:ext uri="{FF2B5EF4-FFF2-40B4-BE49-F238E27FC236}">
                  <a16:creationId xmlns:a16="http://schemas.microsoft.com/office/drawing/2014/main" id="{D0435608-C19F-372B-8B86-58003FFD0022}"/>
                </a:ext>
              </a:extLst>
            </p:cNvPr>
            <p:cNvSpPr/>
            <p:nvPr/>
          </p:nvSpPr>
          <p:spPr>
            <a:xfrm>
              <a:off x="4719798" y="6562879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5" name="Trapezoid 74">
              <a:extLst>
                <a:ext uri="{FF2B5EF4-FFF2-40B4-BE49-F238E27FC236}">
                  <a16:creationId xmlns:a16="http://schemas.microsoft.com/office/drawing/2014/main" id="{C0212FBA-4EB0-5450-83A0-B991F314CFA3}"/>
                </a:ext>
              </a:extLst>
            </p:cNvPr>
            <p:cNvSpPr/>
            <p:nvPr/>
          </p:nvSpPr>
          <p:spPr>
            <a:xfrm>
              <a:off x="4914879" y="6559484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6" name="Trapezoid 75">
              <a:extLst>
                <a:ext uri="{FF2B5EF4-FFF2-40B4-BE49-F238E27FC236}">
                  <a16:creationId xmlns:a16="http://schemas.microsoft.com/office/drawing/2014/main" id="{D25488B4-6756-BE43-F576-7A88EE411BBF}"/>
                </a:ext>
              </a:extLst>
            </p:cNvPr>
            <p:cNvSpPr/>
            <p:nvPr/>
          </p:nvSpPr>
          <p:spPr>
            <a:xfrm>
              <a:off x="5116864" y="6562879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E898BB46-49AF-1171-CE87-833F1C8275F1}"/>
                </a:ext>
              </a:extLst>
            </p:cNvPr>
            <p:cNvSpPr/>
            <p:nvPr/>
          </p:nvSpPr>
          <p:spPr>
            <a:xfrm>
              <a:off x="5315944" y="6559484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78" name="Trapezoid 77">
              <a:extLst>
                <a:ext uri="{FF2B5EF4-FFF2-40B4-BE49-F238E27FC236}">
                  <a16:creationId xmlns:a16="http://schemas.microsoft.com/office/drawing/2014/main" id="{50D4CB2E-AA75-9884-CCF8-DED48F294107}"/>
                </a:ext>
              </a:extLst>
            </p:cNvPr>
            <p:cNvSpPr/>
            <p:nvPr/>
          </p:nvSpPr>
          <p:spPr>
            <a:xfrm>
              <a:off x="5510724" y="6562879"/>
              <a:ext cx="473840" cy="126041"/>
            </a:xfrm>
            <a:prstGeom prst="trapezoid">
              <a:avLst>
                <a:gd name="adj" fmla="val 173804"/>
              </a:avLst>
            </a:prstGeom>
            <a:solidFill>
              <a:schemeClr val="bg1">
                <a:lumMod val="75000"/>
                <a:alpha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1A6933-D400-61B2-DEAD-F17DD53238EB}"/>
                </a:ext>
              </a:extLst>
            </p:cNvPr>
            <p:cNvSpPr/>
            <p:nvPr/>
          </p:nvSpPr>
          <p:spPr>
            <a:xfrm>
              <a:off x="3206790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500417B-DE3C-4C75-0B68-3C247F5F51CD}"/>
                </a:ext>
              </a:extLst>
            </p:cNvPr>
            <p:cNvSpPr/>
            <p:nvPr/>
          </p:nvSpPr>
          <p:spPr>
            <a:xfrm>
              <a:off x="3404820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174CE97-B92E-B4F7-B6A9-B14648A64F7C}"/>
                </a:ext>
              </a:extLst>
            </p:cNvPr>
            <p:cNvSpPr/>
            <p:nvPr/>
          </p:nvSpPr>
          <p:spPr>
            <a:xfrm>
              <a:off x="5385121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A78D4B5-280E-372B-1782-059003BCCD1E}"/>
                </a:ext>
              </a:extLst>
            </p:cNvPr>
            <p:cNvSpPr/>
            <p:nvPr/>
          </p:nvSpPr>
          <p:spPr>
            <a:xfrm>
              <a:off x="5583146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23BC1FF-1178-168E-3714-71B116335E8D}"/>
                </a:ext>
              </a:extLst>
            </p:cNvPr>
            <p:cNvSpPr/>
            <p:nvPr/>
          </p:nvSpPr>
          <p:spPr>
            <a:xfrm>
              <a:off x="3800880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8F5B897-832A-57DF-FBEA-051C26D0EC04}"/>
                </a:ext>
              </a:extLst>
            </p:cNvPr>
            <p:cNvSpPr/>
            <p:nvPr/>
          </p:nvSpPr>
          <p:spPr>
            <a:xfrm>
              <a:off x="3998910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12A506D-8618-EA44-9CF7-7E6FCBD46293}"/>
                </a:ext>
              </a:extLst>
            </p:cNvPr>
            <p:cNvSpPr/>
            <p:nvPr/>
          </p:nvSpPr>
          <p:spPr>
            <a:xfrm>
              <a:off x="4196940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CB530F6-6594-96C0-A2C6-893D13D00EDA}"/>
                </a:ext>
              </a:extLst>
            </p:cNvPr>
            <p:cNvSpPr/>
            <p:nvPr/>
          </p:nvSpPr>
          <p:spPr>
            <a:xfrm>
              <a:off x="4394970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3AF2D0A-133F-2662-2B9B-442411172DC7}"/>
                </a:ext>
              </a:extLst>
            </p:cNvPr>
            <p:cNvSpPr/>
            <p:nvPr/>
          </p:nvSpPr>
          <p:spPr>
            <a:xfrm>
              <a:off x="4593001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B30419B-5A8C-2122-62EC-406A49BFD222}"/>
                </a:ext>
              </a:extLst>
            </p:cNvPr>
            <p:cNvSpPr/>
            <p:nvPr/>
          </p:nvSpPr>
          <p:spPr>
            <a:xfrm>
              <a:off x="4791031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ED245B3-6000-1D3D-6C00-AF8D9EDD2307}"/>
                </a:ext>
              </a:extLst>
            </p:cNvPr>
            <p:cNvSpPr/>
            <p:nvPr/>
          </p:nvSpPr>
          <p:spPr>
            <a:xfrm>
              <a:off x="4989061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3AD6ECD-747A-CDC8-6A0B-AE1959C551B4}"/>
                </a:ext>
              </a:extLst>
            </p:cNvPr>
            <p:cNvSpPr/>
            <p:nvPr/>
          </p:nvSpPr>
          <p:spPr>
            <a:xfrm>
              <a:off x="5187091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A1B41CD-D51B-08BF-D888-AC1784A4175B}"/>
                </a:ext>
              </a:extLst>
            </p:cNvPr>
            <p:cNvSpPr/>
            <p:nvPr/>
          </p:nvSpPr>
          <p:spPr>
            <a:xfrm>
              <a:off x="3602850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2C67B25-F0B7-412A-E4C1-3CE45B5B2E63}"/>
                </a:ext>
              </a:extLst>
            </p:cNvPr>
            <p:cNvSpPr/>
            <p:nvPr/>
          </p:nvSpPr>
          <p:spPr>
            <a:xfrm>
              <a:off x="3008759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5273A79-5388-0661-765B-C5AE571427C4}"/>
                </a:ext>
              </a:extLst>
            </p:cNvPr>
            <p:cNvSpPr/>
            <p:nvPr/>
          </p:nvSpPr>
          <p:spPr>
            <a:xfrm>
              <a:off x="2810729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3328736-0674-2B16-E7C6-4DC1EED33DA9}"/>
                </a:ext>
              </a:extLst>
            </p:cNvPr>
            <p:cNvSpPr/>
            <p:nvPr/>
          </p:nvSpPr>
          <p:spPr>
            <a:xfrm>
              <a:off x="2612699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0354EBD-A241-FEEB-C5C0-7444E0E3AEF6}"/>
                </a:ext>
              </a:extLst>
            </p:cNvPr>
            <p:cNvSpPr/>
            <p:nvPr/>
          </p:nvSpPr>
          <p:spPr>
            <a:xfrm>
              <a:off x="2414669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890C0AE-2FD0-2BF9-AB96-C36713120171}"/>
                </a:ext>
              </a:extLst>
            </p:cNvPr>
            <p:cNvSpPr/>
            <p:nvPr/>
          </p:nvSpPr>
          <p:spPr>
            <a:xfrm>
              <a:off x="2216639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8917DFA-83C3-F3E3-C0CA-CE3B1614BEA8}"/>
                </a:ext>
              </a:extLst>
            </p:cNvPr>
            <p:cNvSpPr/>
            <p:nvPr/>
          </p:nvSpPr>
          <p:spPr>
            <a:xfrm>
              <a:off x="2018609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AA4AFBD-FEA2-5ACC-0035-4D061D3DA233}"/>
                </a:ext>
              </a:extLst>
            </p:cNvPr>
            <p:cNvSpPr/>
            <p:nvPr/>
          </p:nvSpPr>
          <p:spPr>
            <a:xfrm>
              <a:off x="1820579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9F7096B-D50F-632D-4928-506E1740B159}"/>
                </a:ext>
              </a:extLst>
            </p:cNvPr>
            <p:cNvSpPr/>
            <p:nvPr/>
          </p:nvSpPr>
          <p:spPr>
            <a:xfrm>
              <a:off x="1622548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2C0EDAA-8569-06D0-35F7-9C3979A19DCA}"/>
                </a:ext>
              </a:extLst>
            </p:cNvPr>
            <p:cNvSpPr/>
            <p:nvPr/>
          </p:nvSpPr>
          <p:spPr>
            <a:xfrm>
              <a:off x="1424518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DC4A668-C7C2-5A59-E6C3-4CB703D916AC}"/>
                </a:ext>
              </a:extLst>
            </p:cNvPr>
            <p:cNvSpPr/>
            <p:nvPr/>
          </p:nvSpPr>
          <p:spPr>
            <a:xfrm>
              <a:off x="1226488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B70AF27-5C12-329B-A253-C5A8949B4777}"/>
                </a:ext>
              </a:extLst>
            </p:cNvPr>
            <p:cNvSpPr/>
            <p:nvPr/>
          </p:nvSpPr>
          <p:spPr>
            <a:xfrm>
              <a:off x="1028458" y="5574447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81785E0-0C72-9644-1BEB-4A7A1B3B26BC}"/>
                </a:ext>
              </a:extLst>
            </p:cNvPr>
            <p:cNvCxnSpPr/>
            <p:nvPr/>
          </p:nvCxnSpPr>
          <p:spPr>
            <a:xfrm>
              <a:off x="1172959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B676E95-B671-6E6C-480D-522DAA4746AF}"/>
                </a:ext>
              </a:extLst>
            </p:cNvPr>
            <p:cNvCxnSpPr/>
            <p:nvPr/>
          </p:nvCxnSpPr>
          <p:spPr>
            <a:xfrm>
              <a:off x="1965079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5834E39-7501-EED3-AA53-F2B21A77CE88}"/>
                </a:ext>
              </a:extLst>
            </p:cNvPr>
            <p:cNvCxnSpPr/>
            <p:nvPr/>
          </p:nvCxnSpPr>
          <p:spPr>
            <a:xfrm>
              <a:off x="2163110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39CB3F30-5909-CF46-127E-6E4F83565060}"/>
                </a:ext>
              </a:extLst>
            </p:cNvPr>
            <p:cNvCxnSpPr/>
            <p:nvPr/>
          </p:nvCxnSpPr>
          <p:spPr>
            <a:xfrm>
              <a:off x="2361140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552A903-B172-EAEB-2874-87890296AA87}"/>
                </a:ext>
              </a:extLst>
            </p:cNvPr>
            <p:cNvCxnSpPr/>
            <p:nvPr/>
          </p:nvCxnSpPr>
          <p:spPr>
            <a:xfrm>
              <a:off x="2559170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3B5B77D-C84D-1734-5F76-C1C7A86AA3E3}"/>
                </a:ext>
              </a:extLst>
            </p:cNvPr>
            <p:cNvCxnSpPr/>
            <p:nvPr/>
          </p:nvCxnSpPr>
          <p:spPr>
            <a:xfrm>
              <a:off x="1767049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D413534-F225-3BB4-7E82-B0C7CAA490CE}"/>
                </a:ext>
              </a:extLst>
            </p:cNvPr>
            <p:cNvCxnSpPr/>
            <p:nvPr/>
          </p:nvCxnSpPr>
          <p:spPr>
            <a:xfrm>
              <a:off x="2757200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D126FA86-AEAC-FC21-F2C6-A4AD8B8EECED}"/>
                </a:ext>
              </a:extLst>
            </p:cNvPr>
            <p:cNvCxnSpPr/>
            <p:nvPr/>
          </p:nvCxnSpPr>
          <p:spPr>
            <a:xfrm>
              <a:off x="2955230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E21E0F86-9749-965E-61F7-BC232F9FE931}"/>
                </a:ext>
              </a:extLst>
            </p:cNvPr>
            <p:cNvCxnSpPr/>
            <p:nvPr/>
          </p:nvCxnSpPr>
          <p:spPr>
            <a:xfrm>
              <a:off x="3153260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7FF8909-740E-9B26-40FF-494E9E4497BD}"/>
                </a:ext>
              </a:extLst>
            </p:cNvPr>
            <p:cNvCxnSpPr/>
            <p:nvPr/>
          </p:nvCxnSpPr>
          <p:spPr>
            <a:xfrm>
              <a:off x="3351290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B9ABF9B-082C-B1C1-BCCE-1DF7B163E699}"/>
                </a:ext>
              </a:extLst>
            </p:cNvPr>
            <p:cNvCxnSpPr/>
            <p:nvPr/>
          </p:nvCxnSpPr>
          <p:spPr>
            <a:xfrm>
              <a:off x="3549321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50D8147-A67E-0F0B-224A-D58939752602}"/>
                </a:ext>
              </a:extLst>
            </p:cNvPr>
            <p:cNvCxnSpPr/>
            <p:nvPr/>
          </p:nvCxnSpPr>
          <p:spPr>
            <a:xfrm>
              <a:off x="3747351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BF57431-51B6-6F95-6384-23892C0CD7E9}"/>
                </a:ext>
              </a:extLst>
            </p:cNvPr>
            <p:cNvCxnSpPr/>
            <p:nvPr/>
          </p:nvCxnSpPr>
          <p:spPr>
            <a:xfrm>
              <a:off x="3945381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9DC12CF-4A16-3988-BD55-6475E6B1C094}"/>
                </a:ext>
              </a:extLst>
            </p:cNvPr>
            <p:cNvCxnSpPr/>
            <p:nvPr/>
          </p:nvCxnSpPr>
          <p:spPr>
            <a:xfrm>
              <a:off x="4143411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8577AFD-C01E-1C8E-BAE7-C6CBA9B46CEA}"/>
                </a:ext>
              </a:extLst>
            </p:cNvPr>
            <p:cNvCxnSpPr/>
            <p:nvPr/>
          </p:nvCxnSpPr>
          <p:spPr>
            <a:xfrm>
              <a:off x="4341441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C8E29A5D-F4AF-A78D-D76C-3F593288F415}"/>
                </a:ext>
              </a:extLst>
            </p:cNvPr>
            <p:cNvCxnSpPr/>
            <p:nvPr/>
          </p:nvCxnSpPr>
          <p:spPr>
            <a:xfrm>
              <a:off x="4539471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BD1D662F-1304-D38F-957F-4D3611A89451}"/>
                </a:ext>
              </a:extLst>
            </p:cNvPr>
            <p:cNvCxnSpPr/>
            <p:nvPr/>
          </p:nvCxnSpPr>
          <p:spPr>
            <a:xfrm>
              <a:off x="4737501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D37F10D-9EFD-AD0C-DDC0-B1F0B008A172}"/>
                </a:ext>
              </a:extLst>
            </p:cNvPr>
            <p:cNvCxnSpPr/>
            <p:nvPr/>
          </p:nvCxnSpPr>
          <p:spPr>
            <a:xfrm>
              <a:off x="4935532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60AEF12-4E97-AE0D-A5E4-0CE3D93040F4}"/>
                </a:ext>
              </a:extLst>
            </p:cNvPr>
            <p:cNvCxnSpPr/>
            <p:nvPr/>
          </p:nvCxnSpPr>
          <p:spPr>
            <a:xfrm>
              <a:off x="5133562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11005A8C-F2A3-EC0C-3C40-189AA8DA2EFF}"/>
                </a:ext>
              </a:extLst>
            </p:cNvPr>
            <p:cNvCxnSpPr/>
            <p:nvPr/>
          </p:nvCxnSpPr>
          <p:spPr>
            <a:xfrm>
              <a:off x="5331592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70BAC472-7E09-B404-BD9B-DA821622998E}"/>
                </a:ext>
              </a:extLst>
            </p:cNvPr>
            <p:cNvCxnSpPr/>
            <p:nvPr/>
          </p:nvCxnSpPr>
          <p:spPr>
            <a:xfrm>
              <a:off x="5529622" y="5645523"/>
              <a:ext cx="53524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9DDC9618-55CE-ADA0-4B08-64CF4CA8E772}"/>
                </a:ext>
              </a:extLst>
            </p:cNvPr>
            <p:cNvCxnSpPr/>
            <p:nvPr/>
          </p:nvCxnSpPr>
          <p:spPr>
            <a:xfrm>
              <a:off x="1370989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B758F941-9F5C-942E-99A3-71D125C8D869}"/>
                </a:ext>
              </a:extLst>
            </p:cNvPr>
            <p:cNvCxnSpPr/>
            <p:nvPr/>
          </p:nvCxnSpPr>
          <p:spPr>
            <a:xfrm>
              <a:off x="1569019" y="5645523"/>
              <a:ext cx="5352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C7677F7-6AE9-FF78-4489-7C835FCABAD2}"/>
                </a:ext>
              </a:extLst>
            </p:cNvPr>
            <p:cNvCxnSpPr>
              <a:stCxn id="44" idx="0"/>
              <a:endCxn id="80" idx="2"/>
            </p:cNvCxnSpPr>
            <p:nvPr/>
          </p:nvCxnSpPr>
          <p:spPr>
            <a:xfrm flipH="1" flipV="1">
              <a:off x="3279040" y="5716599"/>
              <a:ext cx="89387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A73BA810-A1CA-B8C9-630F-C14E6E57E7DD}"/>
                </a:ext>
              </a:extLst>
            </p:cNvPr>
            <p:cNvCxnSpPr>
              <a:stCxn id="45" idx="0"/>
              <a:endCxn id="81" idx="2"/>
            </p:cNvCxnSpPr>
            <p:nvPr/>
          </p:nvCxnSpPr>
          <p:spPr>
            <a:xfrm flipH="1" flipV="1">
              <a:off x="3477070" y="5716599"/>
              <a:ext cx="89695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94EE227-3ECA-186F-672F-ED250251EAB3}"/>
                </a:ext>
              </a:extLst>
            </p:cNvPr>
            <p:cNvCxnSpPr>
              <a:stCxn id="55" idx="0"/>
              <a:endCxn id="82" idx="2"/>
            </p:cNvCxnSpPr>
            <p:nvPr/>
          </p:nvCxnSpPr>
          <p:spPr>
            <a:xfrm flipH="1" flipV="1">
              <a:off x="5457372" y="5716599"/>
              <a:ext cx="92768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42AA233-24F5-0AEB-4DA6-42E3C9BEA782}"/>
                </a:ext>
              </a:extLst>
            </p:cNvPr>
            <p:cNvCxnSpPr>
              <a:stCxn id="56" idx="0"/>
              <a:endCxn id="83" idx="2"/>
            </p:cNvCxnSpPr>
            <p:nvPr/>
          </p:nvCxnSpPr>
          <p:spPr>
            <a:xfrm flipH="1" flipV="1">
              <a:off x="5655396" y="5716599"/>
              <a:ext cx="93081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F46FC23-6A8C-9D49-0DB6-86BF5FB5556D}"/>
                </a:ext>
              </a:extLst>
            </p:cNvPr>
            <p:cNvCxnSpPr>
              <a:stCxn id="47" idx="0"/>
              <a:endCxn id="84" idx="2"/>
            </p:cNvCxnSpPr>
            <p:nvPr/>
          </p:nvCxnSpPr>
          <p:spPr>
            <a:xfrm flipH="1" flipV="1">
              <a:off x="3873131" y="5716599"/>
              <a:ext cx="90309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CB11F9CA-C1E0-4896-9D31-D6DD2AFD6AE3}"/>
                </a:ext>
              </a:extLst>
            </p:cNvPr>
            <p:cNvCxnSpPr>
              <a:stCxn id="48" idx="0"/>
              <a:endCxn id="85" idx="2"/>
            </p:cNvCxnSpPr>
            <p:nvPr/>
          </p:nvCxnSpPr>
          <p:spPr>
            <a:xfrm flipH="1" flipV="1">
              <a:off x="4071161" y="5716599"/>
              <a:ext cx="90617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99A3553-035B-9F77-597B-D90144398B01}"/>
                </a:ext>
              </a:extLst>
            </p:cNvPr>
            <p:cNvCxnSpPr>
              <a:stCxn id="49" idx="0"/>
              <a:endCxn id="86" idx="2"/>
            </p:cNvCxnSpPr>
            <p:nvPr/>
          </p:nvCxnSpPr>
          <p:spPr>
            <a:xfrm flipH="1" flipV="1">
              <a:off x="4269191" y="5716599"/>
              <a:ext cx="90924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D188E5A7-0D9D-1D76-16C0-F162F710DC46}"/>
                </a:ext>
              </a:extLst>
            </p:cNvPr>
            <p:cNvCxnSpPr>
              <a:stCxn id="50" idx="0"/>
              <a:endCxn id="87" idx="2"/>
            </p:cNvCxnSpPr>
            <p:nvPr/>
          </p:nvCxnSpPr>
          <p:spPr>
            <a:xfrm flipH="1" flipV="1">
              <a:off x="4467221" y="5716599"/>
              <a:ext cx="91231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84893290-D334-5C36-C0A5-4D96DE80E6F0}"/>
                </a:ext>
              </a:extLst>
            </p:cNvPr>
            <p:cNvCxnSpPr>
              <a:stCxn id="51" idx="0"/>
              <a:endCxn id="88" idx="2"/>
            </p:cNvCxnSpPr>
            <p:nvPr/>
          </p:nvCxnSpPr>
          <p:spPr>
            <a:xfrm flipH="1" flipV="1">
              <a:off x="4665251" y="5716599"/>
              <a:ext cx="91539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EC35B1F7-8D47-0C14-A6AD-4F90E3FF7872}"/>
                </a:ext>
              </a:extLst>
            </p:cNvPr>
            <p:cNvCxnSpPr>
              <a:stCxn id="52" idx="0"/>
              <a:endCxn id="89" idx="2"/>
            </p:cNvCxnSpPr>
            <p:nvPr/>
          </p:nvCxnSpPr>
          <p:spPr>
            <a:xfrm flipH="1" flipV="1">
              <a:off x="4863281" y="5716599"/>
              <a:ext cx="91846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FE242A7-5953-C2CF-3484-074B0CA61939}"/>
                </a:ext>
              </a:extLst>
            </p:cNvPr>
            <p:cNvCxnSpPr>
              <a:stCxn id="53" idx="0"/>
              <a:endCxn id="90" idx="2"/>
            </p:cNvCxnSpPr>
            <p:nvPr/>
          </p:nvCxnSpPr>
          <p:spPr>
            <a:xfrm flipH="1" flipV="1">
              <a:off x="5061312" y="5716599"/>
              <a:ext cx="92153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15617F46-87CE-B28C-A7CD-8D0F9907FBDC}"/>
                </a:ext>
              </a:extLst>
            </p:cNvPr>
            <p:cNvCxnSpPr>
              <a:stCxn id="54" idx="0"/>
              <a:endCxn id="91" idx="2"/>
            </p:cNvCxnSpPr>
            <p:nvPr/>
          </p:nvCxnSpPr>
          <p:spPr>
            <a:xfrm flipH="1" flipV="1">
              <a:off x="5259342" y="5716599"/>
              <a:ext cx="92460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3FDACD1-B914-9E1B-2274-D0B449236EEC}"/>
                </a:ext>
              </a:extLst>
            </p:cNvPr>
            <p:cNvCxnSpPr>
              <a:stCxn id="46" idx="0"/>
              <a:endCxn id="92" idx="2"/>
            </p:cNvCxnSpPr>
            <p:nvPr/>
          </p:nvCxnSpPr>
          <p:spPr>
            <a:xfrm flipH="1" flipV="1">
              <a:off x="3675101" y="5716599"/>
              <a:ext cx="90002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4276C1F-4054-C34B-117C-C30005932953}"/>
                </a:ext>
              </a:extLst>
            </p:cNvPr>
            <p:cNvCxnSpPr>
              <a:stCxn id="43" idx="0"/>
              <a:endCxn id="93" idx="2"/>
            </p:cNvCxnSpPr>
            <p:nvPr/>
          </p:nvCxnSpPr>
          <p:spPr>
            <a:xfrm flipH="1" flipV="1">
              <a:off x="3081010" y="5716599"/>
              <a:ext cx="89080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07CD77AE-ABBC-B906-DB55-6AFC645E1551}"/>
                </a:ext>
              </a:extLst>
            </p:cNvPr>
            <p:cNvCxnSpPr>
              <a:stCxn id="42" idx="0"/>
              <a:endCxn id="94" idx="2"/>
            </p:cNvCxnSpPr>
            <p:nvPr/>
          </p:nvCxnSpPr>
          <p:spPr>
            <a:xfrm flipH="1" flipV="1">
              <a:off x="2882980" y="5716599"/>
              <a:ext cx="88773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3523947A-2022-45E9-11F5-23D21C83F314}"/>
                </a:ext>
              </a:extLst>
            </p:cNvPr>
            <p:cNvCxnSpPr>
              <a:stCxn id="41" idx="0"/>
              <a:endCxn id="95" idx="2"/>
            </p:cNvCxnSpPr>
            <p:nvPr/>
          </p:nvCxnSpPr>
          <p:spPr>
            <a:xfrm flipH="1" flipV="1">
              <a:off x="2684950" y="5716599"/>
              <a:ext cx="88466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873B3B54-C34E-2670-7549-B69BD2F42454}"/>
                </a:ext>
              </a:extLst>
            </p:cNvPr>
            <p:cNvCxnSpPr>
              <a:stCxn id="40" idx="0"/>
              <a:endCxn id="96" idx="2"/>
            </p:cNvCxnSpPr>
            <p:nvPr/>
          </p:nvCxnSpPr>
          <p:spPr>
            <a:xfrm flipH="1" flipV="1">
              <a:off x="2486920" y="5716599"/>
              <a:ext cx="88158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F28C1A8F-6EE0-D67D-78BF-793254C357E6}"/>
                </a:ext>
              </a:extLst>
            </p:cNvPr>
            <p:cNvCxnSpPr>
              <a:stCxn id="39" idx="0"/>
              <a:endCxn id="97" idx="2"/>
            </p:cNvCxnSpPr>
            <p:nvPr/>
          </p:nvCxnSpPr>
          <p:spPr>
            <a:xfrm flipH="1" flipV="1">
              <a:off x="2288890" y="5716599"/>
              <a:ext cx="87851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A56102B1-E900-59BF-0BAB-23716FA43437}"/>
                </a:ext>
              </a:extLst>
            </p:cNvPr>
            <p:cNvCxnSpPr>
              <a:stCxn id="38" idx="0"/>
              <a:endCxn id="98" idx="2"/>
            </p:cNvCxnSpPr>
            <p:nvPr/>
          </p:nvCxnSpPr>
          <p:spPr>
            <a:xfrm flipH="1" flipV="1">
              <a:off x="2090859" y="5716599"/>
              <a:ext cx="87544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E03FF48D-B929-7941-CF54-932A8ABFC613}"/>
                </a:ext>
              </a:extLst>
            </p:cNvPr>
            <p:cNvCxnSpPr>
              <a:stCxn id="37" idx="0"/>
              <a:endCxn id="99" idx="2"/>
            </p:cNvCxnSpPr>
            <p:nvPr/>
          </p:nvCxnSpPr>
          <p:spPr>
            <a:xfrm flipH="1" flipV="1">
              <a:off x="1892829" y="5716599"/>
              <a:ext cx="87236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DEBC0B95-2057-2C43-1E10-45D1BE3BA838}"/>
                </a:ext>
              </a:extLst>
            </p:cNvPr>
            <p:cNvCxnSpPr>
              <a:stCxn id="36" idx="0"/>
              <a:endCxn id="100" idx="2"/>
            </p:cNvCxnSpPr>
            <p:nvPr/>
          </p:nvCxnSpPr>
          <p:spPr>
            <a:xfrm flipH="1" flipV="1">
              <a:off x="1694799" y="5716599"/>
              <a:ext cx="86929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332C4951-233D-594B-8B0A-2C5B340E1DDA}"/>
                </a:ext>
              </a:extLst>
            </p:cNvPr>
            <p:cNvCxnSpPr>
              <a:stCxn id="35" idx="0"/>
              <a:endCxn id="101" idx="2"/>
            </p:cNvCxnSpPr>
            <p:nvPr/>
          </p:nvCxnSpPr>
          <p:spPr>
            <a:xfrm flipH="1" flipV="1">
              <a:off x="1496769" y="5716599"/>
              <a:ext cx="86622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8D2D6F8F-403D-439A-D2B1-39D41FE5B2A8}"/>
                </a:ext>
              </a:extLst>
            </p:cNvPr>
            <p:cNvCxnSpPr>
              <a:stCxn id="33" idx="0"/>
              <a:endCxn id="102" idx="2"/>
            </p:cNvCxnSpPr>
            <p:nvPr/>
          </p:nvCxnSpPr>
          <p:spPr>
            <a:xfrm flipH="1" flipV="1">
              <a:off x="1298739" y="5716599"/>
              <a:ext cx="86315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0C44451-6395-FB97-7DA2-569300F54C85}"/>
                </a:ext>
              </a:extLst>
            </p:cNvPr>
            <p:cNvCxnSpPr>
              <a:stCxn id="31" idx="0"/>
              <a:endCxn id="103" idx="2"/>
            </p:cNvCxnSpPr>
            <p:nvPr/>
          </p:nvCxnSpPr>
          <p:spPr>
            <a:xfrm flipH="1" flipV="1">
              <a:off x="1100709" y="5716599"/>
              <a:ext cx="86007" cy="352229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4DCBE230-DD24-D01A-EF50-2BE477AC2F72}"/>
                </a:ext>
              </a:extLst>
            </p:cNvPr>
            <p:cNvCxnSpPr>
              <a:stCxn id="177" idx="0"/>
              <a:endCxn id="255" idx="2"/>
            </p:cNvCxnSpPr>
            <p:nvPr/>
          </p:nvCxnSpPr>
          <p:spPr>
            <a:xfrm flipH="1" flipV="1">
              <a:off x="3165178" y="5213175"/>
              <a:ext cx="28649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9FB8E507-9844-82C7-A780-4E0361FE9276}"/>
                </a:ext>
              </a:extLst>
            </p:cNvPr>
            <p:cNvCxnSpPr>
              <a:stCxn id="178" idx="0"/>
              <a:endCxn id="249" idx="2"/>
            </p:cNvCxnSpPr>
            <p:nvPr/>
          </p:nvCxnSpPr>
          <p:spPr>
            <a:xfrm flipH="1" flipV="1">
              <a:off x="3561239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D2776C04-37BB-EA10-BE8A-CD3D301E81E0}"/>
                </a:ext>
              </a:extLst>
            </p:cNvPr>
            <p:cNvCxnSpPr>
              <a:stCxn id="179" idx="0"/>
              <a:endCxn id="250" idx="2"/>
            </p:cNvCxnSpPr>
            <p:nvPr/>
          </p:nvCxnSpPr>
          <p:spPr>
            <a:xfrm flipH="1" flipV="1">
              <a:off x="5541540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6349018-155D-3FE0-E2C7-AC62726B2B6D}"/>
                </a:ext>
              </a:extLst>
            </p:cNvPr>
            <p:cNvCxnSpPr>
              <a:stCxn id="180" idx="0"/>
              <a:endCxn id="250" idx="2"/>
            </p:cNvCxnSpPr>
            <p:nvPr/>
          </p:nvCxnSpPr>
          <p:spPr>
            <a:xfrm flipH="1" flipV="1">
              <a:off x="5541540" y="5213175"/>
              <a:ext cx="286490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5893C37-6BE6-3F3A-688B-C1BF44D7BDD3}"/>
                </a:ext>
              </a:extLst>
            </p:cNvPr>
            <p:cNvCxnSpPr>
              <a:stCxn id="181" idx="0"/>
              <a:endCxn id="251" idx="2"/>
            </p:cNvCxnSpPr>
            <p:nvPr/>
          </p:nvCxnSpPr>
          <p:spPr>
            <a:xfrm flipH="1" flipV="1">
              <a:off x="3957299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18C04D27-801D-012D-9F8A-CCADD798AC61}"/>
                </a:ext>
              </a:extLst>
            </p:cNvPr>
            <p:cNvCxnSpPr>
              <a:stCxn id="182" idx="0"/>
              <a:endCxn id="251" idx="2"/>
            </p:cNvCxnSpPr>
            <p:nvPr/>
          </p:nvCxnSpPr>
          <p:spPr>
            <a:xfrm flipH="1" flipV="1">
              <a:off x="3957299" y="5213175"/>
              <a:ext cx="28649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1E54E8E1-8BF8-E20C-893A-C22C61C1A9F5}"/>
                </a:ext>
              </a:extLst>
            </p:cNvPr>
            <p:cNvCxnSpPr>
              <a:stCxn id="183" idx="0"/>
              <a:endCxn id="252" idx="2"/>
            </p:cNvCxnSpPr>
            <p:nvPr/>
          </p:nvCxnSpPr>
          <p:spPr>
            <a:xfrm flipH="1" flipV="1">
              <a:off x="4353359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1169453A-24B1-ABAB-72B6-0D90F5D3CFF4}"/>
                </a:ext>
              </a:extLst>
            </p:cNvPr>
            <p:cNvCxnSpPr>
              <a:stCxn id="184" idx="0"/>
              <a:endCxn id="252" idx="2"/>
            </p:cNvCxnSpPr>
            <p:nvPr/>
          </p:nvCxnSpPr>
          <p:spPr>
            <a:xfrm flipH="1" flipV="1">
              <a:off x="4353359" y="5213175"/>
              <a:ext cx="28649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FC3B5351-4181-44B6-9431-32A39751A586}"/>
                </a:ext>
              </a:extLst>
            </p:cNvPr>
            <p:cNvCxnSpPr>
              <a:stCxn id="185" idx="0"/>
              <a:endCxn id="253" idx="2"/>
            </p:cNvCxnSpPr>
            <p:nvPr/>
          </p:nvCxnSpPr>
          <p:spPr>
            <a:xfrm flipH="1" flipV="1">
              <a:off x="4749419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3F636958-E1A7-2F90-F9EA-78794C655F06}"/>
                </a:ext>
              </a:extLst>
            </p:cNvPr>
            <p:cNvCxnSpPr>
              <a:stCxn id="186" idx="0"/>
              <a:endCxn id="253" idx="2"/>
            </p:cNvCxnSpPr>
            <p:nvPr/>
          </p:nvCxnSpPr>
          <p:spPr>
            <a:xfrm flipH="1" flipV="1">
              <a:off x="4749419" y="5213175"/>
              <a:ext cx="28649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EEDC1DEE-C3A3-EC70-1A59-6C368FA84CBE}"/>
                </a:ext>
              </a:extLst>
            </p:cNvPr>
            <p:cNvCxnSpPr>
              <a:stCxn id="187" idx="0"/>
              <a:endCxn id="254" idx="2"/>
            </p:cNvCxnSpPr>
            <p:nvPr/>
          </p:nvCxnSpPr>
          <p:spPr>
            <a:xfrm flipH="1" flipV="1">
              <a:off x="5145480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FFD783A8-6D9E-33EA-26A5-3420B8ADDF25}"/>
                </a:ext>
              </a:extLst>
            </p:cNvPr>
            <p:cNvCxnSpPr>
              <a:stCxn id="188" idx="0"/>
              <a:endCxn id="254" idx="2"/>
            </p:cNvCxnSpPr>
            <p:nvPr/>
          </p:nvCxnSpPr>
          <p:spPr>
            <a:xfrm flipH="1" flipV="1">
              <a:off x="5145480" y="5213175"/>
              <a:ext cx="28649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CC2EB572-D91F-9DA9-1538-8D8C4ECDDD26}"/>
                </a:ext>
              </a:extLst>
            </p:cNvPr>
            <p:cNvCxnSpPr>
              <a:stCxn id="189" idx="0"/>
              <a:endCxn id="249" idx="2"/>
            </p:cNvCxnSpPr>
            <p:nvPr/>
          </p:nvCxnSpPr>
          <p:spPr>
            <a:xfrm flipH="1" flipV="1">
              <a:off x="3561239" y="5213175"/>
              <a:ext cx="28649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A7ACD25F-6BD7-5163-A559-CD9870A14C46}"/>
                </a:ext>
              </a:extLst>
            </p:cNvPr>
            <p:cNvCxnSpPr>
              <a:stCxn id="190" idx="0"/>
              <a:endCxn id="255" idx="2"/>
            </p:cNvCxnSpPr>
            <p:nvPr/>
          </p:nvCxnSpPr>
          <p:spPr>
            <a:xfrm flipH="1" flipV="1">
              <a:off x="3165178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DE5C126-F0B9-5CE2-AD11-582F4E4D87D9}"/>
                </a:ext>
              </a:extLst>
            </p:cNvPr>
            <p:cNvCxnSpPr>
              <a:stCxn id="191" idx="0"/>
              <a:endCxn id="256" idx="2"/>
            </p:cNvCxnSpPr>
            <p:nvPr/>
          </p:nvCxnSpPr>
          <p:spPr>
            <a:xfrm flipH="1" flipV="1">
              <a:off x="2769118" y="5213175"/>
              <a:ext cx="28649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11E59ED-9B88-4CAA-4C65-2DF85FF23F44}"/>
                </a:ext>
              </a:extLst>
            </p:cNvPr>
            <p:cNvCxnSpPr>
              <a:stCxn id="192" idx="0"/>
              <a:endCxn id="256" idx="2"/>
            </p:cNvCxnSpPr>
            <p:nvPr/>
          </p:nvCxnSpPr>
          <p:spPr>
            <a:xfrm flipH="1" flipV="1">
              <a:off x="2769118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30E1CA43-7587-2684-1C16-54E56A1CF373}"/>
                </a:ext>
              </a:extLst>
            </p:cNvPr>
            <p:cNvCxnSpPr>
              <a:stCxn id="193" idx="0"/>
              <a:endCxn id="257" idx="2"/>
            </p:cNvCxnSpPr>
            <p:nvPr/>
          </p:nvCxnSpPr>
          <p:spPr>
            <a:xfrm flipH="1" flipV="1">
              <a:off x="2373058" y="5213175"/>
              <a:ext cx="28649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1935614C-FCE8-F355-3360-F0C51AE5384F}"/>
                </a:ext>
              </a:extLst>
            </p:cNvPr>
            <p:cNvCxnSpPr>
              <a:stCxn id="194" idx="0"/>
              <a:endCxn id="257" idx="2"/>
            </p:cNvCxnSpPr>
            <p:nvPr/>
          </p:nvCxnSpPr>
          <p:spPr>
            <a:xfrm flipH="1" flipV="1">
              <a:off x="2373058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E5940EBA-2097-324B-B433-7170EA65F88B}"/>
                </a:ext>
              </a:extLst>
            </p:cNvPr>
            <p:cNvCxnSpPr>
              <a:stCxn id="195" idx="0"/>
              <a:endCxn id="258" idx="2"/>
            </p:cNvCxnSpPr>
            <p:nvPr/>
          </p:nvCxnSpPr>
          <p:spPr>
            <a:xfrm flipH="1" flipV="1">
              <a:off x="1976998" y="5213175"/>
              <a:ext cx="28649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3428991-E19A-58DA-6A07-454B83F5B32E}"/>
                </a:ext>
              </a:extLst>
            </p:cNvPr>
            <p:cNvCxnSpPr>
              <a:stCxn id="196" idx="0"/>
              <a:endCxn id="258" idx="2"/>
            </p:cNvCxnSpPr>
            <p:nvPr/>
          </p:nvCxnSpPr>
          <p:spPr>
            <a:xfrm flipH="1" flipV="1">
              <a:off x="1976998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31C5F6E8-896F-DC8D-6114-E234B534833F}"/>
                </a:ext>
              </a:extLst>
            </p:cNvPr>
            <p:cNvCxnSpPr>
              <a:stCxn id="197" idx="0"/>
              <a:endCxn id="259" idx="2"/>
            </p:cNvCxnSpPr>
            <p:nvPr/>
          </p:nvCxnSpPr>
          <p:spPr>
            <a:xfrm flipH="1" flipV="1">
              <a:off x="1580937" y="5213175"/>
              <a:ext cx="28649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79077DC5-72E6-E988-87B7-D3D7C0AE333C}"/>
                </a:ext>
              </a:extLst>
            </p:cNvPr>
            <p:cNvCxnSpPr>
              <a:stCxn id="198" idx="0"/>
              <a:endCxn id="259" idx="2"/>
            </p:cNvCxnSpPr>
            <p:nvPr/>
          </p:nvCxnSpPr>
          <p:spPr>
            <a:xfrm flipH="1" flipV="1">
              <a:off x="1580937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65B6A841-1C52-5673-F679-2D02BDE09337}"/>
                </a:ext>
              </a:extLst>
            </p:cNvPr>
            <p:cNvCxnSpPr>
              <a:stCxn id="199" idx="0"/>
              <a:endCxn id="260" idx="2"/>
            </p:cNvCxnSpPr>
            <p:nvPr/>
          </p:nvCxnSpPr>
          <p:spPr>
            <a:xfrm flipH="1" flipV="1">
              <a:off x="1184877" y="5213175"/>
              <a:ext cx="28649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8FB423FC-C80C-4103-A4FF-026B8DEBB59A}"/>
                </a:ext>
              </a:extLst>
            </p:cNvPr>
            <p:cNvCxnSpPr>
              <a:stCxn id="200" idx="0"/>
              <a:endCxn id="260" idx="2"/>
            </p:cNvCxnSpPr>
            <p:nvPr/>
          </p:nvCxnSpPr>
          <p:spPr>
            <a:xfrm flipH="1" flipV="1">
              <a:off x="1184877" y="5213175"/>
              <a:ext cx="88466" cy="612983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43514546-B4B2-2CE8-7ED1-6A2C969C34A0}"/>
                </a:ext>
              </a:extLst>
            </p:cNvPr>
            <p:cNvSpPr/>
            <p:nvPr/>
          </p:nvSpPr>
          <p:spPr>
            <a:xfrm>
              <a:off x="3379423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5D09B0A-18B7-E6B0-FE40-9234F83B70B2}"/>
                </a:ext>
              </a:extLst>
            </p:cNvPr>
            <p:cNvSpPr/>
            <p:nvPr/>
          </p:nvSpPr>
          <p:spPr>
            <a:xfrm>
              <a:off x="3577453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6D5F985-46F8-7E07-25A2-FD5B05C6F4BE}"/>
                </a:ext>
              </a:extLst>
            </p:cNvPr>
            <p:cNvSpPr/>
            <p:nvPr/>
          </p:nvSpPr>
          <p:spPr>
            <a:xfrm>
              <a:off x="5557755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5CEB612-38C5-A8A3-580C-6FB39438CCEB}"/>
                </a:ext>
              </a:extLst>
            </p:cNvPr>
            <p:cNvSpPr/>
            <p:nvPr/>
          </p:nvSpPr>
          <p:spPr>
            <a:xfrm>
              <a:off x="5755779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B6C35BC-7AA0-00D4-CEC9-8875830AD9C8}"/>
                </a:ext>
              </a:extLst>
            </p:cNvPr>
            <p:cNvSpPr/>
            <p:nvPr/>
          </p:nvSpPr>
          <p:spPr>
            <a:xfrm>
              <a:off x="3973513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5D3839B-E049-2E94-BBB6-E408A95E5372}"/>
                </a:ext>
              </a:extLst>
            </p:cNvPr>
            <p:cNvSpPr/>
            <p:nvPr/>
          </p:nvSpPr>
          <p:spPr>
            <a:xfrm>
              <a:off x="4171544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7F079C0-5E97-6D6A-FD58-A1B793C6B593}"/>
                </a:ext>
              </a:extLst>
            </p:cNvPr>
            <p:cNvSpPr/>
            <p:nvPr/>
          </p:nvSpPr>
          <p:spPr>
            <a:xfrm>
              <a:off x="4369574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33285766-ACD9-802B-220E-BC92DA9B5108}"/>
                </a:ext>
              </a:extLst>
            </p:cNvPr>
            <p:cNvSpPr/>
            <p:nvPr/>
          </p:nvSpPr>
          <p:spPr>
            <a:xfrm>
              <a:off x="4567604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0D1D84E-65D5-B4EA-BBA9-2224BEE37AE9}"/>
                </a:ext>
              </a:extLst>
            </p:cNvPr>
            <p:cNvSpPr/>
            <p:nvPr/>
          </p:nvSpPr>
          <p:spPr>
            <a:xfrm>
              <a:off x="4765634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6534601-9E01-768F-0BBC-7EF21B94CB77}"/>
                </a:ext>
              </a:extLst>
            </p:cNvPr>
            <p:cNvSpPr/>
            <p:nvPr/>
          </p:nvSpPr>
          <p:spPr>
            <a:xfrm>
              <a:off x="4963664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59FCBF6-BD16-EDF7-994F-00649F4B7D5B}"/>
                </a:ext>
              </a:extLst>
            </p:cNvPr>
            <p:cNvSpPr/>
            <p:nvPr/>
          </p:nvSpPr>
          <p:spPr>
            <a:xfrm>
              <a:off x="5161694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24F1FD9-7FFD-5EDF-5914-EBD60649D4E5}"/>
                </a:ext>
              </a:extLst>
            </p:cNvPr>
            <p:cNvSpPr/>
            <p:nvPr/>
          </p:nvSpPr>
          <p:spPr>
            <a:xfrm>
              <a:off x="5359725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4988325-7FED-34FB-5D8E-E377A87782F5}"/>
                </a:ext>
              </a:extLst>
            </p:cNvPr>
            <p:cNvSpPr/>
            <p:nvPr/>
          </p:nvSpPr>
          <p:spPr>
            <a:xfrm>
              <a:off x="3775483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22B2B206-C092-605B-4B7F-C33F47A68325}"/>
                </a:ext>
              </a:extLst>
            </p:cNvPr>
            <p:cNvSpPr/>
            <p:nvPr/>
          </p:nvSpPr>
          <p:spPr>
            <a:xfrm>
              <a:off x="3181393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011A2D6-0296-4238-D830-0F1252BFB385}"/>
                </a:ext>
              </a:extLst>
            </p:cNvPr>
            <p:cNvSpPr/>
            <p:nvPr/>
          </p:nvSpPr>
          <p:spPr>
            <a:xfrm>
              <a:off x="2983363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7482A38-99FD-CF54-0C1C-B870C4F4F942}"/>
                </a:ext>
              </a:extLst>
            </p:cNvPr>
            <p:cNvSpPr/>
            <p:nvPr/>
          </p:nvSpPr>
          <p:spPr>
            <a:xfrm>
              <a:off x="2785333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4F45E8A-CABF-5B4E-ECCA-B81D0A4D7B6C}"/>
                </a:ext>
              </a:extLst>
            </p:cNvPr>
            <p:cNvSpPr/>
            <p:nvPr/>
          </p:nvSpPr>
          <p:spPr>
            <a:xfrm>
              <a:off x="2587302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D006A46-F459-4457-CBAB-251DE0D62414}"/>
                </a:ext>
              </a:extLst>
            </p:cNvPr>
            <p:cNvSpPr/>
            <p:nvPr/>
          </p:nvSpPr>
          <p:spPr>
            <a:xfrm>
              <a:off x="2389272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27E8D5CD-ACBB-2F01-3A40-067BC1A7248F}"/>
                </a:ext>
              </a:extLst>
            </p:cNvPr>
            <p:cNvSpPr/>
            <p:nvPr/>
          </p:nvSpPr>
          <p:spPr>
            <a:xfrm>
              <a:off x="2191242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F569FC53-4A96-A03C-E39F-0562C9CEC505}"/>
                </a:ext>
              </a:extLst>
            </p:cNvPr>
            <p:cNvSpPr/>
            <p:nvPr/>
          </p:nvSpPr>
          <p:spPr>
            <a:xfrm>
              <a:off x="1993212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309C049-C6DB-C5D0-40FA-6E227EB9FE8B}"/>
                </a:ext>
              </a:extLst>
            </p:cNvPr>
            <p:cNvSpPr/>
            <p:nvPr/>
          </p:nvSpPr>
          <p:spPr>
            <a:xfrm>
              <a:off x="1795182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DF904E1-E958-BCD5-37EE-FBC1BF5B3C38}"/>
                </a:ext>
              </a:extLst>
            </p:cNvPr>
            <p:cNvSpPr/>
            <p:nvPr/>
          </p:nvSpPr>
          <p:spPr>
            <a:xfrm>
              <a:off x="1597152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586707D-88E7-1ACB-DF90-82A9AE61A721}"/>
                </a:ext>
              </a:extLst>
            </p:cNvPr>
            <p:cNvSpPr/>
            <p:nvPr/>
          </p:nvSpPr>
          <p:spPr>
            <a:xfrm>
              <a:off x="1399121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1CA6247-0AB4-74E3-29DB-134EB0D42875}"/>
                </a:ext>
              </a:extLst>
            </p:cNvPr>
            <p:cNvSpPr/>
            <p:nvPr/>
          </p:nvSpPr>
          <p:spPr>
            <a:xfrm>
              <a:off x="1201091" y="5826158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8F747192-EB91-A80D-0B3E-2ED8DEE74961}"/>
                </a:ext>
              </a:extLst>
            </p:cNvPr>
            <p:cNvCxnSpPr/>
            <p:nvPr/>
          </p:nvCxnSpPr>
          <p:spPr>
            <a:xfrm>
              <a:off x="1345592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D05361B6-C5CE-7ABA-EE92-5F820935E78D}"/>
                </a:ext>
              </a:extLst>
            </p:cNvPr>
            <p:cNvCxnSpPr/>
            <p:nvPr/>
          </p:nvCxnSpPr>
          <p:spPr>
            <a:xfrm>
              <a:off x="2137713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2ADA23FC-771C-114C-A73F-F91A006AAF9C}"/>
                </a:ext>
              </a:extLst>
            </p:cNvPr>
            <p:cNvCxnSpPr/>
            <p:nvPr/>
          </p:nvCxnSpPr>
          <p:spPr>
            <a:xfrm>
              <a:off x="2335743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BF8AED91-7F7B-4B6C-8109-B131311E3571}"/>
                </a:ext>
              </a:extLst>
            </p:cNvPr>
            <p:cNvCxnSpPr/>
            <p:nvPr/>
          </p:nvCxnSpPr>
          <p:spPr>
            <a:xfrm>
              <a:off x="2533773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C5CC7F49-92D7-EEA6-1D13-7F6F20B4E677}"/>
                </a:ext>
              </a:extLst>
            </p:cNvPr>
            <p:cNvCxnSpPr/>
            <p:nvPr/>
          </p:nvCxnSpPr>
          <p:spPr>
            <a:xfrm>
              <a:off x="2731803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96D7AD39-0D25-6413-C48B-012F9549AA4F}"/>
                </a:ext>
              </a:extLst>
            </p:cNvPr>
            <p:cNvCxnSpPr/>
            <p:nvPr/>
          </p:nvCxnSpPr>
          <p:spPr>
            <a:xfrm>
              <a:off x="1939683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F6B71D0-8E0C-FC9A-7BCC-FC71E2DD1EC7}"/>
                </a:ext>
              </a:extLst>
            </p:cNvPr>
            <p:cNvCxnSpPr/>
            <p:nvPr/>
          </p:nvCxnSpPr>
          <p:spPr>
            <a:xfrm>
              <a:off x="2929833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AF4DDAD-E337-E9D0-F843-03619ED34CA9}"/>
                </a:ext>
              </a:extLst>
            </p:cNvPr>
            <p:cNvCxnSpPr/>
            <p:nvPr/>
          </p:nvCxnSpPr>
          <p:spPr>
            <a:xfrm>
              <a:off x="3127864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0E3B41FD-5AAE-750A-CEF2-E21DB74A6E85}"/>
                </a:ext>
              </a:extLst>
            </p:cNvPr>
            <p:cNvCxnSpPr/>
            <p:nvPr/>
          </p:nvCxnSpPr>
          <p:spPr>
            <a:xfrm>
              <a:off x="3325894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A6B5CB23-449F-43EB-A461-C44D320DA0C4}"/>
                </a:ext>
              </a:extLst>
            </p:cNvPr>
            <p:cNvCxnSpPr/>
            <p:nvPr/>
          </p:nvCxnSpPr>
          <p:spPr>
            <a:xfrm>
              <a:off x="3523924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0B2D82E7-7757-1592-C37D-62A73B3992AF}"/>
                </a:ext>
              </a:extLst>
            </p:cNvPr>
            <p:cNvCxnSpPr/>
            <p:nvPr/>
          </p:nvCxnSpPr>
          <p:spPr>
            <a:xfrm>
              <a:off x="3721954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C20CDB1F-3764-F13E-F307-51BB4643F5AB}"/>
                </a:ext>
              </a:extLst>
            </p:cNvPr>
            <p:cNvCxnSpPr/>
            <p:nvPr/>
          </p:nvCxnSpPr>
          <p:spPr>
            <a:xfrm>
              <a:off x="3919984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ADDA1F21-FB58-2A9B-4ABF-FDEC7DB1AFC5}"/>
                </a:ext>
              </a:extLst>
            </p:cNvPr>
            <p:cNvCxnSpPr/>
            <p:nvPr/>
          </p:nvCxnSpPr>
          <p:spPr>
            <a:xfrm>
              <a:off x="4118014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190320C2-DB66-4407-EB70-0246431AFB23}"/>
                </a:ext>
              </a:extLst>
            </p:cNvPr>
            <p:cNvCxnSpPr/>
            <p:nvPr/>
          </p:nvCxnSpPr>
          <p:spPr>
            <a:xfrm>
              <a:off x="4316044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66B5C328-32C9-E221-89D8-40E023D77EBE}"/>
                </a:ext>
              </a:extLst>
            </p:cNvPr>
            <p:cNvCxnSpPr/>
            <p:nvPr/>
          </p:nvCxnSpPr>
          <p:spPr>
            <a:xfrm>
              <a:off x="4514075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27E7F356-D762-54E6-DDFD-52AAE1583804}"/>
                </a:ext>
              </a:extLst>
            </p:cNvPr>
            <p:cNvCxnSpPr/>
            <p:nvPr/>
          </p:nvCxnSpPr>
          <p:spPr>
            <a:xfrm>
              <a:off x="4712105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EAADBF1C-0571-99AE-26D2-9F29C97A4FB9}"/>
                </a:ext>
              </a:extLst>
            </p:cNvPr>
            <p:cNvCxnSpPr/>
            <p:nvPr/>
          </p:nvCxnSpPr>
          <p:spPr>
            <a:xfrm>
              <a:off x="4910135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8F66B442-B35E-F253-4A19-D8BDA76CB43F}"/>
                </a:ext>
              </a:extLst>
            </p:cNvPr>
            <p:cNvCxnSpPr/>
            <p:nvPr/>
          </p:nvCxnSpPr>
          <p:spPr>
            <a:xfrm>
              <a:off x="5108165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C92FE15-C216-7559-E857-C96AB1DDDC29}"/>
                </a:ext>
              </a:extLst>
            </p:cNvPr>
            <p:cNvCxnSpPr/>
            <p:nvPr/>
          </p:nvCxnSpPr>
          <p:spPr>
            <a:xfrm>
              <a:off x="5306195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ECC4B107-439F-3609-4BBA-CB51AAE6E670}"/>
                </a:ext>
              </a:extLst>
            </p:cNvPr>
            <p:cNvCxnSpPr/>
            <p:nvPr/>
          </p:nvCxnSpPr>
          <p:spPr>
            <a:xfrm>
              <a:off x="5504225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76946992-EF63-7A86-213B-5655F4245AE4}"/>
                </a:ext>
              </a:extLst>
            </p:cNvPr>
            <p:cNvCxnSpPr/>
            <p:nvPr/>
          </p:nvCxnSpPr>
          <p:spPr>
            <a:xfrm>
              <a:off x="5702256" y="5897234"/>
              <a:ext cx="53524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61D6932D-B15B-34DE-A403-91CC86EBDB21}"/>
                </a:ext>
              </a:extLst>
            </p:cNvPr>
            <p:cNvCxnSpPr/>
            <p:nvPr/>
          </p:nvCxnSpPr>
          <p:spPr>
            <a:xfrm>
              <a:off x="1543622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D533F7FD-3BBC-8B3C-1809-71F29A3D90F8}"/>
                </a:ext>
              </a:extLst>
            </p:cNvPr>
            <p:cNvCxnSpPr/>
            <p:nvPr/>
          </p:nvCxnSpPr>
          <p:spPr>
            <a:xfrm>
              <a:off x="1741653" y="5897234"/>
              <a:ext cx="5352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A6EEFB7E-AE17-ADBD-97DC-D93F76313506}"/>
                </a:ext>
              </a:extLst>
            </p:cNvPr>
            <p:cNvCxnSpPr>
              <a:stCxn id="31" idx="0"/>
              <a:endCxn id="200" idx="2"/>
            </p:cNvCxnSpPr>
            <p:nvPr/>
          </p:nvCxnSpPr>
          <p:spPr>
            <a:xfrm flipV="1">
              <a:off x="1186715" y="5968310"/>
              <a:ext cx="86627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257AA6CD-09F5-E989-B532-187229B21E7C}"/>
                </a:ext>
              </a:extLst>
            </p:cNvPr>
            <p:cNvCxnSpPr>
              <a:stCxn id="33" idx="0"/>
              <a:endCxn id="199" idx="2"/>
            </p:cNvCxnSpPr>
            <p:nvPr/>
          </p:nvCxnSpPr>
          <p:spPr>
            <a:xfrm flipV="1">
              <a:off x="1385052" y="5968310"/>
              <a:ext cx="86320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02FB7EC0-F0C1-9D68-A38F-AF167C09FB70}"/>
                </a:ext>
              </a:extLst>
            </p:cNvPr>
            <p:cNvCxnSpPr>
              <a:stCxn id="35" idx="0"/>
              <a:endCxn id="198" idx="2"/>
            </p:cNvCxnSpPr>
            <p:nvPr/>
          </p:nvCxnSpPr>
          <p:spPr>
            <a:xfrm flipV="1">
              <a:off x="1583390" y="5968310"/>
              <a:ext cx="86012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3B00037E-1423-A81D-80A1-9553603C6702}"/>
                </a:ext>
              </a:extLst>
            </p:cNvPr>
            <p:cNvCxnSpPr>
              <a:stCxn id="36" idx="0"/>
              <a:endCxn id="197" idx="2"/>
            </p:cNvCxnSpPr>
            <p:nvPr/>
          </p:nvCxnSpPr>
          <p:spPr>
            <a:xfrm flipV="1">
              <a:off x="1781727" y="5968310"/>
              <a:ext cx="85705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90C4B7B0-BD6F-095F-9E10-DAEF02B5E7B5}"/>
                </a:ext>
              </a:extLst>
            </p:cNvPr>
            <p:cNvCxnSpPr>
              <a:stCxn id="37" idx="0"/>
              <a:endCxn id="196" idx="2"/>
            </p:cNvCxnSpPr>
            <p:nvPr/>
          </p:nvCxnSpPr>
          <p:spPr>
            <a:xfrm flipV="1">
              <a:off x="1980065" y="5968310"/>
              <a:ext cx="85398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BE2441CC-F82C-E2AB-BE6D-B036DD554C74}"/>
                </a:ext>
              </a:extLst>
            </p:cNvPr>
            <p:cNvCxnSpPr>
              <a:stCxn id="38" idx="0"/>
              <a:endCxn id="195" idx="2"/>
            </p:cNvCxnSpPr>
            <p:nvPr/>
          </p:nvCxnSpPr>
          <p:spPr>
            <a:xfrm flipV="1">
              <a:off x="2178402" y="5968310"/>
              <a:ext cx="85091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68ADBF25-95A0-D8C9-9EDB-70F3AF0B106C}"/>
                </a:ext>
              </a:extLst>
            </p:cNvPr>
            <p:cNvCxnSpPr>
              <a:stCxn id="39" idx="0"/>
              <a:endCxn id="194" idx="2"/>
            </p:cNvCxnSpPr>
            <p:nvPr/>
          </p:nvCxnSpPr>
          <p:spPr>
            <a:xfrm flipV="1">
              <a:off x="2376740" y="5968310"/>
              <a:ext cx="84783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9554302A-5A30-7526-763A-E40C6F7D79BF}"/>
                </a:ext>
              </a:extLst>
            </p:cNvPr>
            <p:cNvCxnSpPr>
              <a:stCxn id="40" idx="0"/>
              <a:endCxn id="193" idx="2"/>
            </p:cNvCxnSpPr>
            <p:nvPr/>
          </p:nvCxnSpPr>
          <p:spPr>
            <a:xfrm flipV="1">
              <a:off x="2575077" y="5968310"/>
              <a:ext cx="84476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2FFDDD40-B79E-7239-D2DB-6A16B258130C}"/>
                </a:ext>
              </a:extLst>
            </p:cNvPr>
            <p:cNvCxnSpPr>
              <a:stCxn id="41" idx="0"/>
              <a:endCxn id="192" idx="2"/>
            </p:cNvCxnSpPr>
            <p:nvPr/>
          </p:nvCxnSpPr>
          <p:spPr>
            <a:xfrm flipV="1">
              <a:off x="2773415" y="5968310"/>
              <a:ext cx="84169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4DC80351-28D6-0F35-5F25-9A64DE042E27}"/>
                </a:ext>
              </a:extLst>
            </p:cNvPr>
            <p:cNvCxnSpPr>
              <a:stCxn id="42" idx="0"/>
              <a:endCxn id="191" idx="2"/>
            </p:cNvCxnSpPr>
            <p:nvPr/>
          </p:nvCxnSpPr>
          <p:spPr>
            <a:xfrm flipV="1">
              <a:off x="2971752" y="5968310"/>
              <a:ext cx="83861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09BD8FF6-AF24-959F-724E-F4F2EF874F8E}"/>
                </a:ext>
              </a:extLst>
            </p:cNvPr>
            <p:cNvCxnSpPr>
              <a:stCxn id="43" idx="0"/>
              <a:endCxn id="190" idx="2"/>
            </p:cNvCxnSpPr>
            <p:nvPr/>
          </p:nvCxnSpPr>
          <p:spPr>
            <a:xfrm flipV="1">
              <a:off x="3170089" y="5968310"/>
              <a:ext cx="83554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23E137C9-746A-2A30-32B8-40C48FEF2300}"/>
                </a:ext>
              </a:extLst>
            </p:cNvPr>
            <p:cNvCxnSpPr>
              <a:stCxn id="44" idx="0"/>
              <a:endCxn id="177" idx="2"/>
            </p:cNvCxnSpPr>
            <p:nvPr/>
          </p:nvCxnSpPr>
          <p:spPr>
            <a:xfrm flipV="1">
              <a:off x="3368427" y="5968310"/>
              <a:ext cx="83247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41FC0249-632A-E053-E8C5-30FA8E0561CC}"/>
                </a:ext>
              </a:extLst>
            </p:cNvPr>
            <p:cNvCxnSpPr>
              <a:stCxn id="45" idx="0"/>
              <a:endCxn id="178" idx="2"/>
            </p:cNvCxnSpPr>
            <p:nvPr/>
          </p:nvCxnSpPr>
          <p:spPr>
            <a:xfrm flipV="1">
              <a:off x="3566764" y="5968310"/>
              <a:ext cx="82940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775F822E-CBCE-0650-A10D-909DBB320C53}"/>
                </a:ext>
              </a:extLst>
            </p:cNvPr>
            <p:cNvCxnSpPr>
              <a:stCxn id="46" idx="0"/>
              <a:endCxn id="189" idx="2"/>
            </p:cNvCxnSpPr>
            <p:nvPr/>
          </p:nvCxnSpPr>
          <p:spPr>
            <a:xfrm flipV="1">
              <a:off x="3765102" y="5968310"/>
              <a:ext cx="82632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4B82B34A-DBC4-C675-FD0C-F459B719895A}"/>
                </a:ext>
              </a:extLst>
            </p:cNvPr>
            <p:cNvCxnSpPr>
              <a:stCxn id="47" idx="0"/>
              <a:endCxn id="181" idx="2"/>
            </p:cNvCxnSpPr>
            <p:nvPr/>
          </p:nvCxnSpPr>
          <p:spPr>
            <a:xfrm flipV="1">
              <a:off x="3963439" y="5968310"/>
              <a:ext cx="82325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8251F9F4-6106-8150-88AA-15574D2B2A0B}"/>
                </a:ext>
              </a:extLst>
            </p:cNvPr>
            <p:cNvCxnSpPr>
              <a:stCxn id="48" idx="0"/>
              <a:endCxn id="182" idx="2"/>
            </p:cNvCxnSpPr>
            <p:nvPr/>
          </p:nvCxnSpPr>
          <p:spPr>
            <a:xfrm flipV="1">
              <a:off x="4161777" y="5968310"/>
              <a:ext cx="82018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31F09A56-7EFC-CD10-59F4-8EC5794061DA}"/>
                </a:ext>
              </a:extLst>
            </p:cNvPr>
            <p:cNvCxnSpPr>
              <a:stCxn id="49" idx="0"/>
              <a:endCxn id="183" idx="2"/>
            </p:cNvCxnSpPr>
            <p:nvPr/>
          </p:nvCxnSpPr>
          <p:spPr>
            <a:xfrm flipV="1">
              <a:off x="4360114" y="5968310"/>
              <a:ext cx="81710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7B59D006-4FD1-1565-40B8-926A87422D8E}"/>
                </a:ext>
              </a:extLst>
            </p:cNvPr>
            <p:cNvCxnSpPr>
              <a:stCxn id="50" idx="0"/>
              <a:endCxn id="184" idx="2"/>
            </p:cNvCxnSpPr>
            <p:nvPr/>
          </p:nvCxnSpPr>
          <p:spPr>
            <a:xfrm flipV="1">
              <a:off x="4558452" y="5968310"/>
              <a:ext cx="81403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ED48EF2A-E81A-428C-E2BD-4B6A3763CE7C}"/>
                </a:ext>
              </a:extLst>
            </p:cNvPr>
            <p:cNvCxnSpPr>
              <a:stCxn id="51" idx="0"/>
              <a:endCxn id="185" idx="2"/>
            </p:cNvCxnSpPr>
            <p:nvPr/>
          </p:nvCxnSpPr>
          <p:spPr>
            <a:xfrm flipV="1">
              <a:off x="4756789" y="5968310"/>
              <a:ext cx="81096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B97C8E57-2B97-C170-3995-8A6141FBA885}"/>
                </a:ext>
              </a:extLst>
            </p:cNvPr>
            <p:cNvCxnSpPr>
              <a:stCxn id="52" idx="0"/>
              <a:endCxn id="186" idx="2"/>
            </p:cNvCxnSpPr>
            <p:nvPr/>
          </p:nvCxnSpPr>
          <p:spPr>
            <a:xfrm flipV="1">
              <a:off x="4955126" y="5968310"/>
              <a:ext cx="80789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9DEB9ADF-F6F9-3326-E733-4F48569CD3AB}"/>
                </a:ext>
              </a:extLst>
            </p:cNvPr>
            <p:cNvCxnSpPr>
              <a:stCxn id="53" idx="0"/>
              <a:endCxn id="187" idx="2"/>
            </p:cNvCxnSpPr>
            <p:nvPr/>
          </p:nvCxnSpPr>
          <p:spPr>
            <a:xfrm flipV="1">
              <a:off x="5153464" y="5968310"/>
              <a:ext cx="80481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3C52161F-1C58-A421-47C3-7E1125036C11}"/>
                </a:ext>
              </a:extLst>
            </p:cNvPr>
            <p:cNvCxnSpPr>
              <a:stCxn id="54" idx="0"/>
              <a:endCxn id="188" idx="2"/>
            </p:cNvCxnSpPr>
            <p:nvPr/>
          </p:nvCxnSpPr>
          <p:spPr>
            <a:xfrm flipV="1">
              <a:off x="5351801" y="5968310"/>
              <a:ext cx="80174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C9F3E7C3-F5B8-63EB-3DB4-CBEE3B8D7B2B}"/>
                </a:ext>
              </a:extLst>
            </p:cNvPr>
            <p:cNvCxnSpPr>
              <a:stCxn id="55" idx="0"/>
              <a:endCxn id="179" idx="2"/>
            </p:cNvCxnSpPr>
            <p:nvPr/>
          </p:nvCxnSpPr>
          <p:spPr>
            <a:xfrm flipV="1">
              <a:off x="5550139" y="5968310"/>
              <a:ext cx="79867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57BD0021-FFB3-A373-1396-2ACDE9FFDEFB}"/>
                </a:ext>
              </a:extLst>
            </p:cNvPr>
            <p:cNvCxnSpPr>
              <a:stCxn id="56" idx="0"/>
              <a:endCxn id="180" idx="2"/>
            </p:cNvCxnSpPr>
            <p:nvPr/>
          </p:nvCxnSpPr>
          <p:spPr>
            <a:xfrm flipV="1">
              <a:off x="5748476" y="5968310"/>
              <a:ext cx="79554" cy="100518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4078C57-4ED4-C094-5A27-CD42CDAE5D66}"/>
                </a:ext>
              </a:extLst>
            </p:cNvPr>
            <p:cNvSpPr/>
            <p:nvPr/>
          </p:nvSpPr>
          <p:spPr>
            <a:xfrm>
              <a:off x="3488988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FD031ED9-096B-F27C-3304-7AC9ED682D39}"/>
                </a:ext>
              </a:extLst>
            </p:cNvPr>
            <p:cNvSpPr/>
            <p:nvPr/>
          </p:nvSpPr>
          <p:spPr>
            <a:xfrm>
              <a:off x="5469289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50FFCC23-E293-E234-B326-AF79C18278C3}"/>
                </a:ext>
              </a:extLst>
            </p:cNvPr>
            <p:cNvSpPr/>
            <p:nvPr/>
          </p:nvSpPr>
          <p:spPr>
            <a:xfrm>
              <a:off x="3885048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78A49F5D-66F2-9297-44DA-D1E338497C20}"/>
                </a:ext>
              </a:extLst>
            </p:cNvPr>
            <p:cNvSpPr/>
            <p:nvPr/>
          </p:nvSpPr>
          <p:spPr>
            <a:xfrm>
              <a:off x="4281108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F9294E3A-790F-FC89-78C9-2EBEC3007085}"/>
                </a:ext>
              </a:extLst>
            </p:cNvPr>
            <p:cNvSpPr/>
            <p:nvPr/>
          </p:nvSpPr>
          <p:spPr>
            <a:xfrm>
              <a:off x="4677169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D45F9006-C7D5-3B8C-A701-D4ECFC36F75A}"/>
                </a:ext>
              </a:extLst>
            </p:cNvPr>
            <p:cNvSpPr/>
            <p:nvPr/>
          </p:nvSpPr>
          <p:spPr>
            <a:xfrm>
              <a:off x="5073229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DB4225F1-70C3-6A07-3849-4D16BA3999DA}"/>
                </a:ext>
              </a:extLst>
            </p:cNvPr>
            <p:cNvSpPr/>
            <p:nvPr/>
          </p:nvSpPr>
          <p:spPr>
            <a:xfrm>
              <a:off x="3092927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D06AA9FA-97BF-A36C-4618-1E62BA92D064}"/>
                </a:ext>
              </a:extLst>
            </p:cNvPr>
            <p:cNvSpPr/>
            <p:nvPr/>
          </p:nvSpPr>
          <p:spPr>
            <a:xfrm>
              <a:off x="2696867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7DBEFB85-4082-3DA8-498A-DB4627B6318B}"/>
                </a:ext>
              </a:extLst>
            </p:cNvPr>
            <p:cNvSpPr/>
            <p:nvPr/>
          </p:nvSpPr>
          <p:spPr>
            <a:xfrm>
              <a:off x="2300807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52A363D6-B713-01A6-1452-FE2AFF50AC14}"/>
                </a:ext>
              </a:extLst>
            </p:cNvPr>
            <p:cNvSpPr/>
            <p:nvPr/>
          </p:nvSpPr>
          <p:spPr>
            <a:xfrm>
              <a:off x="1904747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4CB9F06A-DA0C-81F6-9449-438F6AD63E4A}"/>
                </a:ext>
              </a:extLst>
            </p:cNvPr>
            <p:cNvSpPr/>
            <p:nvPr/>
          </p:nvSpPr>
          <p:spPr>
            <a:xfrm>
              <a:off x="1508686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680ECE8C-AD59-FA9B-1385-B0AD76FCCDA7}"/>
                </a:ext>
              </a:extLst>
            </p:cNvPr>
            <p:cNvSpPr/>
            <p:nvPr/>
          </p:nvSpPr>
          <p:spPr>
            <a:xfrm>
              <a:off x="1112626" y="5071023"/>
              <a:ext cx="144501" cy="142152"/>
            </a:xfrm>
            <a:prstGeom prst="rect">
              <a:avLst/>
            </a:prstGeom>
            <a:solidFill>
              <a:schemeClr val="accent6">
                <a:lumMod val="75000"/>
                <a:alpha val="20000"/>
              </a:schemeClr>
            </a:solidFill>
            <a:ln w="12700">
              <a:solidFill>
                <a:schemeClr val="accent6">
                  <a:lumMod val="75000"/>
                </a:schemeClr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sz="100" dirty="0">
                  <a:solidFill>
                    <a:prstClr val="black"/>
                  </a:solidFill>
                </a:rPr>
                <a:t>LSTM</a:t>
              </a:r>
              <a:endParaRPr lang="en-US" sz="100" dirty="0">
                <a:solidFill>
                  <a:schemeClr val="tx1"/>
                </a:solidFill>
              </a:endParaRPr>
            </a:p>
          </p:txBody>
        </p: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048D0A5D-C464-E346-1F15-02F42C1878C3}"/>
                </a:ext>
              </a:extLst>
            </p:cNvPr>
            <p:cNvCxnSpPr>
              <a:stCxn id="258" idx="3"/>
              <a:endCxn id="257" idx="1"/>
            </p:cNvCxnSpPr>
            <p:nvPr/>
          </p:nvCxnSpPr>
          <p:spPr>
            <a:xfrm>
              <a:off x="2049247" y="5142099"/>
              <a:ext cx="25155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87E6816A-DC44-C280-2342-826D2160CE2A}"/>
                </a:ext>
              </a:extLst>
            </p:cNvPr>
            <p:cNvCxnSpPr>
              <a:stCxn id="257" idx="3"/>
              <a:endCxn id="256" idx="1"/>
            </p:cNvCxnSpPr>
            <p:nvPr/>
          </p:nvCxnSpPr>
          <p:spPr>
            <a:xfrm>
              <a:off x="2445308" y="5142099"/>
              <a:ext cx="25155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5D4988DE-8B4D-8968-CBDA-2D1BF36E6F4F}"/>
                </a:ext>
              </a:extLst>
            </p:cNvPr>
            <p:cNvCxnSpPr>
              <a:stCxn id="259" idx="3"/>
              <a:endCxn id="258" idx="1"/>
            </p:cNvCxnSpPr>
            <p:nvPr/>
          </p:nvCxnSpPr>
          <p:spPr>
            <a:xfrm>
              <a:off x="1653187" y="5142099"/>
              <a:ext cx="25155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01AEBB00-C4EF-29CA-A832-E32E1015C2F3}"/>
                </a:ext>
              </a:extLst>
            </p:cNvPr>
            <p:cNvCxnSpPr>
              <a:stCxn id="256" idx="3"/>
              <a:endCxn id="255" idx="1"/>
            </p:cNvCxnSpPr>
            <p:nvPr/>
          </p:nvCxnSpPr>
          <p:spPr>
            <a:xfrm>
              <a:off x="2841368" y="5142099"/>
              <a:ext cx="25155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EEBE8740-39AE-3F01-5A6E-309884AE9EB7}"/>
                </a:ext>
              </a:extLst>
            </p:cNvPr>
            <p:cNvCxnSpPr>
              <a:stCxn id="255" idx="3"/>
              <a:endCxn id="249" idx="1"/>
            </p:cNvCxnSpPr>
            <p:nvPr/>
          </p:nvCxnSpPr>
          <p:spPr>
            <a:xfrm>
              <a:off x="3237428" y="5142099"/>
              <a:ext cx="25155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C687A0CE-F1FD-D9B5-6217-C787890D7C86}"/>
                </a:ext>
              </a:extLst>
            </p:cNvPr>
            <p:cNvCxnSpPr>
              <a:stCxn id="249" idx="3"/>
              <a:endCxn id="251" idx="1"/>
            </p:cNvCxnSpPr>
            <p:nvPr/>
          </p:nvCxnSpPr>
          <p:spPr>
            <a:xfrm>
              <a:off x="3633489" y="5142099"/>
              <a:ext cx="25155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3487B3C9-7975-5544-939A-8C0C8669A426}"/>
                </a:ext>
              </a:extLst>
            </p:cNvPr>
            <p:cNvCxnSpPr>
              <a:stCxn id="251" idx="3"/>
              <a:endCxn id="252" idx="1"/>
            </p:cNvCxnSpPr>
            <p:nvPr/>
          </p:nvCxnSpPr>
          <p:spPr>
            <a:xfrm>
              <a:off x="4029549" y="5142099"/>
              <a:ext cx="25155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4D777DAF-9D94-4BA0-F493-5A3128F1F2C8}"/>
                </a:ext>
              </a:extLst>
            </p:cNvPr>
            <p:cNvCxnSpPr>
              <a:stCxn id="252" idx="3"/>
              <a:endCxn id="253" idx="1"/>
            </p:cNvCxnSpPr>
            <p:nvPr/>
          </p:nvCxnSpPr>
          <p:spPr>
            <a:xfrm>
              <a:off x="4425609" y="5142099"/>
              <a:ext cx="25155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A689C3C8-C802-66C8-1EC9-CF76F4088778}"/>
                </a:ext>
              </a:extLst>
            </p:cNvPr>
            <p:cNvCxnSpPr>
              <a:stCxn id="253" idx="3"/>
              <a:endCxn id="254" idx="1"/>
            </p:cNvCxnSpPr>
            <p:nvPr/>
          </p:nvCxnSpPr>
          <p:spPr>
            <a:xfrm>
              <a:off x="4821669" y="5142099"/>
              <a:ext cx="25155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6DD53AEC-B3F6-D182-DCDE-6E5BE7094A6C}"/>
                </a:ext>
              </a:extLst>
            </p:cNvPr>
            <p:cNvCxnSpPr>
              <a:stCxn id="254" idx="3"/>
              <a:endCxn id="250" idx="1"/>
            </p:cNvCxnSpPr>
            <p:nvPr/>
          </p:nvCxnSpPr>
          <p:spPr>
            <a:xfrm>
              <a:off x="5217730" y="5142099"/>
              <a:ext cx="25155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FBC0F619-F3BE-E6B7-EFD2-2D57D60DB3E1}"/>
                </a:ext>
              </a:extLst>
            </p:cNvPr>
            <p:cNvCxnSpPr>
              <a:stCxn id="260" idx="3"/>
              <a:endCxn id="259" idx="1"/>
            </p:cNvCxnSpPr>
            <p:nvPr/>
          </p:nvCxnSpPr>
          <p:spPr>
            <a:xfrm>
              <a:off x="1257127" y="5142099"/>
              <a:ext cx="251559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07063101-CF99-787E-4F8A-263E6888B766}"/>
                </a:ext>
              </a:extLst>
            </p:cNvPr>
            <p:cNvSpPr/>
            <p:nvPr/>
          </p:nvSpPr>
          <p:spPr>
            <a:xfrm>
              <a:off x="3296860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7705F86D-63B1-DA2D-5454-52E4A2E56BA9}"/>
                </a:ext>
              </a:extLst>
            </p:cNvPr>
            <p:cNvSpPr/>
            <p:nvPr/>
          </p:nvSpPr>
          <p:spPr>
            <a:xfrm>
              <a:off x="5673216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A16F2252-D052-2498-F006-47DF522368C4}"/>
                </a:ext>
              </a:extLst>
            </p:cNvPr>
            <p:cNvSpPr/>
            <p:nvPr/>
          </p:nvSpPr>
          <p:spPr>
            <a:xfrm>
              <a:off x="4088980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881A206F-A909-2DF3-A2C4-95758FF8DDE5}"/>
                </a:ext>
              </a:extLst>
            </p:cNvPr>
            <p:cNvSpPr/>
            <p:nvPr/>
          </p:nvSpPr>
          <p:spPr>
            <a:xfrm>
              <a:off x="4485041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ED13A912-44E7-088A-67D5-9439F9865615}"/>
                </a:ext>
              </a:extLst>
            </p:cNvPr>
            <p:cNvSpPr/>
            <p:nvPr/>
          </p:nvSpPr>
          <p:spPr>
            <a:xfrm>
              <a:off x="4881101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BAD7D86F-E3CA-F0F2-B287-FE347C9934C5}"/>
                </a:ext>
              </a:extLst>
            </p:cNvPr>
            <p:cNvSpPr/>
            <p:nvPr/>
          </p:nvSpPr>
          <p:spPr>
            <a:xfrm>
              <a:off x="5277161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158A17F6-AFB3-4BC1-F94A-EC74B5714A30}"/>
                </a:ext>
              </a:extLst>
            </p:cNvPr>
            <p:cNvSpPr/>
            <p:nvPr/>
          </p:nvSpPr>
          <p:spPr>
            <a:xfrm>
              <a:off x="3692920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C5445050-297F-5170-F8E3-9BC1886EC452}"/>
                </a:ext>
              </a:extLst>
            </p:cNvPr>
            <p:cNvSpPr/>
            <p:nvPr/>
          </p:nvSpPr>
          <p:spPr>
            <a:xfrm>
              <a:off x="2900799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1D8B3F81-BE00-FBD7-4525-305B92DB38CA}"/>
                </a:ext>
              </a:extLst>
            </p:cNvPr>
            <p:cNvSpPr/>
            <p:nvPr/>
          </p:nvSpPr>
          <p:spPr>
            <a:xfrm>
              <a:off x="2504739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1D9A6056-AB79-E07A-3F97-E1A3CFA71B87}"/>
                </a:ext>
              </a:extLst>
            </p:cNvPr>
            <p:cNvSpPr/>
            <p:nvPr/>
          </p:nvSpPr>
          <p:spPr>
            <a:xfrm>
              <a:off x="2108679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BE44EB6-9AB1-BCA9-8E29-008531FADFD3}"/>
                </a:ext>
              </a:extLst>
            </p:cNvPr>
            <p:cNvSpPr/>
            <p:nvPr/>
          </p:nvSpPr>
          <p:spPr>
            <a:xfrm>
              <a:off x="1712618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B33F7035-F0A9-3E87-9B81-8F241A7DC7C2}"/>
                </a:ext>
              </a:extLst>
            </p:cNvPr>
            <p:cNvSpPr/>
            <p:nvPr/>
          </p:nvSpPr>
          <p:spPr>
            <a:xfrm>
              <a:off x="1316558" y="5322735"/>
              <a:ext cx="144501" cy="142152"/>
            </a:xfrm>
            <a:prstGeom prst="rect">
              <a:avLst/>
            </a:prstGeom>
            <a:solidFill>
              <a:srgbClr val="FF2F92">
                <a:alpha val="20000"/>
              </a:srgbClr>
            </a:solidFill>
            <a:ln w="12700">
              <a:solidFill>
                <a:srgbClr val="FF2F92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r>
                <a:rPr lang="en-US" sz="200" dirty="0">
                  <a:solidFill>
                    <a:prstClr val="black"/>
                  </a:solidFill>
                </a:rPr>
                <a:t>LSTM</a:t>
              </a: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684CC60B-0B18-D6A4-E63F-0CF347E30E3B}"/>
                </a:ext>
              </a:extLst>
            </p:cNvPr>
            <p:cNvCxnSpPr>
              <a:stCxn id="282" idx="3"/>
              <a:endCxn id="281" idx="1"/>
            </p:cNvCxnSpPr>
            <p:nvPr/>
          </p:nvCxnSpPr>
          <p:spPr>
            <a:xfrm>
              <a:off x="2253180" y="5393811"/>
              <a:ext cx="25155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1B032ADB-1E27-C268-EC46-F59C687C8DD4}"/>
                </a:ext>
              </a:extLst>
            </p:cNvPr>
            <p:cNvCxnSpPr>
              <a:stCxn id="281" idx="3"/>
              <a:endCxn id="280" idx="1"/>
            </p:cNvCxnSpPr>
            <p:nvPr/>
          </p:nvCxnSpPr>
          <p:spPr>
            <a:xfrm>
              <a:off x="2649240" y="5393811"/>
              <a:ext cx="25155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269AC7F8-1848-BBE1-5560-79D28B55D03C}"/>
                </a:ext>
              </a:extLst>
            </p:cNvPr>
            <p:cNvCxnSpPr>
              <a:stCxn id="283" idx="3"/>
              <a:endCxn id="282" idx="1"/>
            </p:cNvCxnSpPr>
            <p:nvPr/>
          </p:nvCxnSpPr>
          <p:spPr>
            <a:xfrm>
              <a:off x="1857119" y="5393811"/>
              <a:ext cx="25155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E3D12528-97C0-AAB2-85F2-80AD63003367}"/>
                </a:ext>
              </a:extLst>
            </p:cNvPr>
            <p:cNvCxnSpPr>
              <a:stCxn id="280" idx="3"/>
              <a:endCxn id="273" idx="1"/>
            </p:cNvCxnSpPr>
            <p:nvPr/>
          </p:nvCxnSpPr>
          <p:spPr>
            <a:xfrm>
              <a:off x="3045300" y="5393811"/>
              <a:ext cx="25155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5EAF426F-80B4-DB86-D3BF-724057CCDFC6}"/>
                </a:ext>
              </a:extLst>
            </p:cNvPr>
            <p:cNvCxnSpPr>
              <a:stCxn id="273" idx="3"/>
              <a:endCxn id="279" idx="1"/>
            </p:cNvCxnSpPr>
            <p:nvPr/>
          </p:nvCxnSpPr>
          <p:spPr>
            <a:xfrm>
              <a:off x="3441361" y="5393811"/>
              <a:ext cx="25155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5D7524A3-89F9-8187-6E67-D5B4F2A1AFDC}"/>
                </a:ext>
              </a:extLst>
            </p:cNvPr>
            <p:cNvCxnSpPr>
              <a:stCxn id="279" idx="3"/>
              <a:endCxn id="275" idx="1"/>
            </p:cNvCxnSpPr>
            <p:nvPr/>
          </p:nvCxnSpPr>
          <p:spPr>
            <a:xfrm>
              <a:off x="3837421" y="5393811"/>
              <a:ext cx="25155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DF57FDB1-0BFE-6987-85C8-5AF09585834D}"/>
                </a:ext>
              </a:extLst>
            </p:cNvPr>
            <p:cNvCxnSpPr>
              <a:stCxn id="275" idx="3"/>
              <a:endCxn id="276" idx="1"/>
            </p:cNvCxnSpPr>
            <p:nvPr/>
          </p:nvCxnSpPr>
          <p:spPr>
            <a:xfrm>
              <a:off x="4233481" y="5393811"/>
              <a:ext cx="25155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702AB405-8B53-E60C-88EE-DF934C7B4CF7}"/>
                </a:ext>
              </a:extLst>
            </p:cNvPr>
            <p:cNvCxnSpPr>
              <a:stCxn id="276" idx="3"/>
              <a:endCxn id="277" idx="1"/>
            </p:cNvCxnSpPr>
            <p:nvPr/>
          </p:nvCxnSpPr>
          <p:spPr>
            <a:xfrm>
              <a:off x="4629542" y="5393811"/>
              <a:ext cx="25155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AE3A3E4A-1829-0322-EB82-AD61DFD108F5}"/>
                </a:ext>
              </a:extLst>
            </p:cNvPr>
            <p:cNvCxnSpPr>
              <a:stCxn id="277" idx="3"/>
              <a:endCxn id="278" idx="1"/>
            </p:cNvCxnSpPr>
            <p:nvPr/>
          </p:nvCxnSpPr>
          <p:spPr>
            <a:xfrm>
              <a:off x="5025602" y="5393811"/>
              <a:ext cx="25155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3">
              <a:extLst>
                <a:ext uri="{FF2B5EF4-FFF2-40B4-BE49-F238E27FC236}">
                  <a16:creationId xmlns:a16="http://schemas.microsoft.com/office/drawing/2014/main" id="{CC4C8104-B38A-5884-AB73-79577460500A}"/>
                </a:ext>
              </a:extLst>
            </p:cNvPr>
            <p:cNvCxnSpPr>
              <a:stCxn id="278" idx="3"/>
              <a:endCxn id="274" idx="1"/>
            </p:cNvCxnSpPr>
            <p:nvPr/>
          </p:nvCxnSpPr>
          <p:spPr>
            <a:xfrm>
              <a:off x="5421662" y="5393811"/>
              <a:ext cx="251554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Arrow Connector 294">
              <a:extLst>
                <a:ext uri="{FF2B5EF4-FFF2-40B4-BE49-F238E27FC236}">
                  <a16:creationId xmlns:a16="http://schemas.microsoft.com/office/drawing/2014/main" id="{820C5D56-4A8D-36FF-643E-C0D9EF48EEDF}"/>
                </a:ext>
              </a:extLst>
            </p:cNvPr>
            <p:cNvCxnSpPr>
              <a:stCxn id="284" idx="3"/>
              <a:endCxn id="283" idx="1"/>
            </p:cNvCxnSpPr>
            <p:nvPr/>
          </p:nvCxnSpPr>
          <p:spPr>
            <a:xfrm>
              <a:off x="1461059" y="5393811"/>
              <a:ext cx="251559" cy="0"/>
            </a:xfrm>
            <a:prstGeom prst="straightConnector1">
              <a:avLst/>
            </a:prstGeom>
            <a:ln w="12700">
              <a:solidFill>
                <a:srgbClr val="FF2F9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2AD5C4DB-D84F-CB0A-A980-BF2E7C9814E2}"/>
                </a:ext>
              </a:extLst>
            </p:cNvPr>
            <p:cNvCxnSpPr>
              <a:stCxn id="103" idx="0"/>
              <a:endCxn id="284" idx="2"/>
            </p:cNvCxnSpPr>
            <p:nvPr/>
          </p:nvCxnSpPr>
          <p:spPr>
            <a:xfrm flipV="1">
              <a:off x="1100708" y="5464887"/>
              <a:ext cx="28810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2E722C89-6FB0-B528-CDCE-EC4A62D9010E}"/>
                </a:ext>
              </a:extLst>
            </p:cNvPr>
            <p:cNvCxnSpPr>
              <a:stCxn id="102" idx="0"/>
              <a:endCxn id="284" idx="2"/>
            </p:cNvCxnSpPr>
            <p:nvPr/>
          </p:nvCxnSpPr>
          <p:spPr>
            <a:xfrm flipV="1">
              <a:off x="1298738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B1AD8481-A3A2-814B-1623-40A04A33BC61}"/>
                </a:ext>
              </a:extLst>
            </p:cNvPr>
            <p:cNvCxnSpPr>
              <a:stCxn id="101" idx="0"/>
              <a:endCxn id="283" idx="2"/>
            </p:cNvCxnSpPr>
            <p:nvPr/>
          </p:nvCxnSpPr>
          <p:spPr>
            <a:xfrm flipV="1">
              <a:off x="1496768" y="5464887"/>
              <a:ext cx="28810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CEE5660A-BFE4-ED30-EEEF-9C47CAF32798}"/>
                </a:ext>
              </a:extLst>
            </p:cNvPr>
            <p:cNvCxnSpPr>
              <a:stCxn id="100" idx="0"/>
              <a:endCxn id="283" idx="2"/>
            </p:cNvCxnSpPr>
            <p:nvPr/>
          </p:nvCxnSpPr>
          <p:spPr>
            <a:xfrm flipV="1">
              <a:off x="1694798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C83F21EC-20E9-5CEB-9728-DDEFF8C36FC2}"/>
                </a:ext>
              </a:extLst>
            </p:cNvPr>
            <p:cNvCxnSpPr>
              <a:stCxn id="99" idx="0"/>
              <a:endCxn id="282" idx="2"/>
            </p:cNvCxnSpPr>
            <p:nvPr/>
          </p:nvCxnSpPr>
          <p:spPr>
            <a:xfrm flipV="1">
              <a:off x="1892829" y="5464887"/>
              <a:ext cx="28810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A1A70C5F-8E80-406E-7E0B-23DD3D8A0C03}"/>
                </a:ext>
              </a:extLst>
            </p:cNvPr>
            <p:cNvCxnSpPr>
              <a:stCxn id="98" idx="0"/>
              <a:endCxn id="282" idx="2"/>
            </p:cNvCxnSpPr>
            <p:nvPr/>
          </p:nvCxnSpPr>
          <p:spPr>
            <a:xfrm flipV="1">
              <a:off x="2090859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67C5F75E-62BD-905D-2064-37AF79F42EAE}"/>
                </a:ext>
              </a:extLst>
            </p:cNvPr>
            <p:cNvCxnSpPr>
              <a:stCxn id="97" idx="0"/>
              <a:endCxn id="281" idx="2"/>
            </p:cNvCxnSpPr>
            <p:nvPr/>
          </p:nvCxnSpPr>
          <p:spPr>
            <a:xfrm flipV="1">
              <a:off x="2288889" y="5464887"/>
              <a:ext cx="28810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F7E7AFB7-CB4A-8BCB-E6DC-B83EE2FEBF65}"/>
                </a:ext>
              </a:extLst>
            </p:cNvPr>
            <p:cNvCxnSpPr>
              <a:stCxn id="96" idx="0"/>
              <a:endCxn id="281" idx="2"/>
            </p:cNvCxnSpPr>
            <p:nvPr/>
          </p:nvCxnSpPr>
          <p:spPr>
            <a:xfrm flipV="1">
              <a:off x="2486919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EB35D997-5780-0451-890E-327EE2F81425}"/>
                </a:ext>
              </a:extLst>
            </p:cNvPr>
            <p:cNvCxnSpPr>
              <a:stCxn id="95" idx="0"/>
              <a:endCxn id="280" idx="2"/>
            </p:cNvCxnSpPr>
            <p:nvPr/>
          </p:nvCxnSpPr>
          <p:spPr>
            <a:xfrm flipV="1">
              <a:off x="2684949" y="5464887"/>
              <a:ext cx="28810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21CC16B3-124F-AE53-CAE9-0AACB5EC5A00}"/>
                </a:ext>
              </a:extLst>
            </p:cNvPr>
            <p:cNvCxnSpPr>
              <a:stCxn id="94" idx="0"/>
              <a:endCxn id="280" idx="2"/>
            </p:cNvCxnSpPr>
            <p:nvPr/>
          </p:nvCxnSpPr>
          <p:spPr>
            <a:xfrm flipV="1">
              <a:off x="2882979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29A6B727-EE85-EAE9-C781-0B6D61F964DE}"/>
                </a:ext>
              </a:extLst>
            </p:cNvPr>
            <p:cNvCxnSpPr>
              <a:stCxn id="93" idx="0"/>
              <a:endCxn id="273" idx="2"/>
            </p:cNvCxnSpPr>
            <p:nvPr/>
          </p:nvCxnSpPr>
          <p:spPr>
            <a:xfrm flipV="1">
              <a:off x="3081010" y="5464887"/>
              <a:ext cx="28810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70C4A277-CDDF-EDC9-AAAA-2E7B6D4B059A}"/>
                </a:ext>
              </a:extLst>
            </p:cNvPr>
            <p:cNvCxnSpPr>
              <a:stCxn id="80" idx="0"/>
              <a:endCxn id="273" idx="2"/>
            </p:cNvCxnSpPr>
            <p:nvPr/>
          </p:nvCxnSpPr>
          <p:spPr>
            <a:xfrm flipV="1">
              <a:off x="3279040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BAD33278-6E76-4F8B-5F85-494CD7514E92}"/>
                </a:ext>
              </a:extLst>
            </p:cNvPr>
            <p:cNvCxnSpPr>
              <a:stCxn id="81" idx="0"/>
              <a:endCxn id="279" idx="2"/>
            </p:cNvCxnSpPr>
            <p:nvPr/>
          </p:nvCxnSpPr>
          <p:spPr>
            <a:xfrm flipV="1">
              <a:off x="3477070" y="5464887"/>
              <a:ext cx="28810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7441B747-D8B6-83D1-82F9-76E71241D654}"/>
                </a:ext>
              </a:extLst>
            </p:cNvPr>
            <p:cNvCxnSpPr>
              <a:stCxn id="92" idx="0"/>
              <a:endCxn id="279" idx="2"/>
            </p:cNvCxnSpPr>
            <p:nvPr/>
          </p:nvCxnSpPr>
          <p:spPr>
            <a:xfrm flipV="1">
              <a:off x="3675100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4D4A2F46-5B5E-6007-C1D1-97C0365330B1}"/>
                </a:ext>
              </a:extLst>
            </p:cNvPr>
            <p:cNvCxnSpPr>
              <a:stCxn id="84" idx="0"/>
              <a:endCxn id="275" idx="2"/>
            </p:cNvCxnSpPr>
            <p:nvPr/>
          </p:nvCxnSpPr>
          <p:spPr>
            <a:xfrm flipV="1">
              <a:off x="3873130" y="5464887"/>
              <a:ext cx="28810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2C44FFF7-520E-564A-6B8B-3A9553AC0859}"/>
                </a:ext>
              </a:extLst>
            </p:cNvPr>
            <p:cNvCxnSpPr>
              <a:stCxn id="85" idx="0"/>
              <a:endCxn id="275" idx="2"/>
            </p:cNvCxnSpPr>
            <p:nvPr/>
          </p:nvCxnSpPr>
          <p:spPr>
            <a:xfrm flipV="1">
              <a:off x="4071160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6F414A1F-6F30-96F7-B6B3-B20818EB14A7}"/>
                </a:ext>
              </a:extLst>
            </p:cNvPr>
            <p:cNvCxnSpPr>
              <a:stCxn id="86" idx="0"/>
              <a:endCxn id="276" idx="2"/>
            </p:cNvCxnSpPr>
            <p:nvPr/>
          </p:nvCxnSpPr>
          <p:spPr>
            <a:xfrm flipV="1">
              <a:off x="4269191" y="5464887"/>
              <a:ext cx="28810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38B0069B-EED1-E010-AD21-D038B49F5ED6}"/>
                </a:ext>
              </a:extLst>
            </p:cNvPr>
            <p:cNvCxnSpPr>
              <a:stCxn id="87" idx="0"/>
              <a:endCxn id="276" idx="2"/>
            </p:cNvCxnSpPr>
            <p:nvPr/>
          </p:nvCxnSpPr>
          <p:spPr>
            <a:xfrm flipV="1">
              <a:off x="4467221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AEB26021-367A-1B77-76F1-DCF6703D2D92}"/>
                </a:ext>
              </a:extLst>
            </p:cNvPr>
            <p:cNvCxnSpPr>
              <a:stCxn id="88" idx="0"/>
              <a:endCxn id="277" idx="2"/>
            </p:cNvCxnSpPr>
            <p:nvPr/>
          </p:nvCxnSpPr>
          <p:spPr>
            <a:xfrm flipV="1">
              <a:off x="4665251" y="5464887"/>
              <a:ext cx="28810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CE3B7F00-3D8A-7B6B-905E-74DB9D079AD5}"/>
                </a:ext>
              </a:extLst>
            </p:cNvPr>
            <p:cNvCxnSpPr>
              <a:stCxn id="89" idx="0"/>
              <a:endCxn id="277" idx="2"/>
            </p:cNvCxnSpPr>
            <p:nvPr/>
          </p:nvCxnSpPr>
          <p:spPr>
            <a:xfrm flipV="1">
              <a:off x="4863281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F56A00F9-CC0A-98B6-8741-8A66ECCEB529}"/>
                </a:ext>
              </a:extLst>
            </p:cNvPr>
            <p:cNvCxnSpPr>
              <a:stCxn id="90" idx="0"/>
              <a:endCxn id="278" idx="2"/>
            </p:cNvCxnSpPr>
            <p:nvPr/>
          </p:nvCxnSpPr>
          <p:spPr>
            <a:xfrm flipV="1">
              <a:off x="5061311" y="5464887"/>
              <a:ext cx="28810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F2A48146-64E7-30AF-9238-D22BB5848B25}"/>
                </a:ext>
              </a:extLst>
            </p:cNvPr>
            <p:cNvCxnSpPr>
              <a:stCxn id="91" idx="0"/>
              <a:endCxn id="278" idx="2"/>
            </p:cNvCxnSpPr>
            <p:nvPr/>
          </p:nvCxnSpPr>
          <p:spPr>
            <a:xfrm flipV="1">
              <a:off x="5259341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7A03FA8F-8740-79C4-2C22-65679F9DC0B2}"/>
                </a:ext>
              </a:extLst>
            </p:cNvPr>
            <p:cNvCxnSpPr>
              <a:stCxn id="82" idx="0"/>
              <a:endCxn id="274" idx="2"/>
            </p:cNvCxnSpPr>
            <p:nvPr/>
          </p:nvCxnSpPr>
          <p:spPr>
            <a:xfrm flipV="1">
              <a:off x="5457372" y="5464887"/>
              <a:ext cx="288094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3F3E6860-BEF6-2856-AC0E-AA8D02D1AA0D}"/>
                </a:ext>
              </a:extLst>
            </p:cNvPr>
            <p:cNvCxnSpPr>
              <a:stCxn id="83" idx="0"/>
              <a:endCxn id="274" idx="2"/>
            </p:cNvCxnSpPr>
            <p:nvPr/>
          </p:nvCxnSpPr>
          <p:spPr>
            <a:xfrm flipV="1">
              <a:off x="5655396" y="5464887"/>
              <a:ext cx="90070" cy="109560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27569108-79FB-2840-B5B7-CE8B1D337892}"/>
                </a:ext>
              </a:extLst>
            </p:cNvPr>
            <p:cNvCxnSpPr>
              <a:stCxn id="200" idx="0"/>
              <a:endCxn id="284" idx="2"/>
            </p:cNvCxnSpPr>
            <p:nvPr/>
          </p:nvCxnSpPr>
          <p:spPr>
            <a:xfrm flipV="1">
              <a:off x="1273343" y="5464887"/>
              <a:ext cx="115466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2F0AF955-49C3-265A-0578-E7A7D63522D4}"/>
                </a:ext>
              </a:extLst>
            </p:cNvPr>
            <p:cNvCxnSpPr>
              <a:stCxn id="199" idx="0"/>
              <a:endCxn id="284" idx="2"/>
            </p:cNvCxnSpPr>
            <p:nvPr/>
          </p:nvCxnSpPr>
          <p:spPr>
            <a:xfrm flipH="1" flipV="1">
              <a:off x="1388809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E03C0A7F-C406-ABF0-2F55-4962F466EBA2}"/>
                </a:ext>
              </a:extLst>
            </p:cNvPr>
            <p:cNvCxnSpPr>
              <a:stCxn id="198" idx="0"/>
              <a:endCxn id="283" idx="2"/>
            </p:cNvCxnSpPr>
            <p:nvPr/>
          </p:nvCxnSpPr>
          <p:spPr>
            <a:xfrm flipV="1">
              <a:off x="1669403" y="5464887"/>
              <a:ext cx="115466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B649D4B1-6EC7-6D15-B925-E746094AA829}"/>
                </a:ext>
              </a:extLst>
            </p:cNvPr>
            <p:cNvCxnSpPr>
              <a:stCxn id="197" idx="0"/>
              <a:endCxn id="283" idx="2"/>
            </p:cNvCxnSpPr>
            <p:nvPr/>
          </p:nvCxnSpPr>
          <p:spPr>
            <a:xfrm flipH="1" flipV="1">
              <a:off x="1784869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A7EDDC35-2E2C-8F36-B317-B84911972759}"/>
                </a:ext>
              </a:extLst>
            </p:cNvPr>
            <p:cNvCxnSpPr>
              <a:stCxn id="196" idx="0"/>
              <a:endCxn id="282" idx="2"/>
            </p:cNvCxnSpPr>
            <p:nvPr/>
          </p:nvCxnSpPr>
          <p:spPr>
            <a:xfrm flipV="1">
              <a:off x="2065464" y="5464887"/>
              <a:ext cx="115466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D0C06053-77B4-99AD-ECCF-B3FE197FC104}"/>
                </a:ext>
              </a:extLst>
            </p:cNvPr>
            <p:cNvCxnSpPr>
              <a:stCxn id="195" idx="0"/>
              <a:endCxn id="282" idx="2"/>
            </p:cNvCxnSpPr>
            <p:nvPr/>
          </p:nvCxnSpPr>
          <p:spPr>
            <a:xfrm flipH="1" flipV="1">
              <a:off x="2180929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92AA6F98-EA88-BB8A-EFB9-9F9376CBBA55}"/>
                </a:ext>
              </a:extLst>
            </p:cNvPr>
            <p:cNvCxnSpPr>
              <a:stCxn id="194" idx="0"/>
              <a:endCxn id="281" idx="2"/>
            </p:cNvCxnSpPr>
            <p:nvPr/>
          </p:nvCxnSpPr>
          <p:spPr>
            <a:xfrm flipV="1">
              <a:off x="2461524" y="5464887"/>
              <a:ext cx="115466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AB114538-1A6B-2F66-3379-7E27623B0ACF}"/>
                </a:ext>
              </a:extLst>
            </p:cNvPr>
            <p:cNvCxnSpPr>
              <a:stCxn id="193" idx="0"/>
              <a:endCxn id="281" idx="2"/>
            </p:cNvCxnSpPr>
            <p:nvPr/>
          </p:nvCxnSpPr>
          <p:spPr>
            <a:xfrm flipH="1" flipV="1">
              <a:off x="2576990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16737BEE-B4F4-EBFC-D0A2-4B9B57E95085}"/>
                </a:ext>
              </a:extLst>
            </p:cNvPr>
            <p:cNvCxnSpPr>
              <a:stCxn id="192" idx="0"/>
              <a:endCxn id="280" idx="2"/>
            </p:cNvCxnSpPr>
            <p:nvPr/>
          </p:nvCxnSpPr>
          <p:spPr>
            <a:xfrm flipV="1">
              <a:off x="2857584" y="5464887"/>
              <a:ext cx="115466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CE94A659-4D1E-8C79-77C7-A3C4D3D2FC55}"/>
                </a:ext>
              </a:extLst>
            </p:cNvPr>
            <p:cNvCxnSpPr>
              <a:stCxn id="191" idx="0"/>
              <a:endCxn id="280" idx="2"/>
            </p:cNvCxnSpPr>
            <p:nvPr/>
          </p:nvCxnSpPr>
          <p:spPr>
            <a:xfrm flipH="1" flipV="1">
              <a:off x="2973050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0C3F860C-6133-9EDD-FEFF-923C80E51156}"/>
                </a:ext>
              </a:extLst>
            </p:cNvPr>
            <p:cNvCxnSpPr>
              <a:stCxn id="190" idx="0"/>
              <a:endCxn id="273" idx="2"/>
            </p:cNvCxnSpPr>
            <p:nvPr/>
          </p:nvCxnSpPr>
          <p:spPr>
            <a:xfrm flipV="1">
              <a:off x="3253645" y="5464887"/>
              <a:ext cx="115466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A7DF3AD0-1636-600B-EAA9-B20277A08017}"/>
                </a:ext>
              </a:extLst>
            </p:cNvPr>
            <p:cNvCxnSpPr>
              <a:stCxn id="177" idx="0"/>
              <a:endCxn id="273" idx="2"/>
            </p:cNvCxnSpPr>
            <p:nvPr/>
          </p:nvCxnSpPr>
          <p:spPr>
            <a:xfrm flipH="1" flipV="1">
              <a:off x="3369110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FFD7C3EB-1F40-D5A9-3A2A-4A59167CF103}"/>
                </a:ext>
              </a:extLst>
            </p:cNvPr>
            <p:cNvCxnSpPr>
              <a:stCxn id="178" idx="0"/>
              <a:endCxn id="279" idx="2"/>
            </p:cNvCxnSpPr>
            <p:nvPr/>
          </p:nvCxnSpPr>
          <p:spPr>
            <a:xfrm flipV="1">
              <a:off x="3649705" y="5464887"/>
              <a:ext cx="115466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C30A8B58-ADA2-8F22-F85C-E14D6286DEA5}"/>
                </a:ext>
              </a:extLst>
            </p:cNvPr>
            <p:cNvCxnSpPr>
              <a:stCxn id="189" idx="0"/>
              <a:endCxn id="279" idx="2"/>
            </p:cNvCxnSpPr>
            <p:nvPr/>
          </p:nvCxnSpPr>
          <p:spPr>
            <a:xfrm flipH="1" flipV="1">
              <a:off x="3765171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1E3EA2D2-031B-D90A-4C37-D01857F70F16}"/>
                </a:ext>
              </a:extLst>
            </p:cNvPr>
            <p:cNvCxnSpPr>
              <a:stCxn id="181" idx="0"/>
              <a:endCxn id="275" idx="2"/>
            </p:cNvCxnSpPr>
            <p:nvPr/>
          </p:nvCxnSpPr>
          <p:spPr>
            <a:xfrm flipV="1">
              <a:off x="4045765" y="5464887"/>
              <a:ext cx="115466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22B11E2F-2385-6D82-7114-C940FA6498BC}"/>
                </a:ext>
              </a:extLst>
            </p:cNvPr>
            <p:cNvCxnSpPr>
              <a:stCxn id="182" idx="0"/>
              <a:endCxn id="275" idx="2"/>
            </p:cNvCxnSpPr>
            <p:nvPr/>
          </p:nvCxnSpPr>
          <p:spPr>
            <a:xfrm flipH="1" flipV="1">
              <a:off x="4161231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EE277B98-31BD-ABE2-C7C8-18F263AC0A3F}"/>
                </a:ext>
              </a:extLst>
            </p:cNvPr>
            <p:cNvCxnSpPr>
              <a:stCxn id="183" idx="0"/>
              <a:endCxn id="276" idx="2"/>
            </p:cNvCxnSpPr>
            <p:nvPr/>
          </p:nvCxnSpPr>
          <p:spPr>
            <a:xfrm flipV="1">
              <a:off x="4441826" y="5464887"/>
              <a:ext cx="115466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7E3B6BE8-0EE0-BD77-463E-F7107F7D3C9F}"/>
                </a:ext>
              </a:extLst>
            </p:cNvPr>
            <p:cNvCxnSpPr>
              <a:stCxn id="184" idx="0"/>
              <a:endCxn id="276" idx="2"/>
            </p:cNvCxnSpPr>
            <p:nvPr/>
          </p:nvCxnSpPr>
          <p:spPr>
            <a:xfrm flipH="1" flipV="1">
              <a:off x="4557291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8E9CE523-205A-2D87-2115-094618205602}"/>
                </a:ext>
              </a:extLst>
            </p:cNvPr>
            <p:cNvCxnSpPr>
              <a:stCxn id="185" idx="0"/>
              <a:endCxn id="277" idx="2"/>
            </p:cNvCxnSpPr>
            <p:nvPr/>
          </p:nvCxnSpPr>
          <p:spPr>
            <a:xfrm flipV="1">
              <a:off x="4837886" y="5464887"/>
              <a:ext cx="115466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F1B70919-43C8-9C90-1BA4-520B86BB523F}"/>
                </a:ext>
              </a:extLst>
            </p:cNvPr>
            <p:cNvCxnSpPr>
              <a:stCxn id="186" idx="0"/>
              <a:endCxn id="277" idx="2"/>
            </p:cNvCxnSpPr>
            <p:nvPr/>
          </p:nvCxnSpPr>
          <p:spPr>
            <a:xfrm flipH="1" flipV="1">
              <a:off x="4953352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4D8A5B5D-C63D-A2F8-2EAA-E46EDB9D34FE}"/>
                </a:ext>
              </a:extLst>
            </p:cNvPr>
            <p:cNvCxnSpPr>
              <a:stCxn id="187" idx="0"/>
              <a:endCxn id="278" idx="2"/>
            </p:cNvCxnSpPr>
            <p:nvPr/>
          </p:nvCxnSpPr>
          <p:spPr>
            <a:xfrm flipV="1">
              <a:off x="5233946" y="5464887"/>
              <a:ext cx="115466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DA50FF7-7781-5D8F-A229-08CF375D34DC}"/>
                </a:ext>
              </a:extLst>
            </p:cNvPr>
            <p:cNvCxnSpPr>
              <a:stCxn id="188" idx="0"/>
              <a:endCxn id="278" idx="2"/>
            </p:cNvCxnSpPr>
            <p:nvPr/>
          </p:nvCxnSpPr>
          <p:spPr>
            <a:xfrm flipH="1" flipV="1">
              <a:off x="5349412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65E21BE5-532F-BF2A-3F2B-2CA2D78D8C5E}"/>
                </a:ext>
              </a:extLst>
            </p:cNvPr>
            <p:cNvCxnSpPr>
              <a:stCxn id="179" idx="0"/>
              <a:endCxn id="274" idx="2"/>
            </p:cNvCxnSpPr>
            <p:nvPr/>
          </p:nvCxnSpPr>
          <p:spPr>
            <a:xfrm flipV="1">
              <a:off x="5630007" y="5464887"/>
              <a:ext cx="115460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4CC3869C-8738-AE7D-DD42-DF949904FDF7}"/>
                </a:ext>
              </a:extLst>
            </p:cNvPr>
            <p:cNvCxnSpPr>
              <a:stCxn id="180" idx="0"/>
              <a:endCxn id="274" idx="2"/>
            </p:cNvCxnSpPr>
            <p:nvPr/>
          </p:nvCxnSpPr>
          <p:spPr>
            <a:xfrm flipH="1" flipV="1">
              <a:off x="5745467" y="5464887"/>
              <a:ext cx="82564" cy="361271"/>
            </a:xfrm>
            <a:prstGeom prst="straightConnector1">
              <a:avLst/>
            </a:prstGeom>
            <a:ln w="9525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3EDFA954-4C90-2F28-F639-DF70B360146F}"/>
                </a:ext>
              </a:extLst>
            </p:cNvPr>
            <p:cNvSpPr/>
            <p:nvPr/>
          </p:nvSpPr>
          <p:spPr>
            <a:xfrm>
              <a:off x="3592204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2A61F67F-A854-A8C2-CEB7-0AB096DBAF28}"/>
                </a:ext>
              </a:extLst>
            </p:cNvPr>
            <p:cNvSpPr/>
            <p:nvPr/>
          </p:nvSpPr>
          <p:spPr>
            <a:xfrm>
              <a:off x="5572505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AACF183-D8C1-EFFB-F051-2133AF65E1E5}"/>
                </a:ext>
              </a:extLst>
            </p:cNvPr>
            <p:cNvSpPr/>
            <p:nvPr/>
          </p:nvSpPr>
          <p:spPr>
            <a:xfrm>
              <a:off x="3988264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AD4BD768-C5B1-B133-1E8F-3ECB13404F0D}"/>
                </a:ext>
              </a:extLst>
            </p:cNvPr>
            <p:cNvSpPr/>
            <p:nvPr/>
          </p:nvSpPr>
          <p:spPr>
            <a:xfrm>
              <a:off x="4384324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2C77ECF1-81DB-DA6B-7727-64CCA2984FF2}"/>
                </a:ext>
              </a:extLst>
            </p:cNvPr>
            <p:cNvSpPr/>
            <p:nvPr/>
          </p:nvSpPr>
          <p:spPr>
            <a:xfrm>
              <a:off x="4780385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F352B7FB-CA37-E36E-4D3D-7B024F48A691}"/>
                </a:ext>
              </a:extLst>
            </p:cNvPr>
            <p:cNvSpPr/>
            <p:nvPr/>
          </p:nvSpPr>
          <p:spPr>
            <a:xfrm>
              <a:off x="5176445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E55B4497-DAB6-3CE7-F078-4C8CE7507DA9}"/>
                </a:ext>
              </a:extLst>
            </p:cNvPr>
            <p:cNvSpPr/>
            <p:nvPr/>
          </p:nvSpPr>
          <p:spPr>
            <a:xfrm>
              <a:off x="3196143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7516630D-A7E2-1F33-9278-6B683EA522BE}"/>
                </a:ext>
              </a:extLst>
            </p:cNvPr>
            <p:cNvSpPr/>
            <p:nvPr/>
          </p:nvSpPr>
          <p:spPr>
            <a:xfrm>
              <a:off x="2800083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D7FF64CE-722A-A097-3510-CF2EE34E65E7}"/>
                </a:ext>
              </a:extLst>
            </p:cNvPr>
            <p:cNvSpPr/>
            <p:nvPr/>
          </p:nvSpPr>
          <p:spPr>
            <a:xfrm>
              <a:off x="2404023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F04E546B-5105-6D23-EB03-9C11D43659E5}"/>
                </a:ext>
              </a:extLst>
            </p:cNvPr>
            <p:cNvSpPr/>
            <p:nvPr/>
          </p:nvSpPr>
          <p:spPr>
            <a:xfrm>
              <a:off x="2007962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91C27C6B-39D6-56F9-B4DF-8DB5019C4F84}"/>
                </a:ext>
              </a:extLst>
            </p:cNvPr>
            <p:cNvSpPr/>
            <p:nvPr/>
          </p:nvSpPr>
          <p:spPr>
            <a:xfrm>
              <a:off x="1611902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9C993027-F8E5-7E99-655B-516BE9378804}"/>
                </a:ext>
              </a:extLst>
            </p:cNvPr>
            <p:cNvSpPr/>
            <p:nvPr/>
          </p:nvSpPr>
          <p:spPr>
            <a:xfrm>
              <a:off x="1215842" y="4923175"/>
              <a:ext cx="142152" cy="47384"/>
            </a:xfrm>
            <a:prstGeom prst="rect">
              <a:avLst/>
            </a:prstGeom>
            <a:solidFill>
              <a:srgbClr val="945200">
                <a:alpha val="20000"/>
              </a:srgbClr>
            </a:solidFill>
            <a:ln w="12700">
              <a:solidFill>
                <a:srgbClr val="945200"/>
              </a:solidFill>
              <a:headEnd w="sm" len="sm"/>
              <a:tailEnd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lvl="0" algn="ctr"/>
              <a:endParaRPr lang="en-US" sz="500" dirty="0">
                <a:solidFill>
                  <a:prstClr val="black"/>
                </a:solidFill>
              </a:endParaRPr>
            </a:p>
          </p:txBody>
        </p: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7A5FCC0A-252A-2717-B3EE-499E1CBF4FF6}"/>
                </a:ext>
              </a:extLst>
            </p:cNvPr>
            <p:cNvCxnSpPr>
              <a:stCxn id="260" idx="0"/>
              <a:endCxn id="358" idx="2"/>
            </p:cNvCxnSpPr>
            <p:nvPr/>
          </p:nvCxnSpPr>
          <p:spPr>
            <a:xfrm flipV="1">
              <a:off x="1184877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DA114B2E-C76E-939F-E9D6-2FD9B48C8F20}"/>
                </a:ext>
              </a:extLst>
            </p:cNvPr>
            <p:cNvCxnSpPr>
              <a:stCxn id="259" idx="0"/>
              <a:endCxn id="357" idx="2"/>
            </p:cNvCxnSpPr>
            <p:nvPr/>
          </p:nvCxnSpPr>
          <p:spPr>
            <a:xfrm flipV="1">
              <a:off x="1580937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AA87AC8B-D691-C57D-C51D-DABD52934220}"/>
                </a:ext>
              </a:extLst>
            </p:cNvPr>
            <p:cNvCxnSpPr>
              <a:stCxn id="258" idx="0"/>
              <a:endCxn id="356" idx="2"/>
            </p:cNvCxnSpPr>
            <p:nvPr/>
          </p:nvCxnSpPr>
          <p:spPr>
            <a:xfrm flipV="1">
              <a:off x="1976998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B2CBFC87-618F-393A-34EA-CE20DAC6D952}"/>
                </a:ext>
              </a:extLst>
            </p:cNvPr>
            <p:cNvCxnSpPr>
              <a:stCxn id="257" idx="0"/>
              <a:endCxn id="355" idx="2"/>
            </p:cNvCxnSpPr>
            <p:nvPr/>
          </p:nvCxnSpPr>
          <p:spPr>
            <a:xfrm flipV="1">
              <a:off x="2373058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9E7501CF-0E74-D660-C787-D7B2DEDC7323}"/>
                </a:ext>
              </a:extLst>
            </p:cNvPr>
            <p:cNvCxnSpPr>
              <a:stCxn id="256" idx="0"/>
              <a:endCxn id="354" idx="2"/>
            </p:cNvCxnSpPr>
            <p:nvPr/>
          </p:nvCxnSpPr>
          <p:spPr>
            <a:xfrm flipV="1">
              <a:off x="2769118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Arrow Connector 363">
              <a:extLst>
                <a:ext uri="{FF2B5EF4-FFF2-40B4-BE49-F238E27FC236}">
                  <a16:creationId xmlns:a16="http://schemas.microsoft.com/office/drawing/2014/main" id="{98BEDA73-AF6B-BB5F-DFCD-9FC887EE6C37}"/>
                </a:ext>
              </a:extLst>
            </p:cNvPr>
            <p:cNvCxnSpPr>
              <a:stCxn id="255" idx="0"/>
              <a:endCxn id="353" idx="2"/>
            </p:cNvCxnSpPr>
            <p:nvPr/>
          </p:nvCxnSpPr>
          <p:spPr>
            <a:xfrm flipV="1">
              <a:off x="3165179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4ADD9C1D-3B43-1A40-F713-973EE60A6C73}"/>
                </a:ext>
              </a:extLst>
            </p:cNvPr>
            <p:cNvCxnSpPr>
              <a:stCxn id="249" idx="0"/>
              <a:endCxn id="347" idx="2"/>
            </p:cNvCxnSpPr>
            <p:nvPr/>
          </p:nvCxnSpPr>
          <p:spPr>
            <a:xfrm flipV="1">
              <a:off x="3561239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>
              <a:extLst>
                <a:ext uri="{FF2B5EF4-FFF2-40B4-BE49-F238E27FC236}">
                  <a16:creationId xmlns:a16="http://schemas.microsoft.com/office/drawing/2014/main" id="{8FF377A8-9EF1-66D5-FE26-DE1A24EAA8AD}"/>
                </a:ext>
              </a:extLst>
            </p:cNvPr>
            <p:cNvCxnSpPr>
              <a:stCxn id="251" idx="0"/>
              <a:endCxn id="349" idx="2"/>
            </p:cNvCxnSpPr>
            <p:nvPr/>
          </p:nvCxnSpPr>
          <p:spPr>
            <a:xfrm flipV="1">
              <a:off x="3957299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8996A865-366F-549D-EBCA-B9B577D5324C}"/>
                </a:ext>
              </a:extLst>
            </p:cNvPr>
            <p:cNvCxnSpPr>
              <a:stCxn id="252" idx="0"/>
              <a:endCxn id="350" idx="2"/>
            </p:cNvCxnSpPr>
            <p:nvPr/>
          </p:nvCxnSpPr>
          <p:spPr>
            <a:xfrm flipV="1">
              <a:off x="4353359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842A23E8-D240-9284-87EE-D70AF4CD70E8}"/>
                </a:ext>
              </a:extLst>
            </p:cNvPr>
            <p:cNvCxnSpPr>
              <a:stCxn id="253" idx="0"/>
              <a:endCxn id="351" idx="2"/>
            </p:cNvCxnSpPr>
            <p:nvPr/>
          </p:nvCxnSpPr>
          <p:spPr>
            <a:xfrm flipV="1">
              <a:off x="4749420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469A8C72-7D40-6EEC-309C-9612E6BBA769}"/>
                </a:ext>
              </a:extLst>
            </p:cNvPr>
            <p:cNvCxnSpPr>
              <a:stCxn id="254" idx="0"/>
              <a:endCxn id="352" idx="2"/>
            </p:cNvCxnSpPr>
            <p:nvPr/>
          </p:nvCxnSpPr>
          <p:spPr>
            <a:xfrm flipV="1">
              <a:off x="5145480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0A88C4D1-EA7E-A276-3C55-CAE593754C0B}"/>
                </a:ext>
              </a:extLst>
            </p:cNvPr>
            <p:cNvCxnSpPr>
              <a:stCxn id="250" idx="0"/>
              <a:endCxn id="348" idx="2"/>
            </p:cNvCxnSpPr>
            <p:nvPr/>
          </p:nvCxnSpPr>
          <p:spPr>
            <a:xfrm flipV="1">
              <a:off x="5541540" y="4970559"/>
              <a:ext cx="102041" cy="10046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394A21B1-33EE-CF06-8442-E04D06DB48CB}"/>
                </a:ext>
              </a:extLst>
            </p:cNvPr>
            <p:cNvCxnSpPr>
              <a:stCxn id="284" idx="0"/>
              <a:endCxn id="358" idx="2"/>
            </p:cNvCxnSpPr>
            <p:nvPr/>
          </p:nvCxnSpPr>
          <p:spPr>
            <a:xfrm flipH="1" flipV="1">
              <a:off x="1286918" y="4970559"/>
              <a:ext cx="101891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4B21A60B-AEF9-9444-BD18-257EBE6E6410}"/>
                </a:ext>
              </a:extLst>
            </p:cNvPr>
            <p:cNvCxnSpPr>
              <a:stCxn id="283" idx="0"/>
              <a:endCxn id="357" idx="2"/>
            </p:cNvCxnSpPr>
            <p:nvPr/>
          </p:nvCxnSpPr>
          <p:spPr>
            <a:xfrm flipH="1" flipV="1">
              <a:off x="1682978" y="4970559"/>
              <a:ext cx="101891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B86578CA-F143-3A00-A3AB-E2F37DF966D0}"/>
                </a:ext>
              </a:extLst>
            </p:cNvPr>
            <p:cNvCxnSpPr>
              <a:stCxn id="282" idx="0"/>
              <a:endCxn id="356" idx="2"/>
            </p:cNvCxnSpPr>
            <p:nvPr/>
          </p:nvCxnSpPr>
          <p:spPr>
            <a:xfrm flipH="1" flipV="1">
              <a:off x="2079038" y="4970559"/>
              <a:ext cx="101891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1527C808-6408-B9B1-D85C-6BEA631BAE70}"/>
                </a:ext>
              </a:extLst>
            </p:cNvPr>
            <p:cNvCxnSpPr>
              <a:stCxn id="281" idx="0"/>
              <a:endCxn id="355" idx="2"/>
            </p:cNvCxnSpPr>
            <p:nvPr/>
          </p:nvCxnSpPr>
          <p:spPr>
            <a:xfrm flipH="1" flipV="1">
              <a:off x="2475099" y="4970559"/>
              <a:ext cx="101891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4766E672-E56D-D4A9-BC05-92791228E62D}"/>
                </a:ext>
              </a:extLst>
            </p:cNvPr>
            <p:cNvCxnSpPr>
              <a:stCxn id="280" idx="0"/>
              <a:endCxn id="354" idx="2"/>
            </p:cNvCxnSpPr>
            <p:nvPr/>
          </p:nvCxnSpPr>
          <p:spPr>
            <a:xfrm flipH="1" flipV="1">
              <a:off x="2871159" y="4970559"/>
              <a:ext cx="101891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>
              <a:extLst>
                <a:ext uri="{FF2B5EF4-FFF2-40B4-BE49-F238E27FC236}">
                  <a16:creationId xmlns:a16="http://schemas.microsoft.com/office/drawing/2014/main" id="{128E53AB-F17B-146C-F5BC-7689F2EDF742}"/>
                </a:ext>
              </a:extLst>
            </p:cNvPr>
            <p:cNvCxnSpPr>
              <a:stCxn id="273" idx="0"/>
              <a:endCxn id="353" idx="2"/>
            </p:cNvCxnSpPr>
            <p:nvPr/>
          </p:nvCxnSpPr>
          <p:spPr>
            <a:xfrm flipH="1" flipV="1">
              <a:off x="3267219" y="4970559"/>
              <a:ext cx="101891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2B5E9B90-EFE2-89BD-4361-1BDB20EBDFFB}"/>
                </a:ext>
              </a:extLst>
            </p:cNvPr>
            <p:cNvCxnSpPr>
              <a:stCxn id="279" idx="0"/>
              <a:endCxn id="347" idx="2"/>
            </p:cNvCxnSpPr>
            <p:nvPr/>
          </p:nvCxnSpPr>
          <p:spPr>
            <a:xfrm flipH="1" flipV="1">
              <a:off x="3663280" y="4970559"/>
              <a:ext cx="101891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>
              <a:extLst>
                <a:ext uri="{FF2B5EF4-FFF2-40B4-BE49-F238E27FC236}">
                  <a16:creationId xmlns:a16="http://schemas.microsoft.com/office/drawing/2014/main" id="{E6887B91-315B-6B64-8937-DD4FB8E22DA2}"/>
                </a:ext>
              </a:extLst>
            </p:cNvPr>
            <p:cNvCxnSpPr>
              <a:stCxn id="275" idx="0"/>
              <a:endCxn id="349" idx="2"/>
            </p:cNvCxnSpPr>
            <p:nvPr/>
          </p:nvCxnSpPr>
          <p:spPr>
            <a:xfrm flipH="1" flipV="1">
              <a:off x="4059340" y="4970559"/>
              <a:ext cx="101891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0139093F-2581-EF73-80DB-C897A331D880}"/>
                </a:ext>
              </a:extLst>
            </p:cNvPr>
            <p:cNvCxnSpPr>
              <a:stCxn id="276" idx="0"/>
              <a:endCxn id="350" idx="2"/>
            </p:cNvCxnSpPr>
            <p:nvPr/>
          </p:nvCxnSpPr>
          <p:spPr>
            <a:xfrm flipH="1" flipV="1">
              <a:off x="4455400" y="4970559"/>
              <a:ext cx="101891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B9F05FB1-8BC1-3C50-369E-7C0963790723}"/>
                </a:ext>
              </a:extLst>
            </p:cNvPr>
            <p:cNvCxnSpPr>
              <a:stCxn id="277" idx="0"/>
              <a:endCxn id="351" idx="2"/>
            </p:cNvCxnSpPr>
            <p:nvPr/>
          </p:nvCxnSpPr>
          <p:spPr>
            <a:xfrm flipH="1" flipV="1">
              <a:off x="4851461" y="4970559"/>
              <a:ext cx="101891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8F379F3F-EB05-27C9-4B7E-41429320097B}"/>
                </a:ext>
              </a:extLst>
            </p:cNvPr>
            <p:cNvCxnSpPr>
              <a:stCxn id="278" idx="0"/>
              <a:endCxn id="352" idx="2"/>
            </p:cNvCxnSpPr>
            <p:nvPr/>
          </p:nvCxnSpPr>
          <p:spPr>
            <a:xfrm flipH="1" flipV="1">
              <a:off x="5247521" y="4970559"/>
              <a:ext cx="101891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2D15048A-DDC9-0BDB-4467-F916D67CBE63}"/>
                </a:ext>
              </a:extLst>
            </p:cNvPr>
            <p:cNvCxnSpPr>
              <a:stCxn id="274" idx="0"/>
              <a:endCxn id="348" idx="2"/>
            </p:cNvCxnSpPr>
            <p:nvPr/>
          </p:nvCxnSpPr>
          <p:spPr>
            <a:xfrm flipH="1" flipV="1">
              <a:off x="5643581" y="4970559"/>
              <a:ext cx="101885" cy="352176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CE634D77-C513-195B-E435-A780A26B5C3C}"/>
                </a:ext>
              </a:extLst>
            </p:cNvPr>
            <p:cNvSpPr txBox="1"/>
            <p:nvPr/>
          </p:nvSpPr>
          <p:spPr>
            <a:xfrm rot="16200000">
              <a:off x="111750" y="5341300"/>
              <a:ext cx="1067084" cy="230832"/>
            </a:xfrm>
            <a:prstGeom prst="rect">
              <a:avLst/>
            </a:prstGeom>
            <a:gradFill>
              <a:gsLst>
                <a:gs pos="0">
                  <a:srgbClr val="FF2F92">
                    <a:alpha val="20000"/>
                  </a:srgbClr>
                </a:gs>
                <a:gs pos="0">
                  <a:srgbClr val="FF2F92">
                    <a:alpha val="20000"/>
                  </a:srgbClr>
                </a:gs>
                <a:gs pos="100000">
                  <a:schemeClr val="accent6">
                    <a:lumMod val="75000"/>
                    <a:alpha val="20000"/>
                  </a:schemeClr>
                </a:gs>
                <a:gs pos="100000">
                  <a:schemeClr val="accent6">
                    <a:lumMod val="75000"/>
                    <a:alpha val="2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Encoder Network</a:t>
              </a:r>
            </a:p>
          </p:txBody>
        </p:sp>
      </p:grpSp>
      <p:grpSp>
        <p:nvGrpSpPr>
          <p:cNvPr id="1303" name="Group 1302">
            <a:extLst>
              <a:ext uri="{FF2B5EF4-FFF2-40B4-BE49-F238E27FC236}">
                <a16:creationId xmlns:a16="http://schemas.microsoft.com/office/drawing/2014/main" id="{4FFEE7C6-4DE5-B53C-A889-1458DAFB2476}"/>
              </a:ext>
            </a:extLst>
          </p:cNvPr>
          <p:cNvGrpSpPr/>
          <p:nvPr/>
        </p:nvGrpSpPr>
        <p:grpSpPr>
          <a:xfrm>
            <a:off x="6750997" y="5297412"/>
            <a:ext cx="4887664" cy="699823"/>
            <a:chOff x="6750997" y="5297412"/>
            <a:chExt cx="4887664" cy="699823"/>
          </a:xfrm>
        </p:grpSpPr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E197B908-1DBF-446D-2D22-D76290428DBC}"/>
                </a:ext>
              </a:extLst>
            </p:cNvPr>
            <p:cNvCxnSpPr>
              <a:stCxn id="449" idx="3"/>
              <a:endCxn id="459" idx="1"/>
            </p:cNvCxnSpPr>
            <p:nvPr/>
          </p:nvCxnSpPr>
          <p:spPr>
            <a:xfrm>
              <a:off x="7539079" y="5530665"/>
              <a:ext cx="28522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Elbow Connector 414">
              <a:extLst>
                <a:ext uri="{FF2B5EF4-FFF2-40B4-BE49-F238E27FC236}">
                  <a16:creationId xmlns:a16="http://schemas.microsoft.com/office/drawing/2014/main" id="{C297FF0C-9B92-FBD8-BED3-FCA8A3DDB046}"/>
                </a:ext>
              </a:extLst>
            </p:cNvPr>
            <p:cNvCxnSpPr>
              <a:stCxn id="451" idx="0"/>
              <a:endCxn id="458" idx="2"/>
            </p:cNvCxnSpPr>
            <p:nvPr/>
          </p:nvCxnSpPr>
          <p:spPr>
            <a:xfrm rot="16200000" flipH="1">
              <a:off x="7497949" y="5304360"/>
              <a:ext cx="367481" cy="449666"/>
            </a:xfrm>
            <a:prstGeom prst="bentConnector5">
              <a:avLst>
                <a:gd name="adj1" fmla="val -11250"/>
                <a:gd name="adj2" fmla="val 50000"/>
                <a:gd name="adj3" fmla="val 116142"/>
              </a:avLst>
            </a:prstGeom>
            <a:ln w="12700">
              <a:solidFill>
                <a:srgbClr val="FFC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Arrow Connector 416">
              <a:extLst>
                <a:ext uri="{FF2B5EF4-FFF2-40B4-BE49-F238E27FC236}">
                  <a16:creationId xmlns:a16="http://schemas.microsoft.com/office/drawing/2014/main" id="{853F82FB-A6FA-C318-AF41-1EA33BB1F1E9}"/>
                </a:ext>
              </a:extLst>
            </p:cNvPr>
            <p:cNvCxnSpPr>
              <a:stCxn id="459" idx="3"/>
              <a:endCxn id="469" idx="1"/>
            </p:cNvCxnSpPr>
            <p:nvPr/>
          </p:nvCxnSpPr>
          <p:spPr>
            <a:xfrm>
              <a:off x="7988745" y="5530665"/>
              <a:ext cx="28522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Elbow Connector 417">
              <a:extLst>
                <a:ext uri="{FF2B5EF4-FFF2-40B4-BE49-F238E27FC236}">
                  <a16:creationId xmlns:a16="http://schemas.microsoft.com/office/drawing/2014/main" id="{C6422A7D-5BAC-AE6B-049B-DFFB9E3E9A27}"/>
                </a:ext>
              </a:extLst>
            </p:cNvPr>
            <p:cNvCxnSpPr>
              <a:stCxn id="461" idx="0"/>
              <a:endCxn id="468" idx="2"/>
            </p:cNvCxnSpPr>
            <p:nvPr/>
          </p:nvCxnSpPr>
          <p:spPr>
            <a:xfrm rot="16200000" flipH="1">
              <a:off x="7947211" y="5304764"/>
              <a:ext cx="367481" cy="448858"/>
            </a:xfrm>
            <a:prstGeom prst="bentConnector5">
              <a:avLst>
                <a:gd name="adj1" fmla="val -11250"/>
                <a:gd name="adj2" fmla="val 50000"/>
                <a:gd name="adj3" fmla="val 116142"/>
              </a:avLst>
            </a:prstGeom>
            <a:ln w="12700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AA0FA585-B1C9-8C71-AEEF-47EB9ADD5628}"/>
                </a:ext>
              </a:extLst>
            </p:cNvPr>
            <p:cNvCxnSpPr>
              <a:stCxn id="469" idx="3"/>
              <a:endCxn id="479" idx="1"/>
            </p:cNvCxnSpPr>
            <p:nvPr/>
          </p:nvCxnSpPr>
          <p:spPr>
            <a:xfrm>
              <a:off x="8438411" y="5530665"/>
              <a:ext cx="28522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Elbow Connector 420">
              <a:extLst>
                <a:ext uri="{FF2B5EF4-FFF2-40B4-BE49-F238E27FC236}">
                  <a16:creationId xmlns:a16="http://schemas.microsoft.com/office/drawing/2014/main" id="{12EDFADA-C208-0D9A-7F8E-C9100A1A11FC}"/>
                </a:ext>
              </a:extLst>
            </p:cNvPr>
            <p:cNvCxnSpPr>
              <a:stCxn id="471" idx="0"/>
              <a:endCxn id="478" idx="2"/>
            </p:cNvCxnSpPr>
            <p:nvPr/>
          </p:nvCxnSpPr>
          <p:spPr>
            <a:xfrm rot="16200000" flipH="1">
              <a:off x="8396960" y="5304681"/>
              <a:ext cx="367481" cy="449023"/>
            </a:xfrm>
            <a:prstGeom prst="bentConnector5">
              <a:avLst>
                <a:gd name="adj1" fmla="val -11719"/>
                <a:gd name="adj2" fmla="val 50000"/>
                <a:gd name="adj3" fmla="val 116814"/>
              </a:avLst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EF47CF90-8268-3848-4199-DA76731040BC}"/>
                </a:ext>
              </a:extLst>
            </p:cNvPr>
            <p:cNvCxnSpPr>
              <a:stCxn id="479" idx="3"/>
              <a:endCxn id="489" idx="1"/>
            </p:cNvCxnSpPr>
            <p:nvPr/>
          </p:nvCxnSpPr>
          <p:spPr>
            <a:xfrm>
              <a:off x="8888077" y="5530665"/>
              <a:ext cx="28522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Elbow Connector 423">
              <a:extLst>
                <a:ext uri="{FF2B5EF4-FFF2-40B4-BE49-F238E27FC236}">
                  <a16:creationId xmlns:a16="http://schemas.microsoft.com/office/drawing/2014/main" id="{324B4E93-2C17-DA45-0586-196BD1875D66}"/>
                </a:ext>
              </a:extLst>
            </p:cNvPr>
            <p:cNvCxnSpPr>
              <a:stCxn id="481" idx="0"/>
              <a:endCxn id="488" idx="2"/>
            </p:cNvCxnSpPr>
            <p:nvPr/>
          </p:nvCxnSpPr>
          <p:spPr>
            <a:xfrm rot="16200000" flipH="1">
              <a:off x="8846626" y="5304681"/>
              <a:ext cx="367481" cy="449023"/>
            </a:xfrm>
            <a:prstGeom prst="bentConnector5">
              <a:avLst>
                <a:gd name="adj1" fmla="val -11719"/>
                <a:gd name="adj2" fmla="val 50000"/>
                <a:gd name="adj3" fmla="val 117323"/>
              </a:avLst>
            </a:prstGeom>
            <a:ln w="12700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C321834F-B2BC-E7A7-E88C-C1C3E09C93FF}"/>
                </a:ext>
              </a:extLst>
            </p:cNvPr>
            <p:cNvCxnSpPr>
              <a:stCxn id="489" idx="3"/>
              <a:endCxn id="499" idx="1"/>
            </p:cNvCxnSpPr>
            <p:nvPr/>
          </p:nvCxnSpPr>
          <p:spPr>
            <a:xfrm>
              <a:off x="9337744" y="5530665"/>
              <a:ext cx="28522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Elbow Connector 426">
              <a:extLst>
                <a:ext uri="{FF2B5EF4-FFF2-40B4-BE49-F238E27FC236}">
                  <a16:creationId xmlns:a16="http://schemas.microsoft.com/office/drawing/2014/main" id="{0A591A19-6086-3C02-F92D-BBCE6069780F}"/>
                </a:ext>
              </a:extLst>
            </p:cNvPr>
            <p:cNvCxnSpPr>
              <a:stCxn id="491" idx="0"/>
              <a:endCxn id="498" idx="2"/>
            </p:cNvCxnSpPr>
            <p:nvPr/>
          </p:nvCxnSpPr>
          <p:spPr>
            <a:xfrm rot="16200000" flipH="1">
              <a:off x="9295888" y="5305086"/>
              <a:ext cx="367481" cy="448214"/>
            </a:xfrm>
            <a:prstGeom prst="bentConnector5">
              <a:avLst>
                <a:gd name="adj1" fmla="val -12229"/>
                <a:gd name="adj2" fmla="val 50000"/>
                <a:gd name="adj3" fmla="val 116814"/>
              </a:avLst>
            </a:prstGeom>
            <a:ln w="12700">
              <a:solidFill>
                <a:srgbClr val="00B0F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2C17654E-C247-0095-6BC8-BB892C2ADF8F}"/>
                </a:ext>
              </a:extLst>
            </p:cNvPr>
            <p:cNvCxnSpPr>
              <a:stCxn id="499" idx="3"/>
              <a:endCxn id="509" idx="1"/>
            </p:cNvCxnSpPr>
            <p:nvPr/>
          </p:nvCxnSpPr>
          <p:spPr>
            <a:xfrm>
              <a:off x="9787410" y="5530665"/>
              <a:ext cx="28522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Elbow Connector 429">
              <a:extLst>
                <a:ext uri="{FF2B5EF4-FFF2-40B4-BE49-F238E27FC236}">
                  <a16:creationId xmlns:a16="http://schemas.microsoft.com/office/drawing/2014/main" id="{8220D3F0-7112-AF98-F294-AB83AE0E98DD}"/>
                </a:ext>
              </a:extLst>
            </p:cNvPr>
            <p:cNvCxnSpPr>
              <a:stCxn id="501" idx="0"/>
              <a:endCxn id="508" idx="2"/>
            </p:cNvCxnSpPr>
            <p:nvPr/>
          </p:nvCxnSpPr>
          <p:spPr>
            <a:xfrm rot="16200000" flipH="1">
              <a:off x="9748150" y="5302490"/>
              <a:ext cx="367481" cy="453406"/>
            </a:xfrm>
            <a:prstGeom prst="bentConnector5">
              <a:avLst>
                <a:gd name="adj1" fmla="val -11210"/>
                <a:gd name="adj2" fmla="val 50000"/>
                <a:gd name="adj3" fmla="val 116814"/>
              </a:avLst>
            </a:prstGeom>
            <a:ln w="12700">
              <a:solidFill>
                <a:srgbClr val="FF2F9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>
              <a:extLst>
                <a:ext uri="{FF2B5EF4-FFF2-40B4-BE49-F238E27FC236}">
                  <a16:creationId xmlns:a16="http://schemas.microsoft.com/office/drawing/2014/main" id="{44B8A809-8758-5A76-1007-A3789E5BF91F}"/>
                </a:ext>
              </a:extLst>
            </p:cNvPr>
            <p:cNvCxnSpPr>
              <a:stCxn id="509" idx="3"/>
              <a:endCxn id="519" idx="1"/>
            </p:cNvCxnSpPr>
            <p:nvPr/>
          </p:nvCxnSpPr>
          <p:spPr>
            <a:xfrm>
              <a:off x="10237076" y="5530665"/>
              <a:ext cx="28522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Elbow Connector 432">
              <a:extLst>
                <a:ext uri="{FF2B5EF4-FFF2-40B4-BE49-F238E27FC236}">
                  <a16:creationId xmlns:a16="http://schemas.microsoft.com/office/drawing/2014/main" id="{B361ABC1-E973-863F-A740-EAF81678F8F3}"/>
                </a:ext>
              </a:extLst>
            </p:cNvPr>
            <p:cNvCxnSpPr>
              <a:stCxn id="511" idx="0"/>
              <a:endCxn id="518" idx="2"/>
            </p:cNvCxnSpPr>
            <p:nvPr/>
          </p:nvCxnSpPr>
          <p:spPr>
            <a:xfrm rot="16200000" flipH="1">
              <a:off x="10195150" y="5305155"/>
              <a:ext cx="367481" cy="448075"/>
            </a:xfrm>
            <a:prstGeom prst="bentConnector5">
              <a:avLst>
                <a:gd name="adj1" fmla="val -11719"/>
                <a:gd name="adj2" fmla="val 50000"/>
                <a:gd name="adj3" fmla="val 117324"/>
              </a:avLst>
            </a:prstGeom>
            <a:ln w="12700">
              <a:solidFill>
                <a:srgbClr val="00B05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Arrow Connector 434">
              <a:extLst>
                <a:ext uri="{FF2B5EF4-FFF2-40B4-BE49-F238E27FC236}">
                  <a16:creationId xmlns:a16="http://schemas.microsoft.com/office/drawing/2014/main" id="{75969A29-F23B-EAAB-ECB3-AEA41D23A3CC}"/>
                </a:ext>
              </a:extLst>
            </p:cNvPr>
            <p:cNvCxnSpPr>
              <a:stCxn id="519" idx="3"/>
              <a:endCxn id="529" idx="1"/>
            </p:cNvCxnSpPr>
            <p:nvPr/>
          </p:nvCxnSpPr>
          <p:spPr>
            <a:xfrm>
              <a:off x="10686742" y="5530665"/>
              <a:ext cx="28522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Elbow Connector 435">
              <a:extLst>
                <a:ext uri="{FF2B5EF4-FFF2-40B4-BE49-F238E27FC236}">
                  <a16:creationId xmlns:a16="http://schemas.microsoft.com/office/drawing/2014/main" id="{3EAE566F-F6CE-7F68-2A4D-3EE9F9E7C8B6}"/>
                </a:ext>
              </a:extLst>
            </p:cNvPr>
            <p:cNvCxnSpPr>
              <a:stCxn id="521" idx="0"/>
              <a:endCxn id="528" idx="2"/>
            </p:cNvCxnSpPr>
            <p:nvPr/>
          </p:nvCxnSpPr>
          <p:spPr>
            <a:xfrm rot="16200000" flipH="1">
              <a:off x="10645612" y="5304360"/>
              <a:ext cx="367481" cy="449666"/>
            </a:xfrm>
            <a:prstGeom prst="bentConnector5">
              <a:avLst>
                <a:gd name="adj1" fmla="val -11210"/>
                <a:gd name="adj2" fmla="val 50000"/>
                <a:gd name="adj3" fmla="val 117324"/>
              </a:avLst>
            </a:prstGeom>
            <a:ln w="12700">
              <a:solidFill>
                <a:srgbClr val="FF000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A521CF54-A904-0BB0-62BB-BBDE03B60D85}"/>
                </a:ext>
              </a:extLst>
            </p:cNvPr>
            <p:cNvCxnSpPr>
              <a:stCxn id="529" idx="3"/>
              <a:endCxn id="539" idx="1"/>
            </p:cNvCxnSpPr>
            <p:nvPr/>
          </p:nvCxnSpPr>
          <p:spPr>
            <a:xfrm>
              <a:off x="11136408" y="5530665"/>
              <a:ext cx="288969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Elbow Connector 438">
              <a:extLst>
                <a:ext uri="{FF2B5EF4-FFF2-40B4-BE49-F238E27FC236}">
                  <a16:creationId xmlns:a16="http://schemas.microsoft.com/office/drawing/2014/main" id="{28B5CD44-A18D-0B93-04D6-865DCB316904}"/>
                </a:ext>
              </a:extLst>
            </p:cNvPr>
            <p:cNvCxnSpPr>
              <a:stCxn id="531" idx="0"/>
              <a:endCxn id="538" idx="2"/>
            </p:cNvCxnSpPr>
            <p:nvPr/>
          </p:nvCxnSpPr>
          <p:spPr>
            <a:xfrm rot="16200000" flipH="1">
              <a:off x="11095278" y="5304360"/>
              <a:ext cx="367481" cy="449666"/>
            </a:xfrm>
            <a:prstGeom prst="bentConnector5">
              <a:avLst>
                <a:gd name="adj1" fmla="val -11719"/>
                <a:gd name="adj2" fmla="val 50000"/>
                <a:gd name="adj3" fmla="val 116814"/>
              </a:avLst>
            </a:prstGeom>
            <a:ln w="12700">
              <a:solidFill>
                <a:srgbClr val="7030A0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BF5AABD1-E92D-015C-BCE2-2A050B358527}"/>
                </a:ext>
              </a:extLst>
            </p:cNvPr>
            <p:cNvSpPr txBox="1"/>
            <p:nvPr/>
          </p:nvSpPr>
          <p:spPr>
            <a:xfrm>
              <a:off x="7310503" y="5812569"/>
              <a:ext cx="292068" cy="184666"/>
            </a:xfrm>
            <a:prstGeom prst="rect">
              <a:avLst/>
            </a:prstGeom>
            <a:solidFill>
              <a:srgbClr val="FFFD78">
                <a:alpha val="5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941651"/>
                  </a:solidFill>
                </a:rPr>
                <a:t>&lt;s&gt;</a:t>
              </a:r>
            </a:p>
          </p:txBody>
        </p:sp>
        <p:grpSp>
          <p:nvGrpSpPr>
            <p:cNvPr id="443" name="Group 442">
              <a:extLst>
                <a:ext uri="{FF2B5EF4-FFF2-40B4-BE49-F238E27FC236}">
                  <a16:creationId xmlns:a16="http://schemas.microsoft.com/office/drawing/2014/main" id="{AC675697-B99F-5B8E-4DB0-677474A855BA}"/>
                </a:ext>
              </a:extLst>
            </p:cNvPr>
            <p:cNvGrpSpPr/>
            <p:nvPr/>
          </p:nvGrpSpPr>
          <p:grpSpPr>
            <a:xfrm>
              <a:off x="7322047" y="5345452"/>
              <a:ext cx="269618" cy="367481"/>
              <a:chOff x="2517771" y="1420368"/>
              <a:chExt cx="457200" cy="623149"/>
            </a:xfrm>
          </p:grpSpPr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32E934A7-F6CD-28BF-BF39-4AB6BC04588C}"/>
                  </a:ext>
                </a:extLst>
              </p:cNvPr>
              <p:cNvGrpSpPr/>
              <p:nvPr/>
            </p:nvGrpSpPr>
            <p:grpSpPr>
              <a:xfrm>
                <a:off x="2517771" y="1420368"/>
                <a:ext cx="457200" cy="451231"/>
                <a:chOff x="2517771" y="1554480"/>
                <a:chExt cx="457200" cy="451231"/>
              </a:xfrm>
            </p:grpSpPr>
            <p:sp>
              <p:nvSpPr>
                <p:cNvPr id="449" name="Rectangle 448">
                  <a:extLst>
                    <a:ext uri="{FF2B5EF4-FFF2-40B4-BE49-F238E27FC236}">
                      <a16:creationId xmlns:a16="http://schemas.microsoft.com/office/drawing/2014/main" id="{D54FD759-F2F2-EC13-6BA1-C12326C7E058}"/>
                    </a:ext>
                  </a:extLst>
                </p:cNvPr>
                <p:cNvSpPr/>
                <p:nvPr/>
              </p:nvSpPr>
              <p:spPr>
                <a:xfrm>
                  <a:off x="2606945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2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450" name="Rectangle 449">
                  <a:extLst>
                    <a:ext uri="{FF2B5EF4-FFF2-40B4-BE49-F238E27FC236}">
                      <a16:creationId xmlns:a16="http://schemas.microsoft.com/office/drawing/2014/main" id="{5F813C4C-F0FA-8CA3-6A24-D4B370CBE95A}"/>
                    </a:ext>
                  </a:extLst>
                </p:cNvPr>
                <p:cNvSpPr/>
                <p:nvPr/>
              </p:nvSpPr>
              <p:spPr>
                <a:xfrm>
                  <a:off x="2609211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1" name="Rectangle 450">
                  <a:extLst>
                    <a:ext uri="{FF2B5EF4-FFF2-40B4-BE49-F238E27FC236}">
                      <a16:creationId xmlns:a16="http://schemas.microsoft.com/office/drawing/2014/main" id="{266BDA21-663C-D96D-6DCE-7D27F60977B3}"/>
                    </a:ext>
                  </a:extLst>
                </p:cNvPr>
                <p:cNvSpPr/>
                <p:nvPr/>
              </p:nvSpPr>
              <p:spPr>
                <a:xfrm>
                  <a:off x="2517771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2E7A7747-5911-2278-7C21-28528637BD73}"/>
                  </a:ext>
                </a:extLst>
              </p:cNvPr>
              <p:cNvSpPr/>
              <p:nvPr/>
            </p:nvSpPr>
            <p:spPr>
              <a:xfrm>
                <a:off x="2609211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8" name="Rectangle 447">
                <a:extLst>
                  <a:ext uri="{FF2B5EF4-FFF2-40B4-BE49-F238E27FC236}">
                    <a16:creationId xmlns:a16="http://schemas.microsoft.com/office/drawing/2014/main" id="{1D67E066-2283-C5B6-ABBD-6EF8D2D25C18}"/>
                  </a:ext>
                </a:extLst>
              </p:cNvPr>
              <p:cNvSpPr/>
              <p:nvPr/>
            </p:nvSpPr>
            <p:spPr>
              <a:xfrm>
                <a:off x="2517771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8BABDFFA-A48D-ED32-761E-8B574A6C30BD}"/>
                </a:ext>
              </a:extLst>
            </p:cNvPr>
            <p:cNvCxnSpPr>
              <a:stCxn id="442" idx="0"/>
              <a:endCxn id="448" idx="2"/>
            </p:cNvCxnSpPr>
            <p:nvPr/>
          </p:nvCxnSpPr>
          <p:spPr>
            <a:xfrm flipV="1">
              <a:off x="7456537" y="5712933"/>
              <a:ext cx="319" cy="99636"/>
            </a:xfrm>
            <a:prstGeom prst="straightConnector1">
              <a:avLst/>
            </a:prstGeom>
            <a:ln w="12700">
              <a:solidFill>
                <a:srgbClr val="94165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CF3B4730-B1B6-CCF2-91C1-5EE400D40792}"/>
                </a:ext>
              </a:extLst>
            </p:cNvPr>
            <p:cNvGrpSpPr/>
            <p:nvPr/>
          </p:nvGrpSpPr>
          <p:grpSpPr>
            <a:xfrm>
              <a:off x="7771713" y="5345452"/>
              <a:ext cx="269618" cy="367481"/>
              <a:chOff x="3280284" y="1420368"/>
              <a:chExt cx="457200" cy="623149"/>
            </a:xfrm>
          </p:grpSpPr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id="{A4F36593-E5A7-6576-2E4F-31BABDC9F2AB}"/>
                  </a:ext>
                </a:extLst>
              </p:cNvPr>
              <p:cNvGrpSpPr/>
              <p:nvPr/>
            </p:nvGrpSpPr>
            <p:grpSpPr>
              <a:xfrm>
                <a:off x="3280284" y="1420368"/>
                <a:ext cx="457200" cy="451231"/>
                <a:chOff x="3280284" y="1554480"/>
                <a:chExt cx="457200" cy="451231"/>
              </a:xfrm>
            </p:grpSpPr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F6DCC735-5E7A-CF3F-C500-CABBA8A5CECB}"/>
                    </a:ext>
                  </a:extLst>
                </p:cNvPr>
                <p:cNvSpPr/>
                <p:nvPr/>
              </p:nvSpPr>
              <p:spPr>
                <a:xfrm>
                  <a:off x="3369458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2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460" name="Rectangle 459">
                  <a:extLst>
                    <a:ext uri="{FF2B5EF4-FFF2-40B4-BE49-F238E27FC236}">
                      <a16:creationId xmlns:a16="http://schemas.microsoft.com/office/drawing/2014/main" id="{FD2F1313-88DA-46B7-FD29-C83976E03971}"/>
                    </a:ext>
                  </a:extLst>
                </p:cNvPr>
                <p:cNvSpPr/>
                <p:nvPr/>
              </p:nvSpPr>
              <p:spPr>
                <a:xfrm>
                  <a:off x="3371724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Rectangle 460">
                  <a:extLst>
                    <a:ext uri="{FF2B5EF4-FFF2-40B4-BE49-F238E27FC236}">
                      <a16:creationId xmlns:a16="http://schemas.microsoft.com/office/drawing/2014/main" id="{242EA03E-9E47-94A8-ACAB-14424DAD336C}"/>
                    </a:ext>
                  </a:extLst>
                </p:cNvPr>
                <p:cNvSpPr/>
                <p:nvPr/>
              </p:nvSpPr>
              <p:spPr>
                <a:xfrm>
                  <a:off x="3280284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77D10A81-154B-7584-E614-FC5FA6E189CF}"/>
                  </a:ext>
                </a:extLst>
              </p:cNvPr>
              <p:cNvSpPr/>
              <p:nvPr/>
            </p:nvSpPr>
            <p:spPr>
              <a:xfrm>
                <a:off x="3377499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4FAFA448-72CE-6917-AF6A-C9D9DDF08D5D}"/>
                  </a:ext>
                </a:extLst>
              </p:cNvPr>
              <p:cNvSpPr/>
              <p:nvPr/>
            </p:nvSpPr>
            <p:spPr>
              <a:xfrm>
                <a:off x="3280284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0C6A96B7-19A3-3810-E397-F8BBD904C293}"/>
                </a:ext>
              </a:extLst>
            </p:cNvPr>
            <p:cNvGrpSpPr/>
            <p:nvPr/>
          </p:nvGrpSpPr>
          <p:grpSpPr>
            <a:xfrm>
              <a:off x="8220571" y="5345452"/>
              <a:ext cx="270427" cy="367481"/>
              <a:chOff x="4041426" y="1420368"/>
              <a:chExt cx="458571" cy="623149"/>
            </a:xfrm>
          </p:grpSpPr>
          <p:grpSp>
            <p:nvGrpSpPr>
              <p:cNvPr id="466" name="Group 465">
                <a:extLst>
                  <a:ext uri="{FF2B5EF4-FFF2-40B4-BE49-F238E27FC236}">
                    <a16:creationId xmlns:a16="http://schemas.microsoft.com/office/drawing/2014/main" id="{E1102006-82E6-F4E3-3A08-F2C7970CC7CF}"/>
                  </a:ext>
                </a:extLst>
              </p:cNvPr>
              <p:cNvGrpSpPr/>
              <p:nvPr/>
            </p:nvGrpSpPr>
            <p:grpSpPr>
              <a:xfrm>
                <a:off x="4042797" y="1420368"/>
                <a:ext cx="457200" cy="451231"/>
                <a:chOff x="4042797" y="1554480"/>
                <a:chExt cx="457200" cy="451231"/>
              </a:xfrm>
            </p:grpSpPr>
            <p:sp>
              <p:nvSpPr>
                <p:cNvPr id="469" name="Rectangle 468">
                  <a:extLst>
                    <a:ext uri="{FF2B5EF4-FFF2-40B4-BE49-F238E27FC236}">
                      <a16:creationId xmlns:a16="http://schemas.microsoft.com/office/drawing/2014/main" id="{FD3D1DB6-FB04-E72B-6FCF-369A471A953C}"/>
                    </a:ext>
                  </a:extLst>
                </p:cNvPr>
                <p:cNvSpPr/>
                <p:nvPr/>
              </p:nvSpPr>
              <p:spPr>
                <a:xfrm>
                  <a:off x="4131971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2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470" name="Rectangle 469">
                  <a:extLst>
                    <a:ext uri="{FF2B5EF4-FFF2-40B4-BE49-F238E27FC236}">
                      <a16:creationId xmlns:a16="http://schemas.microsoft.com/office/drawing/2014/main" id="{1A6922D7-02B0-47F1-331D-A5E517B866CA}"/>
                    </a:ext>
                  </a:extLst>
                </p:cNvPr>
                <p:cNvSpPr/>
                <p:nvPr/>
              </p:nvSpPr>
              <p:spPr>
                <a:xfrm>
                  <a:off x="4134237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1" name="Rectangle 470">
                  <a:extLst>
                    <a:ext uri="{FF2B5EF4-FFF2-40B4-BE49-F238E27FC236}">
                      <a16:creationId xmlns:a16="http://schemas.microsoft.com/office/drawing/2014/main" id="{560B7C9E-3438-F5C1-71B5-90DD289DA561}"/>
                    </a:ext>
                  </a:extLst>
                </p:cNvPr>
                <p:cNvSpPr/>
                <p:nvPr/>
              </p:nvSpPr>
              <p:spPr>
                <a:xfrm>
                  <a:off x="4042797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AAA22112-DA4C-36F3-53E1-A0822871EBBF}"/>
                  </a:ext>
                </a:extLst>
              </p:cNvPr>
              <p:cNvSpPr/>
              <p:nvPr/>
            </p:nvSpPr>
            <p:spPr>
              <a:xfrm>
                <a:off x="4134237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20AB14EA-84CB-CDC3-9F6E-95E4D4EE0864}"/>
                  </a:ext>
                </a:extLst>
              </p:cNvPr>
              <p:cNvSpPr/>
              <p:nvPr/>
            </p:nvSpPr>
            <p:spPr>
              <a:xfrm>
                <a:off x="4041426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272722BA-556A-246A-768B-E432EB671A89}"/>
                </a:ext>
              </a:extLst>
            </p:cNvPr>
            <p:cNvGrpSpPr/>
            <p:nvPr/>
          </p:nvGrpSpPr>
          <p:grpSpPr>
            <a:xfrm>
              <a:off x="8670402" y="5345452"/>
              <a:ext cx="270261" cy="367481"/>
              <a:chOff x="4804219" y="1420368"/>
              <a:chExt cx="458291" cy="623149"/>
            </a:xfrm>
          </p:grpSpPr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7E09B137-E64E-6CA6-4992-70D434C5EA7B}"/>
                  </a:ext>
                </a:extLst>
              </p:cNvPr>
              <p:cNvGrpSpPr/>
              <p:nvPr/>
            </p:nvGrpSpPr>
            <p:grpSpPr>
              <a:xfrm>
                <a:off x="4805310" y="1420368"/>
                <a:ext cx="457200" cy="451231"/>
                <a:chOff x="4805310" y="1554480"/>
                <a:chExt cx="457200" cy="451231"/>
              </a:xfrm>
            </p:grpSpPr>
            <p:sp>
              <p:nvSpPr>
                <p:cNvPr id="479" name="Rectangle 478">
                  <a:extLst>
                    <a:ext uri="{FF2B5EF4-FFF2-40B4-BE49-F238E27FC236}">
                      <a16:creationId xmlns:a16="http://schemas.microsoft.com/office/drawing/2014/main" id="{B2AC9303-7D30-1921-3EDC-435FF7D9D82B}"/>
                    </a:ext>
                  </a:extLst>
                </p:cNvPr>
                <p:cNvSpPr/>
                <p:nvPr/>
              </p:nvSpPr>
              <p:spPr>
                <a:xfrm>
                  <a:off x="4894484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2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480" name="Rectangle 479">
                  <a:extLst>
                    <a:ext uri="{FF2B5EF4-FFF2-40B4-BE49-F238E27FC236}">
                      <a16:creationId xmlns:a16="http://schemas.microsoft.com/office/drawing/2014/main" id="{0A08A9C3-98B5-8442-CFF5-28E56A8A9252}"/>
                    </a:ext>
                  </a:extLst>
                </p:cNvPr>
                <p:cNvSpPr/>
                <p:nvPr/>
              </p:nvSpPr>
              <p:spPr>
                <a:xfrm>
                  <a:off x="4896750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1" name="Rectangle 480">
                  <a:extLst>
                    <a:ext uri="{FF2B5EF4-FFF2-40B4-BE49-F238E27FC236}">
                      <a16:creationId xmlns:a16="http://schemas.microsoft.com/office/drawing/2014/main" id="{2B802224-3B06-2A6E-C9FA-A8A649BF123F}"/>
                    </a:ext>
                  </a:extLst>
                </p:cNvPr>
                <p:cNvSpPr/>
                <p:nvPr/>
              </p:nvSpPr>
              <p:spPr>
                <a:xfrm>
                  <a:off x="4805310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85B3734C-251B-5431-73EF-CE27E10638A5}"/>
                  </a:ext>
                </a:extLst>
              </p:cNvPr>
              <p:cNvSpPr/>
              <p:nvPr/>
            </p:nvSpPr>
            <p:spPr>
              <a:xfrm>
                <a:off x="4901969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E7BC41A2-7E75-8F31-A6D3-617BCB6C654E}"/>
                  </a:ext>
                </a:extLst>
              </p:cNvPr>
              <p:cNvSpPr/>
              <p:nvPr/>
            </p:nvSpPr>
            <p:spPr>
              <a:xfrm>
                <a:off x="4804219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6898B440-C407-5444-444D-2E24792FB913}"/>
                </a:ext>
              </a:extLst>
            </p:cNvPr>
            <p:cNvGrpSpPr/>
            <p:nvPr/>
          </p:nvGrpSpPr>
          <p:grpSpPr>
            <a:xfrm>
              <a:off x="9120069" y="5345452"/>
              <a:ext cx="270261" cy="367481"/>
              <a:chOff x="5566732" y="1420368"/>
              <a:chExt cx="458291" cy="623149"/>
            </a:xfrm>
          </p:grpSpPr>
          <p:grpSp>
            <p:nvGrpSpPr>
              <p:cNvPr id="486" name="Group 485">
                <a:extLst>
                  <a:ext uri="{FF2B5EF4-FFF2-40B4-BE49-F238E27FC236}">
                    <a16:creationId xmlns:a16="http://schemas.microsoft.com/office/drawing/2014/main" id="{C9039F9C-6A17-AD13-62AE-759C85E7E083}"/>
                  </a:ext>
                </a:extLst>
              </p:cNvPr>
              <p:cNvGrpSpPr/>
              <p:nvPr/>
            </p:nvGrpSpPr>
            <p:grpSpPr>
              <a:xfrm>
                <a:off x="5567823" y="1420368"/>
                <a:ext cx="457200" cy="451231"/>
                <a:chOff x="5567823" y="1554480"/>
                <a:chExt cx="457200" cy="451231"/>
              </a:xfrm>
            </p:grpSpPr>
            <p:sp>
              <p:nvSpPr>
                <p:cNvPr id="489" name="Rectangle 488">
                  <a:extLst>
                    <a:ext uri="{FF2B5EF4-FFF2-40B4-BE49-F238E27FC236}">
                      <a16:creationId xmlns:a16="http://schemas.microsoft.com/office/drawing/2014/main" id="{FF05D504-B4C6-9FDE-70D2-B1673FBF6FFF}"/>
                    </a:ext>
                  </a:extLst>
                </p:cNvPr>
                <p:cNvSpPr/>
                <p:nvPr/>
              </p:nvSpPr>
              <p:spPr>
                <a:xfrm>
                  <a:off x="5656997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2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D2961400-427C-4782-91F3-67DF05C33BA5}"/>
                    </a:ext>
                  </a:extLst>
                </p:cNvPr>
                <p:cNvSpPr/>
                <p:nvPr/>
              </p:nvSpPr>
              <p:spPr>
                <a:xfrm>
                  <a:off x="5659263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3AF6819F-DEF5-91A7-4E9D-4A9FEFE9956A}"/>
                    </a:ext>
                  </a:extLst>
                </p:cNvPr>
                <p:cNvSpPr/>
                <p:nvPr/>
              </p:nvSpPr>
              <p:spPr>
                <a:xfrm>
                  <a:off x="5567823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5AC82F66-9F1B-B5E3-BB8E-8C0EC8B25D12}"/>
                  </a:ext>
                </a:extLst>
              </p:cNvPr>
              <p:cNvSpPr/>
              <p:nvPr/>
            </p:nvSpPr>
            <p:spPr>
              <a:xfrm>
                <a:off x="5656542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68283AA4-A4DA-14E5-D4C6-BE0439A52F70}"/>
                  </a:ext>
                </a:extLst>
              </p:cNvPr>
              <p:cNvSpPr/>
              <p:nvPr/>
            </p:nvSpPr>
            <p:spPr>
              <a:xfrm>
                <a:off x="5566732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E40AAF97-81A8-C6D9-E3E0-8996309F4156}"/>
                </a:ext>
              </a:extLst>
            </p:cNvPr>
            <p:cNvGrpSpPr/>
            <p:nvPr/>
          </p:nvGrpSpPr>
          <p:grpSpPr>
            <a:xfrm>
              <a:off x="9568926" y="5345452"/>
              <a:ext cx="271070" cy="367481"/>
              <a:chOff x="6327874" y="1420368"/>
              <a:chExt cx="459662" cy="623149"/>
            </a:xfrm>
          </p:grpSpPr>
          <p:grpSp>
            <p:nvGrpSpPr>
              <p:cNvPr id="496" name="Group 495">
                <a:extLst>
                  <a:ext uri="{FF2B5EF4-FFF2-40B4-BE49-F238E27FC236}">
                    <a16:creationId xmlns:a16="http://schemas.microsoft.com/office/drawing/2014/main" id="{C80C3349-7FD1-D735-8216-14CEA9457873}"/>
                  </a:ext>
                </a:extLst>
              </p:cNvPr>
              <p:cNvGrpSpPr/>
              <p:nvPr/>
            </p:nvGrpSpPr>
            <p:grpSpPr>
              <a:xfrm>
                <a:off x="6330336" y="1420368"/>
                <a:ext cx="457200" cy="451231"/>
                <a:chOff x="6330336" y="1554480"/>
                <a:chExt cx="457200" cy="451231"/>
              </a:xfrm>
            </p:grpSpPr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057EB0ED-2463-A1E9-EB65-2011DD837D4A}"/>
                    </a:ext>
                  </a:extLst>
                </p:cNvPr>
                <p:cNvSpPr/>
                <p:nvPr/>
              </p:nvSpPr>
              <p:spPr>
                <a:xfrm>
                  <a:off x="6419510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2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4C212938-FD0B-2FDC-32D4-ABAE46F116AB}"/>
                    </a:ext>
                  </a:extLst>
                </p:cNvPr>
                <p:cNvSpPr/>
                <p:nvPr/>
              </p:nvSpPr>
              <p:spPr>
                <a:xfrm>
                  <a:off x="6421776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4C4FE974-D8F8-7793-9917-C6C374FACA59}"/>
                    </a:ext>
                  </a:extLst>
                </p:cNvPr>
                <p:cNvSpPr/>
                <p:nvPr/>
              </p:nvSpPr>
              <p:spPr>
                <a:xfrm>
                  <a:off x="6330336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3E683B70-97CD-E878-708C-BEC836FEDC1F}"/>
                  </a:ext>
                </a:extLst>
              </p:cNvPr>
              <p:cNvSpPr/>
              <p:nvPr/>
            </p:nvSpPr>
            <p:spPr>
              <a:xfrm>
                <a:off x="6424043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9DB6228C-1A54-C869-1D52-14DD43976BAD}"/>
                  </a:ext>
                </a:extLst>
              </p:cNvPr>
              <p:cNvSpPr/>
              <p:nvPr/>
            </p:nvSpPr>
            <p:spPr>
              <a:xfrm>
                <a:off x="6327874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951FFC5F-C234-A871-C334-FE4162310E29}"/>
                </a:ext>
              </a:extLst>
            </p:cNvPr>
            <p:cNvGrpSpPr/>
            <p:nvPr/>
          </p:nvGrpSpPr>
          <p:grpSpPr>
            <a:xfrm>
              <a:off x="10020045" y="5345452"/>
              <a:ext cx="273358" cy="367481"/>
              <a:chOff x="7092849" y="1420368"/>
              <a:chExt cx="463542" cy="623149"/>
            </a:xfrm>
          </p:grpSpPr>
          <p:grpSp>
            <p:nvGrpSpPr>
              <p:cNvPr id="506" name="Group 505">
                <a:extLst>
                  <a:ext uri="{FF2B5EF4-FFF2-40B4-BE49-F238E27FC236}">
                    <a16:creationId xmlns:a16="http://schemas.microsoft.com/office/drawing/2014/main" id="{F5A9BCC3-C4C8-46E3-82EC-6FF028725D57}"/>
                  </a:ext>
                </a:extLst>
              </p:cNvPr>
              <p:cNvGrpSpPr/>
              <p:nvPr/>
            </p:nvGrpSpPr>
            <p:grpSpPr>
              <a:xfrm>
                <a:off x="7092849" y="1420368"/>
                <a:ext cx="457200" cy="451231"/>
                <a:chOff x="7092849" y="1554480"/>
                <a:chExt cx="457200" cy="451231"/>
              </a:xfrm>
            </p:grpSpPr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15B97591-06D1-37AB-E101-C395D2CDB6D9}"/>
                    </a:ext>
                  </a:extLst>
                </p:cNvPr>
                <p:cNvSpPr/>
                <p:nvPr/>
              </p:nvSpPr>
              <p:spPr>
                <a:xfrm>
                  <a:off x="7182023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2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49EF8012-737B-AD92-C351-3233E0448817}"/>
                    </a:ext>
                  </a:extLst>
                </p:cNvPr>
                <p:cNvSpPr/>
                <p:nvPr/>
              </p:nvSpPr>
              <p:spPr>
                <a:xfrm>
                  <a:off x="7184289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F6C8981F-E4DE-479C-9D50-2BE3AFC71A35}"/>
                    </a:ext>
                  </a:extLst>
                </p:cNvPr>
                <p:cNvSpPr/>
                <p:nvPr/>
              </p:nvSpPr>
              <p:spPr>
                <a:xfrm>
                  <a:off x="7092849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353B8E55-0E43-32E4-8FD1-FF79063B0241}"/>
                  </a:ext>
                </a:extLst>
              </p:cNvPr>
              <p:cNvSpPr/>
              <p:nvPr/>
            </p:nvSpPr>
            <p:spPr>
              <a:xfrm>
                <a:off x="7182023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E58F3B1D-3BA7-A492-1767-E0B728AB43EC}"/>
                  </a:ext>
                </a:extLst>
              </p:cNvPr>
              <p:cNvSpPr/>
              <p:nvPr/>
            </p:nvSpPr>
            <p:spPr>
              <a:xfrm>
                <a:off x="7099191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CD27A135-B68C-0FA8-F3FF-C3319F25000A}"/>
                </a:ext>
              </a:extLst>
            </p:cNvPr>
            <p:cNvGrpSpPr/>
            <p:nvPr/>
          </p:nvGrpSpPr>
          <p:grpSpPr>
            <a:xfrm>
              <a:off x="10468120" y="5345452"/>
              <a:ext cx="271210" cy="367481"/>
              <a:chOff x="7852664" y="1420368"/>
              <a:chExt cx="459898" cy="623149"/>
            </a:xfrm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69F8DEDD-FCE4-FF1D-B352-2716496E86F6}"/>
                  </a:ext>
                </a:extLst>
              </p:cNvPr>
              <p:cNvGrpSpPr/>
              <p:nvPr/>
            </p:nvGrpSpPr>
            <p:grpSpPr>
              <a:xfrm>
                <a:off x="7855362" y="1420368"/>
                <a:ext cx="457200" cy="451231"/>
                <a:chOff x="7855362" y="1554480"/>
                <a:chExt cx="457200" cy="451231"/>
              </a:xfrm>
            </p:grpSpPr>
            <p:sp>
              <p:nvSpPr>
                <p:cNvPr id="519" name="Rectangle 518">
                  <a:extLst>
                    <a:ext uri="{FF2B5EF4-FFF2-40B4-BE49-F238E27FC236}">
                      <a16:creationId xmlns:a16="http://schemas.microsoft.com/office/drawing/2014/main" id="{E64D8071-1F6C-6640-9C2A-08F3C61CB24D}"/>
                    </a:ext>
                  </a:extLst>
                </p:cNvPr>
                <p:cNvSpPr/>
                <p:nvPr/>
              </p:nvSpPr>
              <p:spPr>
                <a:xfrm>
                  <a:off x="7944536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2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5493B045-7010-DA04-6987-10EC9840B3B6}"/>
                    </a:ext>
                  </a:extLst>
                </p:cNvPr>
                <p:cNvSpPr/>
                <p:nvPr/>
              </p:nvSpPr>
              <p:spPr>
                <a:xfrm>
                  <a:off x="7946802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1" name="Rectangle 520">
                  <a:extLst>
                    <a:ext uri="{FF2B5EF4-FFF2-40B4-BE49-F238E27FC236}">
                      <a16:creationId xmlns:a16="http://schemas.microsoft.com/office/drawing/2014/main" id="{96968622-7E47-9D21-1B9A-9372BBE221F1}"/>
                    </a:ext>
                  </a:extLst>
                </p:cNvPr>
                <p:cNvSpPr/>
                <p:nvPr/>
              </p:nvSpPr>
              <p:spPr>
                <a:xfrm>
                  <a:off x="7855362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B42A488C-B867-CD7A-1544-87B63059A5D1}"/>
                  </a:ext>
                </a:extLst>
              </p:cNvPr>
              <p:cNvSpPr/>
              <p:nvPr/>
            </p:nvSpPr>
            <p:spPr>
              <a:xfrm>
                <a:off x="7944104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5FB8EBA7-D131-77FA-83D6-82F06E4E3A5E}"/>
                  </a:ext>
                </a:extLst>
              </p:cNvPr>
              <p:cNvSpPr/>
              <p:nvPr/>
            </p:nvSpPr>
            <p:spPr>
              <a:xfrm>
                <a:off x="7852664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A6D34665-68BA-C1C6-50A5-0537433F83C6}"/>
                </a:ext>
              </a:extLst>
            </p:cNvPr>
            <p:cNvGrpSpPr/>
            <p:nvPr/>
          </p:nvGrpSpPr>
          <p:grpSpPr>
            <a:xfrm>
              <a:off x="10919377" y="5345452"/>
              <a:ext cx="269618" cy="367481"/>
              <a:chOff x="8617875" y="1420368"/>
              <a:chExt cx="457200" cy="623149"/>
            </a:xfrm>
          </p:grpSpPr>
          <p:grpSp>
            <p:nvGrpSpPr>
              <p:cNvPr id="526" name="Group 525">
                <a:extLst>
                  <a:ext uri="{FF2B5EF4-FFF2-40B4-BE49-F238E27FC236}">
                    <a16:creationId xmlns:a16="http://schemas.microsoft.com/office/drawing/2014/main" id="{D6D27F01-C2AB-50B6-F1DB-7C98840535DE}"/>
                  </a:ext>
                </a:extLst>
              </p:cNvPr>
              <p:cNvGrpSpPr/>
              <p:nvPr/>
            </p:nvGrpSpPr>
            <p:grpSpPr>
              <a:xfrm>
                <a:off x="8617875" y="1420368"/>
                <a:ext cx="457200" cy="451231"/>
                <a:chOff x="8617875" y="1554480"/>
                <a:chExt cx="457200" cy="451231"/>
              </a:xfrm>
            </p:grpSpPr>
            <p:sp>
              <p:nvSpPr>
                <p:cNvPr id="529" name="Rectangle 528">
                  <a:extLst>
                    <a:ext uri="{FF2B5EF4-FFF2-40B4-BE49-F238E27FC236}">
                      <a16:creationId xmlns:a16="http://schemas.microsoft.com/office/drawing/2014/main" id="{00E08915-59AA-37A5-8C51-C0EC242BAE31}"/>
                    </a:ext>
                  </a:extLst>
                </p:cNvPr>
                <p:cNvSpPr/>
                <p:nvPr/>
              </p:nvSpPr>
              <p:spPr>
                <a:xfrm>
                  <a:off x="8707049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2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530" name="Rectangle 529">
                  <a:extLst>
                    <a:ext uri="{FF2B5EF4-FFF2-40B4-BE49-F238E27FC236}">
                      <a16:creationId xmlns:a16="http://schemas.microsoft.com/office/drawing/2014/main" id="{9EEBDBEA-3082-E620-9274-62CF7358A22B}"/>
                    </a:ext>
                  </a:extLst>
                </p:cNvPr>
                <p:cNvSpPr/>
                <p:nvPr/>
              </p:nvSpPr>
              <p:spPr>
                <a:xfrm>
                  <a:off x="8709315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1" name="Rectangle 530">
                  <a:extLst>
                    <a:ext uri="{FF2B5EF4-FFF2-40B4-BE49-F238E27FC236}">
                      <a16:creationId xmlns:a16="http://schemas.microsoft.com/office/drawing/2014/main" id="{9DA5C28A-3420-1DB0-3C5A-8A9A696375CD}"/>
                    </a:ext>
                  </a:extLst>
                </p:cNvPr>
                <p:cNvSpPr/>
                <p:nvPr/>
              </p:nvSpPr>
              <p:spPr>
                <a:xfrm>
                  <a:off x="8617875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A07A0A18-2D9C-0F2F-1CDC-35AB7249979F}"/>
                  </a:ext>
                </a:extLst>
              </p:cNvPr>
              <p:cNvSpPr/>
              <p:nvPr/>
            </p:nvSpPr>
            <p:spPr>
              <a:xfrm>
                <a:off x="8709315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E99AB443-DF88-23A7-C11E-0A30BCBC5A45}"/>
                  </a:ext>
                </a:extLst>
              </p:cNvPr>
              <p:cNvSpPr/>
              <p:nvPr/>
            </p:nvSpPr>
            <p:spPr>
              <a:xfrm>
                <a:off x="8617875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94E61B2A-18E7-18E5-0E31-AA1A1870FB13}"/>
                </a:ext>
              </a:extLst>
            </p:cNvPr>
            <p:cNvGrpSpPr/>
            <p:nvPr/>
          </p:nvGrpSpPr>
          <p:grpSpPr>
            <a:xfrm>
              <a:off x="11369043" y="5345452"/>
              <a:ext cx="269618" cy="367481"/>
              <a:chOff x="9380388" y="1420368"/>
              <a:chExt cx="457200" cy="623149"/>
            </a:xfrm>
          </p:grpSpPr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AD9A05E0-55C3-298F-B1AA-8A7185F52796}"/>
                  </a:ext>
                </a:extLst>
              </p:cNvPr>
              <p:cNvGrpSpPr/>
              <p:nvPr/>
            </p:nvGrpSpPr>
            <p:grpSpPr>
              <a:xfrm>
                <a:off x="9380388" y="1420368"/>
                <a:ext cx="457200" cy="451231"/>
                <a:chOff x="9380388" y="1554480"/>
                <a:chExt cx="457200" cy="451231"/>
              </a:xfrm>
            </p:grpSpPr>
            <p:sp>
              <p:nvSpPr>
                <p:cNvPr id="539" name="Rectangle 538">
                  <a:extLst>
                    <a:ext uri="{FF2B5EF4-FFF2-40B4-BE49-F238E27FC236}">
                      <a16:creationId xmlns:a16="http://schemas.microsoft.com/office/drawing/2014/main" id="{B3396F5A-603A-1832-71B5-098EDE563D2A}"/>
                    </a:ext>
                  </a:extLst>
                </p:cNvPr>
                <p:cNvSpPr/>
                <p:nvPr/>
              </p:nvSpPr>
              <p:spPr>
                <a:xfrm>
                  <a:off x="9475916" y="1731391"/>
                  <a:ext cx="278853" cy="274320"/>
                </a:xfrm>
                <a:prstGeom prst="rect">
                  <a:avLst/>
                </a:prstGeom>
                <a:solidFill>
                  <a:srgbClr val="7030A0">
                    <a:alpha val="20000"/>
                  </a:srgbClr>
                </a:solidFill>
                <a:ln w="12700">
                  <a:solidFill>
                    <a:srgbClr val="7030A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r>
                    <a:rPr lang="en-US" sz="200" dirty="0">
                      <a:solidFill>
                        <a:prstClr val="black"/>
                      </a:solidFill>
                    </a:rPr>
                    <a:t>LSTM</a:t>
                  </a:r>
                </a:p>
              </p:txBody>
            </p:sp>
            <p:sp>
              <p:nvSpPr>
                <p:cNvPr id="540" name="Rectangle 539">
                  <a:extLst>
                    <a:ext uri="{FF2B5EF4-FFF2-40B4-BE49-F238E27FC236}">
                      <a16:creationId xmlns:a16="http://schemas.microsoft.com/office/drawing/2014/main" id="{B94AC83E-FA68-8145-9A77-0265E059F453}"/>
                    </a:ext>
                  </a:extLst>
                </p:cNvPr>
                <p:cNvSpPr/>
                <p:nvPr/>
              </p:nvSpPr>
              <p:spPr>
                <a:xfrm>
                  <a:off x="9471828" y="1620774"/>
                  <a:ext cx="274320" cy="91440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rgbClr val="0070C0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lvl="0" algn="ctr"/>
                  <a:endParaRPr lang="en-US" sz="4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7A657E33-ED10-3254-9EDD-7BB6420EA76A}"/>
                    </a:ext>
                  </a:extLst>
                </p:cNvPr>
                <p:cNvSpPr/>
                <p:nvPr/>
              </p:nvSpPr>
              <p:spPr>
                <a:xfrm>
                  <a:off x="9380388" y="1554480"/>
                  <a:ext cx="457200" cy="45720"/>
                </a:xfrm>
                <a:prstGeom prst="rect">
                  <a:avLst/>
                </a:prstGeom>
                <a:solidFill>
                  <a:srgbClr val="73FEFF"/>
                </a:solidFill>
                <a:ln>
                  <a:solidFill>
                    <a:schemeClr val="tx1"/>
                  </a:solidFill>
                  <a:tailEnd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</p:grp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5FC03616-3D6F-472D-C26A-08C339CEFC18}"/>
                  </a:ext>
                </a:extLst>
              </p:cNvPr>
              <p:cNvSpPr/>
              <p:nvPr/>
            </p:nvSpPr>
            <p:spPr>
              <a:xfrm>
                <a:off x="9471828" y="1889021"/>
                <a:ext cx="274320" cy="91440"/>
              </a:xfrm>
              <a:prstGeom prst="rect">
                <a:avLst/>
              </a:prstGeom>
              <a:solidFill>
                <a:srgbClr val="92D050"/>
              </a:solidFill>
              <a:ln w="12700">
                <a:solidFill>
                  <a:srgbClr val="00B050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lvl="0" algn="ctr"/>
                <a:endParaRPr lang="en-US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18324349-A990-186F-BBD6-E793FCFAAE26}"/>
                  </a:ext>
                </a:extLst>
              </p:cNvPr>
              <p:cNvSpPr/>
              <p:nvPr/>
            </p:nvSpPr>
            <p:spPr>
              <a:xfrm>
                <a:off x="9380388" y="1997797"/>
                <a:ext cx="457200" cy="45720"/>
              </a:xfrm>
              <a:prstGeom prst="rect">
                <a:avLst/>
              </a:prstGeom>
              <a:solidFill>
                <a:srgbClr val="73FB79"/>
              </a:solidFill>
              <a:ln>
                <a:solidFill>
                  <a:schemeClr val="tx1"/>
                </a:solidFill>
                <a:tailEnd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544" name="TextBox 543">
              <a:extLst>
                <a:ext uri="{FF2B5EF4-FFF2-40B4-BE49-F238E27FC236}">
                  <a16:creationId xmlns:a16="http://schemas.microsoft.com/office/drawing/2014/main" id="{C9EE6725-DFA6-E549-8B81-1A84BABCD73B}"/>
                </a:ext>
              </a:extLst>
            </p:cNvPr>
            <p:cNvSpPr txBox="1"/>
            <p:nvPr/>
          </p:nvSpPr>
          <p:spPr>
            <a:xfrm rot="16200000">
              <a:off x="6613782" y="5434627"/>
              <a:ext cx="612983" cy="33855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 err="1"/>
                <a:t>Prerdictor</a:t>
              </a:r>
              <a:endParaRPr lang="en-US" sz="800" dirty="0"/>
            </a:p>
            <a:p>
              <a:r>
                <a:rPr lang="en-US" sz="800" dirty="0"/>
                <a:t>Network</a:t>
              </a:r>
            </a:p>
          </p:txBody>
        </p:sp>
      </p:grpSp>
      <p:grpSp>
        <p:nvGrpSpPr>
          <p:cNvPr id="1291" name="Group 1290">
            <a:extLst>
              <a:ext uri="{FF2B5EF4-FFF2-40B4-BE49-F238E27FC236}">
                <a16:creationId xmlns:a16="http://schemas.microsoft.com/office/drawing/2014/main" id="{20FDD4EF-22D2-21B6-C6C2-98CEF6A5F426}"/>
              </a:ext>
            </a:extLst>
          </p:cNvPr>
          <p:cNvGrpSpPr/>
          <p:nvPr/>
        </p:nvGrpSpPr>
        <p:grpSpPr>
          <a:xfrm>
            <a:off x="1267443" y="3940503"/>
            <a:ext cx="4393872" cy="982672"/>
            <a:chOff x="1267443" y="3940503"/>
            <a:chExt cx="4393872" cy="982672"/>
          </a:xfrm>
        </p:grpSpPr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095BC4B2-2A30-C1FD-9BF7-D0A0302D4262}"/>
                </a:ext>
              </a:extLst>
            </p:cNvPr>
            <p:cNvCxnSpPr>
              <a:stCxn id="358" idx="0"/>
            </p:cNvCxnSpPr>
            <p:nvPr/>
          </p:nvCxnSpPr>
          <p:spPr>
            <a:xfrm flipV="1">
              <a:off x="1286918" y="4852981"/>
              <a:ext cx="0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4AC3C827-578E-C29A-E93A-4B1F11AC4CD4}"/>
                </a:ext>
              </a:extLst>
            </p:cNvPr>
            <p:cNvCxnSpPr>
              <a:stCxn id="357" idx="0"/>
            </p:cNvCxnSpPr>
            <p:nvPr/>
          </p:nvCxnSpPr>
          <p:spPr>
            <a:xfrm flipV="1">
              <a:off x="1682978" y="4852981"/>
              <a:ext cx="0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FE33C5B1-93BF-E3BD-1829-FCD97CE11DD1}"/>
                </a:ext>
              </a:extLst>
            </p:cNvPr>
            <p:cNvCxnSpPr>
              <a:stCxn id="356" idx="0"/>
            </p:cNvCxnSpPr>
            <p:nvPr/>
          </p:nvCxnSpPr>
          <p:spPr>
            <a:xfrm flipV="1">
              <a:off x="2079039" y="4852981"/>
              <a:ext cx="0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5E10D342-E36A-411C-7F08-C26765116FA2}"/>
                </a:ext>
              </a:extLst>
            </p:cNvPr>
            <p:cNvCxnSpPr>
              <a:stCxn id="355" idx="0"/>
            </p:cNvCxnSpPr>
            <p:nvPr/>
          </p:nvCxnSpPr>
          <p:spPr>
            <a:xfrm flipV="1">
              <a:off x="2475099" y="4852981"/>
              <a:ext cx="0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>
              <a:extLst>
                <a:ext uri="{FF2B5EF4-FFF2-40B4-BE49-F238E27FC236}">
                  <a16:creationId xmlns:a16="http://schemas.microsoft.com/office/drawing/2014/main" id="{6943B7FE-B5ED-CD57-A274-A9293C4C454E}"/>
                </a:ext>
              </a:extLst>
            </p:cNvPr>
            <p:cNvCxnSpPr>
              <a:stCxn id="354" idx="0"/>
            </p:cNvCxnSpPr>
            <p:nvPr/>
          </p:nvCxnSpPr>
          <p:spPr>
            <a:xfrm flipV="1">
              <a:off x="2871159" y="4852981"/>
              <a:ext cx="0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Arrow Connector 401">
              <a:extLst>
                <a:ext uri="{FF2B5EF4-FFF2-40B4-BE49-F238E27FC236}">
                  <a16:creationId xmlns:a16="http://schemas.microsoft.com/office/drawing/2014/main" id="{7B8FADBF-C361-D638-EF7B-EE5E5CD7AE1D}"/>
                </a:ext>
              </a:extLst>
            </p:cNvPr>
            <p:cNvCxnSpPr>
              <a:stCxn id="353" idx="0"/>
            </p:cNvCxnSpPr>
            <p:nvPr/>
          </p:nvCxnSpPr>
          <p:spPr>
            <a:xfrm flipV="1">
              <a:off x="3267219" y="4852981"/>
              <a:ext cx="737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603E0486-6165-EFD4-B927-A494B34C5D14}"/>
                </a:ext>
              </a:extLst>
            </p:cNvPr>
            <p:cNvCxnSpPr>
              <a:stCxn id="347" idx="0"/>
            </p:cNvCxnSpPr>
            <p:nvPr/>
          </p:nvCxnSpPr>
          <p:spPr>
            <a:xfrm flipV="1">
              <a:off x="3663280" y="4852981"/>
              <a:ext cx="0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3CC70FC0-B228-8E38-64F6-3D7F0DF938A3}"/>
                </a:ext>
              </a:extLst>
            </p:cNvPr>
            <p:cNvCxnSpPr>
              <a:stCxn id="349" idx="0"/>
            </p:cNvCxnSpPr>
            <p:nvPr/>
          </p:nvCxnSpPr>
          <p:spPr>
            <a:xfrm flipV="1">
              <a:off x="4059340" y="4852981"/>
              <a:ext cx="0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03F7C584-4025-2680-72E9-293598ECDD2D}"/>
                </a:ext>
              </a:extLst>
            </p:cNvPr>
            <p:cNvCxnSpPr>
              <a:stCxn id="350" idx="0"/>
            </p:cNvCxnSpPr>
            <p:nvPr/>
          </p:nvCxnSpPr>
          <p:spPr>
            <a:xfrm flipV="1">
              <a:off x="4455400" y="4852981"/>
              <a:ext cx="0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016BF066-6F9F-FE49-20D8-C1C35377E69E}"/>
                </a:ext>
              </a:extLst>
            </p:cNvPr>
            <p:cNvCxnSpPr>
              <a:stCxn id="351" idx="0"/>
            </p:cNvCxnSpPr>
            <p:nvPr/>
          </p:nvCxnSpPr>
          <p:spPr>
            <a:xfrm flipV="1">
              <a:off x="4851460" y="4852981"/>
              <a:ext cx="0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B4F33E87-B9CC-3F07-1B65-E21920912943}"/>
                </a:ext>
              </a:extLst>
            </p:cNvPr>
            <p:cNvCxnSpPr>
              <a:stCxn id="352" idx="0"/>
            </p:cNvCxnSpPr>
            <p:nvPr/>
          </p:nvCxnSpPr>
          <p:spPr>
            <a:xfrm flipV="1">
              <a:off x="5247521" y="4852981"/>
              <a:ext cx="0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>
              <a:extLst>
                <a:ext uri="{FF2B5EF4-FFF2-40B4-BE49-F238E27FC236}">
                  <a16:creationId xmlns:a16="http://schemas.microsoft.com/office/drawing/2014/main" id="{4F6E021E-C558-57E2-9678-2329D12D1C9E}"/>
                </a:ext>
              </a:extLst>
            </p:cNvPr>
            <p:cNvCxnSpPr>
              <a:stCxn id="348" idx="0"/>
            </p:cNvCxnSpPr>
            <p:nvPr/>
          </p:nvCxnSpPr>
          <p:spPr>
            <a:xfrm flipV="1">
              <a:off x="5643581" y="4852981"/>
              <a:ext cx="0" cy="70194"/>
            </a:xfrm>
            <a:prstGeom prst="straightConnector1">
              <a:avLst/>
            </a:prstGeom>
            <a:ln w="12700">
              <a:solidFill>
                <a:srgbClr val="94520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3" name="Group 1192">
              <a:extLst>
                <a:ext uri="{FF2B5EF4-FFF2-40B4-BE49-F238E27FC236}">
                  <a16:creationId xmlns:a16="http://schemas.microsoft.com/office/drawing/2014/main" id="{5453C875-3619-1505-DC81-DC8854CCCAD8}"/>
                </a:ext>
              </a:extLst>
            </p:cNvPr>
            <p:cNvGrpSpPr/>
            <p:nvPr/>
          </p:nvGrpSpPr>
          <p:grpSpPr>
            <a:xfrm>
              <a:off x="1267443" y="3940503"/>
              <a:ext cx="4393872" cy="910321"/>
              <a:chOff x="1267443" y="3940503"/>
              <a:chExt cx="4393872" cy="910321"/>
            </a:xfrm>
          </p:grpSpPr>
          <p:grpSp>
            <p:nvGrpSpPr>
              <p:cNvPr id="1082" name="Group 1081">
                <a:extLst>
                  <a:ext uri="{FF2B5EF4-FFF2-40B4-BE49-F238E27FC236}">
                    <a16:creationId xmlns:a16="http://schemas.microsoft.com/office/drawing/2014/main" id="{CA8C0722-5EA8-98EA-C5B4-8143638A4EF1}"/>
                  </a:ext>
                </a:extLst>
              </p:cNvPr>
              <p:cNvGrpSpPr/>
              <p:nvPr/>
            </p:nvGrpSpPr>
            <p:grpSpPr>
              <a:xfrm>
                <a:off x="1267443" y="3944581"/>
                <a:ext cx="44983" cy="906243"/>
                <a:chOff x="1273499" y="3944581"/>
                <a:chExt cx="44983" cy="906243"/>
              </a:xfrm>
            </p:grpSpPr>
            <p:sp>
              <p:nvSpPr>
                <p:cNvPr id="549" name="Rectangle 548">
                  <a:extLst>
                    <a:ext uri="{FF2B5EF4-FFF2-40B4-BE49-F238E27FC236}">
                      <a16:creationId xmlns:a16="http://schemas.microsoft.com/office/drawing/2014/main" id="{32CFA217-FABE-6DA9-9680-DA524D613C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73499" y="3944581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>
                  <a:extLst>
                    <a:ext uri="{FF2B5EF4-FFF2-40B4-BE49-F238E27FC236}">
                      <a16:creationId xmlns:a16="http://schemas.microsoft.com/office/drawing/2014/main" id="{EBE6FC31-32E7-4F2D-7478-F6E8042B97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73499" y="4080382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>
                  <a:extLst>
                    <a:ext uri="{FF2B5EF4-FFF2-40B4-BE49-F238E27FC236}">
                      <a16:creationId xmlns:a16="http://schemas.microsoft.com/office/drawing/2014/main" id="{4F669949-7A7A-E1B7-767A-5301ABECB7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73499" y="4216183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>
                  <a:extLst>
                    <a:ext uri="{FF2B5EF4-FFF2-40B4-BE49-F238E27FC236}">
                      <a16:creationId xmlns:a16="http://schemas.microsoft.com/office/drawing/2014/main" id="{2A6241E1-87BE-2DD1-DDC4-E1669B10B7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73499" y="4351984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70565044-3EE1-37E7-7A0D-C0254B6FC2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73499" y="4487785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>
                  <a:extLst>
                    <a:ext uri="{FF2B5EF4-FFF2-40B4-BE49-F238E27FC236}">
                      <a16:creationId xmlns:a16="http://schemas.microsoft.com/office/drawing/2014/main" id="{4B3108C4-0493-C41C-CAA6-7E8839E29A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73499" y="4623586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526B4BBF-215B-A914-73CC-193F9B0A7F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73499" y="4759384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7" name="Group 1086">
                <a:extLst>
                  <a:ext uri="{FF2B5EF4-FFF2-40B4-BE49-F238E27FC236}">
                    <a16:creationId xmlns:a16="http://schemas.microsoft.com/office/drawing/2014/main" id="{9D4E0192-3330-5599-8B52-74647DEBCD94}"/>
                  </a:ext>
                </a:extLst>
              </p:cNvPr>
              <p:cNvGrpSpPr/>
              <p:nvPr/>
            </p:nvGrpSpPr>
            <p:grpSpPr>
              <a:xfrm>
                <a:off x="3251432" y="3940503"/>
                <a:ext cx="44983" cy="906243"/>
                <a:chOff x="3154536" y="3940503"/>
                <a:chExt cx="44983" cy="906243"/>
              </a:xfrm>
            </p:grpSpPr>
            <p:sp>
              <p:nvSpPr>
                <p:cNvPr id="561" name="Rectangle 560">
                  <a:extLst>
                    <a:ext uri="{FF2B5EF4-FFF2-40B4-BE49-F238E27FC236}">
                      <a16:creationId xmlns:a16="http://schemas.microsoft.com/office/drawing/2014/main" id="{44AC76D4-77E5-2363-5BCA-70A4669CDE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4536" y="3940503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>
                  <a:extLst>
                    <a:ext uri="{FF2B5EF4-FFF2-40B4-BE49-F238E27FC236}">
                      <a16:creationId xmlns:a16="http://schemas.microsoft.com/office/drawing/2014/main" id="{91907037-7C64-52A3-BE82-6C61E3FD3AE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4536" y="4076304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19FD46BF-0EA6-80BD-287B-48FD17D1AF7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4536" y="4212105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4" name="Rectangle 563">
                  <a:extLst>
                    <a:ext uri="{FF2B5EF4-FFF2-40B4-BE49-F238E27FC236}">
                      <a16:creationId xmlns:a16="http://schemas.microsoft.com/office/drawing/2014/main" id="{049B56F8-DBDA-7F44-49D3-26A617DD69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4536" y="4347906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Rectangle 564">
                  <a:extLst>
                    <a:ext uri="{FF2B5EF4-FFF2-40B4-BE49-F238E27FC236}">
                      <a16:creationId xmlns:a16="http://schemas.microsoft.com/office/drawing/2014/main" id="{2C7653AB-1DF1-2327-6C6C-CD5E0E8292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4536" y="4483707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Rectangle 565">
                  <a:extLst>
                    <a:ext uri="{FF2B5EF4-FFF2-40B4-BE49-F238E27FC236}">
                      <a16:creationId xmlns:a16="http://schemas.microsoft.com/office/drawing/2014/main" id="{CB1736FA-2EED-90CF-3FFA-A575980F74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4536" y="4619508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EF69597F-0BE0-0B1B-CBA1-10862C5BD1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4536" y="4755306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6" name="Group 1085">
                <a:extLst>
                  <a:ext uri="{FF2B5EF4-FFF2-40B4-BE49-F238E27FC236}">
                    <a16:creationId xmlns:a16="http://schemas.microsoft.com/office/drawing/2014/main" id="{74E5C28B-CA07-9376-81E4-EB7DDFBF1126}"/>
                  </a:ext>
                </a:extLst>
              </p:cNvPr>
              <p:cNvGrpSpPr/>
              <p:nvPr/>
            </p:nvGrpSpPr>
            <p:grpSpPr>
              <a:xfrm>
                <a:off x="2846521" y="3940503"/>
                <a:ext cx="44983" cy="906243"/>
                <a:chOff x="2773849" y="3940503"/>
                <a:chExt cx="44983" cy="906243"/>
              </a:xfrm>
            </p:grpSpPr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59D007C2-D60F-15E8-B561-BFA829BF25A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3849" y="3940503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>
                  <a:extLst>
                    <a:ext uri="{FF2B5EF4-FFF2-40B4-BE49-F238E27FC236}">
                      <a16:creationId xmlns:a16="http://schemas.microsoft.com/office/drawing/2014/main" id="{4E0A3CB8-D32A-1884-FAD8-78A35E2723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3849" y="4076304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>
                  <a:extLst>
                    <a:ext uri="{FF2B5EF4-FFF2-40B4-BE49-F238E27FC236}">
                      <a16:creationId xmlns:a16="http://schemas.microsoft.com/office/drawing/2014/main" id="{28CF483C-6A5A-00CD-F210-2CE2365F51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3849" y="4212105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EB395891-2C76-A47D-0533-B9DF058EE0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3849" y="4347906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>
                  <a:extLst>
                    <a:ext uri="{FF2B5EF4-FFF2-40B4-BE49-F238E27FC236}">
                      <a16:creationId xmlns:a16="http://schemas.microsoft.com/office/drawing/2014/main" id="{C4BB4BFF-C241-7FB4-FEAB-E2BC68BF46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3849" y="4483707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>
                  <a:extLst>
                    <a:ext uri="{FF2B5EF4-FFF2-40B4-BE49-F238E27FC236}">
                      <a16:creationId xmlns:a16="http://schemas.microsoft.com/office/drawing/2014/main" id="{3CBE7277-CBCF-BBE4-7E83-8CDB878E84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3849" y="4619508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287954BB-B197-3E27-9735-8286D50637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73849" y="4755306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2" name="Group 1091">
                <a:extLst>
                  <a:ext uri="{FF2B5EF4-FFF2-40B4-BE49-F238E27FC236}">
                    <a16:creationId xmlns:a16="http://schemas.microsoft.com/office/drawing/2014/main" id="{8F660206-14C0-4682-3B99-3B68DCF1D997}"/>
                  </a:ext>
                </a:extLst>
              </p:cNvPr>
              <p:cNvGrpSpPr/>
              <p:nvPr/>
            </p:nvGrpSpPr>
            <p:grpSpPr>
              <a:xfrm>
                <a:off x="5224470" y="3944581"/>
                <a:ext cx="44983" cy="906243"/>
                <a:chOff x="5036741" y="3944581"/>
                <a:chExt cx="44983" cy="906243"/>
              </a:xfrm>
            </p:grpSpPr>
            <p:sp>
              <p:nvSpPr>
                <p:cNvPr id="585" name="Rectangle 584">
                  <a:extLst>
                    <a:ext uri="{FF2B5EF4-FFF2-40B4-BE49-F238E27FC236}">
                      <a16:creationId xmlns:a16="http://schemas.microsoft.com/office/drawing/2014/main" id="{DA272B0A-D48A-EE8A-248F-4F2391CB80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6741" y="3944581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>
                  <a:extLst>
                    <a:ext uri="{FF2B5EF4-FFF2-40B4-BE49-F238E27FC236}">
                      <a16:creationId xmlns:a16="http://schemas.microsoft.com/office/drawing/2014/main" id="{2A522B84-8573-AA93-F9D2-3F9683F411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6741" y="4080382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>
                  <a:extLst>
                    <a:ext uri="{FF2B5EF4-FFF2-40B4-BE49-F238E27FC236}">
                      <a16:creationId xmlns:a16="http://schemas.microsoft.com/office/drawing/2014/main" id="{B13B7652-805F-00A6-6A7E-F1B191924C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6741" y="4216183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>
                  <a:extLst>
                    <a:ext uri="{FF2B5EF4-FFF2-40B4-BE49-F238E27FC236}">
                      <a16:creationId xmlns:a16="http://schemas.microsoft.com/office/drawing/2014/main" id="{A3852058-CB3D-FA67-2B86-A68CF7D2B8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6741" y="4351984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>
                  <a:extLst>
                    <a:ext uri="{FF2B5EF4-FFF2-40B4-BE49-F238E27FC236}">
                      <a16:creationId xmlns:a16="http://schemas.microsoft.com/office/drawing/2014/main" id="{3E73D031-BD14-DB8D-D75C-46C2A9EDBC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6741" y="4487785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8F42F175-5680-7223-CDD5-C1A3D33ADEE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6741" y="4623586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47879167-5F12-2D44-965A-342FBB6E82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6741" y="4759384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3" name="Group 1092">
                <a:extLst>
                  <a:ext uri="{FF2B5EF4-FFF2-40B4-BE49-F238E27FC236}">
                    <a16:creationId xmlns:a16="http://schemas.microsoft.com/office/drawing/2014/main" id="{27056893-EC5E-E1B8-0C60-563C51DFB3E4}"/>
                  </a:ext>
                </a:extLst>
              </p:cNvPr>
              <p:cNvGrpSpPr/>
              <p:nvPr/>
            </p:nvGrpSpPr>
            <p:grpSpPr>
              <a:xfrm>
                <a:off x="5616332" y="3944581"/>
                <a:ext cx="44983" cy="906243"/>
                <a:chOff x="5416488" y="3944581"/>
                <a:chExt cx="44983" cy="906243"/>
              </a:xfrm>
            </p:grpSpPr>
            <p:sp>
              <p:nvSpPr>
                <p:cNvPr id="597" name="Rectangle 596">
                  <a:extLst>
                    <a:ext uri="{FF2B5EF4-FFF2-40B4-BE49-F238E27FC236}">
                      <a16:creationId xmlns:a16="http://schemas.microsoft.com/office/drawing/2014/main" id="{50D994B7-C2FD-8F71-6732-4100B08C7B4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16488" y="3944581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44ED71E7-79A0-E3CA-1D40-D738C5A2B5B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16488" y="4080382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>
                  <a:extLst>
                    <a:ext uri="{FF2B5EF4-FFF2-40B4-BE49-F238E27FC236}">
                      <a16:creationId xmlns:a16="http://schemas.microsoft.com/office/drawing/2014/main" id="{37E3E60A-AD55-5E88-3D22-7B48C9F19C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16488" y="4216183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>
                  <a:extLst>
                    <a:ext uri="{FF2B5EF4-FFF2-40B4-BE49-F238E27FC236}">
                      <a16:creationId xmlns:a16="http://schemas.microsoft.com/office/drawing/2014/main" id="{0D0327F0-7B1E-001B-EAF8-25180EB26F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16488" y="4351984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>
                  <a:extLst>
                    <a:ext uri="{FF2B5EF4-FFF2-40B4-BE49-F238E27FC236}">
                      <a16:creationId xmlns:a16="http://schemas.microsoft.com/office/drawing/2014/main" id="{B4B4EFAA-320F-9D54-0F19-CC2C3CB716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16488" y="4487785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>
                  <a:extLst>
                    <a:ext uri="{FF2B5EF4-FFF2-40B4-BE49-F238E27FC236}">
                      <a16:creationId xmlns:a16="http://schemas.microsoft.com/office/drawing/2014/main" id="{322AF69E-BA37-C75F-69B5-B6922E1046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16488" y="4623586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23C8647C-863A-7347-1264-C6E99CC71E3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416488" y="4759384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0" name="Group 1089">
                <a:extLst>
                  <a:ext uri="{FF2B5EF4-FFF2-40B4-BE49-F238E27FC236}">
                    <a16:creationId xmlns:a16="http://schemas.microsoft.com/office/drawing/2014/main" id="{98B53D70-C090-F5CD-2494-4C97286D31E5}"/>
                  </a:ext>
                </a:extLst>
              </p:cNvPr>
              <p:cNvGrpSpPr/>
              <p:nvPr/>
            </p:nvGrpSpPr>
            <p:grpSpPr>
              <a:xfrm>
                <a:off x="4433175" y="3940503"/>
                <a:ext cx="44983" cy="906243"/>
                <a:chOff x="4281780" y="3940503"/>
                <a:chExt cx="44983" cy="906243"/>
              </a:xfrm>
            </p:grpSpPr>
            <p:sp>
              <p:nvSpPr>
                <p:cNvPr id="621" name="Rectangle 620">
                  <a:extLst>
                    <a:ext uri="{FF2B5EF4-FFF2-40B4-BE49-F238E27FC236}">
                      <a16:creationId xmlns:a16="http://schemas.microsoft.com/office/drawing/2014/main" id="{FE567CB1-AED0-D044-AE97-A3874DF238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81780" y="3940503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CA1BAE39-C0E2-1D14-0933-28D41E9689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81780" y="4076304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38B32E42-C02E-97E0-E5A9-CD6D0DCF0A5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81780" y="4212105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D13444E3-5DBE-447C-213E-4D70C2CABC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81780" y="4347906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1F3FAF4E-D140-EA21-6DF3-7DF189AC3B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81780" y="4483707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2FA05617-F893-568E-AC24-4F6A8BB51A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81780" y="4619508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57C074E3-4857-E03F-65E3-01629CEAD9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281780" y="4755306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1" name="Group 1090">
                <a:extLst>
                  <a:ext uri="{FF2B5EF4-FFF2-40B4-BE49-F238E27FC236}">
                    <a16:creationId xmlns:a16="http://schemas.microsoft.com/office/drawing/2014/main" id="{3D1187CE-903C-D6E0-F839-4034B09A31EA}"/>
                  </a:ext>
                </a:extLst>
              </p:cNvPr>
              <p:cNvGrpSpPr/>
              <p:nvPr/>
            </p:nvGrpSpPr>
            <p:grpSpPr>
              <a:xfrm>
                <a:off x="4818904" y="3940503"/>
                <a:ext cx="44983" cy="906243"/>
                <a:chOff x="4661451" y="3940503"/>
                <a:chExt cx="44983" cy="906243"/>
              </a:xfrm>
            </p:grpSpPr>
            <p:sp>
              <p:nvSpPr>
                <p:cNvPr id="633" name="Rectangle 632">
                  <a:extLst>
                    <a:ext uri="{FF2B5EF4-FFF2-40B4-BE49-F238E27FC236}">
                      <a16:creationId xmlns:a16="http://schemas.microsoft.com/office/drawing/2014/main" id="{3422DAF5-4F2E-8C9C-3A07-2216B6960F2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61451" y="3940503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C980C9F1-A6B3-F603-FEE3-DDA028281E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61451" y="4076304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>
                  <a:extLst>
                    <a:ext uri="{FF2B5EF4-FFF2-40B4-BE49-F238E27FC236}">
                      <a16:creationId xmlns:a16="http://schemas.microsoft.com/office/drawing/2014/main" id="{B4DB464F-49F1-B6D2-FA1D-959B6BC191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61451" y="4212105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>
                  <a:extLst>
                    <a:ext uri="{FF2B5EF4-FFF2-40B4-BE49-F238E27FC236}">
                      <a16:creationId xmlns:a16="http://schemas.microsoft.com/office/drawing/2014/main" id="{AAA62502-5973-4BB5-8961-BFA704C1EF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61451" y="4347906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>
                  <a:extLst>
                    <a:ext uri="{FF2B5EF4-FFF2-40B4-BE49-F238E27FC236}">
                      <a16:creationId xmlns:a16="http://schemas.microsoft.com/office/drawing/2014/main" id="{248677BB-C4B0-C19A-9E44-538FF3C312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61451" y="4483707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>
                  <a:extLst>
                    <a:ext uri="{FF2B5EF4-FFF2-40B4-BE49-F238E27FC236}">
                      <a16:creationId xmlns:a16="http://schemas.microsoft.com/office/drawing/2014/main" id="{21B734DB-E5F5-A029-32F2-DD450E040D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61451" y="4619508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6DCEE06B-3922-2099-76DC-B026788A01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61451" y="4755306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3" name="Group 1082">
                <a:extLst>
                  <a:ext uri="{FF2B5EF4-FFF2-40B4-BE49-F238E27FC236}">
                    <a16:creationId xmlns:a16="http://schemas.microsoft.com/office/drawing/2014/main" id="{E597E213-F0A8-87D5-3D14-4DF1DB0274EE}"/>
                  </a:ext>
                </a:extLst>
              </p:cNvPr>
              <p:cNvGrpSpPr/>
              <p:nvPr/>
            </p:nvGrpSpPr>
            <p:grpSpPr>
              <a:xfrm>
                <a:off x="1660825" y="3942214"/>
                <a:ext cx="44983" cy="906243"/>
                <a:chOff x="1648713" y="3942214"/>
                <a:chExt cx="44983" cy="906243"/>
              </a:xfrm>
            </p:grpSpPr>
            <p:sp>
              <p:nvSpPr>
                <p:cNvPr id="645" name="Rectangle 644">
                  <a:extLst>
                    <a:ext uri="{FF2B5EF4-FFF2-40B4-BE49-F238E27FC236}">
                      <a16:creationId xmlns:a16="http://schemas.microsoft.com/office/drawing/2014/main" id="{AE541637-F8E2-0F3E-9960-0F0C6061D0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8713" y="3942214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>
                  <a:extLst>
                    <a:ext uri="{FF2B5EF4-FFF2-40B4-BE49-F238E27FC236}">
                      <a16:creationId xmlns:a16="http://schemas.microsoft.com/office/drawing/2014/main" id="{32052E51-E7F8-4A0D-F6C1-9FE0D61343D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8713" y="4078015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>
                  <a:extLst>
                    <a:ext uri="{FF2B5EF4-FFF2-40B4-BE49-F238E27FC236}">
                      <a16:creationId xmlns:a16="http://schemas.microsoft.com/office/drawing/2014/main" id="{F5CFD55B-E067-AE58-A403-B5F7538AE5D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8713" y="4213816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>
                  <a:extLst>
                    <a:ext uri="{FF2B5EF4-FFF2-40B4-BE49-F238E27FC236}">
                      <a16:creationId xmlns:a16="http://schemas.microsoft.com/office/drawing/2014/main" id="{52173661-6A26-45A6-1FF9-7F168A1FDF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8713" y="4349617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>
                  <a:extLst>
                    <a:ext uri="{FF2B5EF4-FFF2-40B4-BE49-F238E27FC236}">
                      <a16:creationId xmlns:a16="http://schemas.microsoft.com/office/drawing/2014/main" id="{4A94CA1E-866B-A271-A6F8-5FA855A827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8713" y="4485418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649">
                  <a:extLst>
                    <a:ext uri="{FF2B5EF4-FFF2-40B4-BE49-F238E27FC236}">
                      <a16:creationId xmlns:a16="http://schemas.microsoft.com/office/drawing/2014/main" id="{63476843-E44B-4A1D-C173-EB5F34A419A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8713" y="4621219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0F134D8E-2A7F-7522-D6B7-702D68E107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8713" y="4757017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4" name="Group 1083">
                <a:extLst>
                  <a:ext uri="{FF2B5EF4-FFF2-40B4-BE49-F238E27FC236}">
                    <a16:creationId xmlns:a16="http://schemas.microsoft.com/office/drawing/2014/main" id="{0F5DECF6-1EFA-B827-5685-AD259E3862FE}"/>
                  </a:ext>
                </a:extLst>
              </p:cNvPr>
              <p:cNvGrpSpPr/>
              <p:nvPr/>
            </p:nvGrpSpPr>
            <p:grpSpPr>
              <a:xfrm>
                <a:off x="2052684" y="3942214"/>
                <a:ext cx="44983" cy="906243"/>
                <a:chOff x="2028460" y="3942214"/>
                <a:chExt cx="44983" cy="906243"/>
              </a:xfrm>
            </p:grpSpPr>
            <p:sp>
              <p:nvSpPr>
                <p:cNvPr id="657" name="Rectangle 656">
                  <a:extLst>
                    <a:ext uri="{FF2B5EF4-FFF2-40B4-BE49-F238E27FC236}">
                      <a16:creationId xmlns:a16="http://schemas.microsoft.com/office/drawing/2014/main" id="{DF9D4880-8354-F801-25EF-F7D6C1690F9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8460" y="3942214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>
                  <a:extLst>
                    <a:ext uri="{FF2B5EF4-FFF2-40B4-BE49-F238E27FC236}">
                      <a16:creationId xmlns:a16="http://schemas.microsoft.com/office/drawing/2014/main" id="{8B82C89C-8552-F06E-7FB2-218740237E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8460" y="4078015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>
                  <a:extLst>
                    <a:ext uri="{FF2B5EF4-FFF2-40B4-BE49-F238E27FC236}">
                      <a16:creationId xmlns:a16="http://schemas.microsoft.com/office/drawing/2014/main" id="{031B1480-F958-B418-F10F-5B53B12C05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8460" y="4213816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>
                  <a:extLst>
                    <a:ext uri="{FF2B5EF4-FFF2-40B4-BE49-F238E27FC236}">
                      <a16:creationId xmlns:a16="http://schemas.microsoft.com/office/drawing/2014/main" id="{B73C7093-1B35-03A1-2AEA-459A7724A3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8460" y="4349617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>
                  <a:extLst>
                    <a:ext uri="{FF2B5EF4-FFF2-40B4-BE49-F238E27FC236}">
                      <a16:creationId xmlns:a16="http://schemas.microsoft.com/office/drawing/2014/main" id="{13B55DE7-FA3A-A9E8-D194-4223F7767D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8460" y="4485418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8B359623-60F9-22D8-A0D3-060F9DD821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8460" y="4621219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398065FF-BC76-7F41-29CC-34CA052F1C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028460" y="4757017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5" name="Group 1084">
                <a:extLst>
                  <a:ext uri="{FF2B5EF4-FFF2-40B4-BE49-F238E27FC236}">
                    <a16:creationId xmlns:a16="http://schemas.microsoft.com/office/drawing/2014/main" id="{221B54DB-3338-4D07-02AC-AAFC4492186E}"/>
                  </a:ext>
                </a:extLst>
              </p:cNvPr>
              <p:cNvGrpSpPr/>
              <p:nvPr/>
            </p:nvGrpSpPr>
            <p:grpSpPr>
              <a:xfrm>
                <a:off x="2455263" y="3942214"/>
                <a:ext cx="44983" cy="906243"/>
                <a:chOff x="2400759" y="3942214"/>
                <a:chExt cx="44983" cy="906243"/>
              </a:xfrm>
            </p:grpSpPr>
            <p:sp>
              <p:nvSpPr>
                <p:cNvPr id="669" name="Rectangle 668">
                  <a:extLst>
                    <a:ext uri="{FF2B5EF4-FFF2-40B4-BE49-F238E27FC236}">
                      <a16:creationId xmlns:a16="http://schemas.microsoft.com/office/drawing/2014/main" id="{1ACDD85B-C8E1-3CBF-0C25-8126112C2D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0759" y="3942214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>
                  <a:extLst>
                    <a:ext uri="{FF2B5EF4-FFF2-40B4-BE49-F238E27FC236}">
                      <a16:creationId xmlns:a16="http://schemas.microsoft.com/office/drawing/2014/main" id="{096182A3-51EF-7F2F-C8D1-65F3C00A9E6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0759" y="4078015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>
                  <a:extLst>
                    <a:ext uri="{FF2B5EF4-FFF2-40B4-BE49-F238E27FC236}">
                      <a16:creationId xmlns:a16="http://schemas.microsoft.com/office/drawing/2014/main" id="{41AB6E24-6D9F-10C6-83BB-1D3DC7DD24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0759" y="4213816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>
                  <a:extLst>
                    <a:ext uri="{FF2B5EF4-FFF2-40B4-BE49-F238E27FC236}">
                      <a16:creationId xmlns:a16="http://schemas.microsoft.com/office/drawing/2014/main" id="{B16F9B1A-A729-A1EE-B869-8857346838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0759" y="4349617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>
                  <a:extLst>
                    <a:ext uri="{FF2B5EF4-FFF2-40B4-BE49-F238E27FC236}">
                      <a16:creationId xmlns:a16="http://schemas.microsoft.com/office/drawing/2014/main" id="{B21EA1B7-0DEF-5D4C-CABF-949531021E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0759" y="4485418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>
                  <a:extLst>
                    <a:ext uri="{FF2B5EF4-FFF2-40B4-BE49-F238E27FC236}">
                      <a16:creationId xmlns:a16="http://schemas.microsoft.com/office/drawing/2014/main" id="{1B22430D-93D7-2094-58DD-AE03C3CBFF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0759" y="4621219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451A6750-E969-7E0E-C385-8683092B7F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400759" y="4757017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9" name="Group 1088">
                <a:extLst>
                  <a:ext uri="{FF2B5EF4-FFF2-40B4-BE49-F238E27FC236}">
                    <a16:creationId xmlns:a16="http://schemas.microsoft.com/office/drawing/2014/main" id="{F2AFF93E-DE5C-812A-7F4A-FF6F520402F9}"/>
                  </a:ext>
                </a:extLst>
              </p:cNvPr>
              <p:cNvGrpSpPr/>
              <p:nvPr/>
            </p:nvGrpSpPr>
            <p:grpSpPr>
              <a:xfrm>
                <a:off x="4033018" y="3941431"/>
                <a:ext cx="44983" cy="906243"/>
                <a:chOff x="3905845" y="3941431"/>
                <a:chExt cx="44983" cy="906243"/>
              </a:xfrm>
            </p:grpSpPr>
            <p:sp>
              <p:nvSpPr>
                <p:cNvPr id="675" name="Rectangle 674">
                  <a:extLst>
                    <a:ext uri="{FF2B5EF4-FFF2-40B4-BE49-F238E27FC236}">
                      <a16:creationId xmlns:a16="http://schemas.microsoft.com/office/drawing/2014/main" id="{5D55F4A2-CBF5-5B07-D5AE-DC0BAC0BF2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05845" y="3941431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>
                  <a:extLst>
                    <a:ext uri="{FF2B5EF4-FFF2-40B4-BE49-F238E27FC236}">
                      <a16:creationId xmlns:a16="http://schemas.microsoft.com/office/drawing/2014/main" id="{FDCE2A5C-9CD5-6DA9-B532-4285D850D8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05845" y="4077232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>
                  <a:extLst>
                    <a:ext uri="{FF2B5EF4-FFF2-40B4-BE49-F238E27FC236}">
                      <a16:creationId xmlns:a16="http://schemas.microsoft.com/office/drawing/2014/main" id="{28950684-B401-65A5-4CEC-775DC954B7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05845" y="4213033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7221D1C2-A07F-2055-E35E-127A1CB5F8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05845" y="4348834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45108380-0892-A937-5809-4BD6E5C452F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05845" y="4484635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>
                  <a:extLst>
                    <a:ext uri="{FF2B5EF4-FFF2-40B4-BE49-F238E27FC236}">
                      <a16:creationId xmlns:a16="http://schemas.microsoft.com/office/drawing/2014/main" id="{61A02944-5A5B-88DD-24FD-F888A3049BE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05845" y="4620436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19357B64-E3CB-E537-B09C-C892EAAE2F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05845" y="4756234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8" name="Group 1087">
                <a:extLst>
                  <a:ext uri="{FF2B5EF4-FFF2-40B4-BE49-F238E27FC236}">
                    <a16:creationId xmlns:a16="http://schemas.microsoft.com/office/drawing/2014/main" id="{327B51F1-280C-0101-C3A2-7A620C27F273}"/>
                  </a:ext>
                </a:extLst>
              </p:cNvPr>
              <p:cNvGrpSpPr/>
              <p:nvPr/>
            </p:nvGrpSpPr>
            <p:grpSpPr>
              <a:xfrm>
                <a:off x="3640223" y="3941431"/>
                <a:ext cx="44983" cy="906243"/>
                <a:chOff x="3525159" y="3941431"/>
                <a:chExt cx="44983" cy="906243"/>
              </a:xfrm>
            </p:grpSpPr>
            <p:sp>
              <p:nvSpPr>
                <p:cNvPr id="687" name="Rectangle 686">
                  <a:extLst>
                    <a:ext uri="{FF2B5EF4-FFF2-40B4-BE49-F238E27FC236}">
                      <a16:creationId xmlns:a16="http://schemas.microsoft.com/office/drawing/2014/main" id="{0EB1B8EE-D8FA-79D7-1876-667B54BD13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5159" y="3941431"/>
                  <a:ext cx="44983" cy="91440"/>
                </a:xfrm>
                <a:prstGeom prst="rect">
                  <a:avLst/>
                </a:prstGeom>
                <a:solidFill>
                  <a:srgbClr val="FF0000">
                    <a:alpha val="50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B5915127-889F-7987-2C5C-A1301D328A8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5159" y="4077232"/>
                  <a:ext cx="44983" cy="91440"/>
                </a:xfrm>
                <a:prstGeom prst="rect">
                  <a:avLst/>
                </a:prstGeom>
                <a:solidFill>
                  <a:srgbClr val="FF2F92">
                    <a:alpha val="50000"/>
                  </a:srgbClr>
                </a:solidFill>
                <a:ln>
                  <a:solidFill>
                    <a:srgbClr val="FF2F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00DD59BE-9872-F2DE-8B13-B06A218C890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5159" y="4213033"/>
                  <a:ext cx="44983" cy="91440"/>
                </a:xfrm>
                <a:prstGeom prst="rect">
                  <a:avLst/>
                </a:prstGeom>
                <a:solidFill>
                  <a:srgbClr val="00B050">
                    <a:alpha val="50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7F3B4CBD-AE36-655C-1624-F92C8CADC7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5159" y="4348834"/>
                  <a:ext cx="44983" cy="91440"/>
                </a:xfrm>
                <a:prstGeom prst="rect">
                  <a:avLst/>
                </a:prstGeom>
                <a:solidFill>
                  <a:srgbClr val="FFC000">
                    <a:alpha val="50000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3DACCAA2-763A-F78E-B970-DC8D5D2477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5159" y="4484635"/>
                  <a:ext cx="44983" cy="9144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2E3D5E3E-BFD6-956F-5166-28C332FE3F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5159" y="4620436"/>
                  <a:ext cx="44983" cy="91440"/>
                </a:xfrm>
                <a:prstGeom prst="rect">
                  <a:avLst/>
                </a:prstGeom>
                <a:solidFill>
                  <a:srgbClr val="7030A0">
                    <a:alpha val="50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31384E8F-11B8-77E1-5822-28D7E30AE4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25159" y="4756234"/>
                  <a:ext cx="44983" cy="91440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5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314" name="Group 1313">
            <a:extLst>
              <a:ext uri="{FF2B5EF4-FFF2-40B4-BE49-F238E27FC236}">
                <a16:creationId xmlns:a16="http://schemas.microsoft.com/office/drawing/2014/main" id="{5FB88A38-9D19-1470-5153-9AB7AC5D7063}"/>
              </a:ext>
            </a:extLst>
          </p:cNvPr>
          <p:cNvGrpSpPr/>
          <p:nvPr/>
        </p:nvGrpSpPr>
        <p:grpSpPr>
          <a:xfrm>
            <a:off x="7378300" y="3939535"/>
            <a:ext cx="4302384" cy="1292206"/>
            <a:chOff x="7378300" y="3939535"/>
            <a:chExt cx="4302384" cy="1292206"/>
          </a:xfrm>
        </p:grpSpPr>
        <p:sp>
          <p:nvSpPr>
            <p:cNvPr id="441" name="TextBox 440">
              <a:extLst>
                <a:ext uri="{FF2B5EF4-FFF2-40B4-BE49-F238E27FC236}">
                  <a16:creationId xmlns:a16="http://schemas.microsoft.com/office/drawing/2014/main" id="{CD78BD79-0A60-583D-577F-41C452C0498F}"/>
                </a:ext>
              </a:extLst>
            </p:cNvPr>
            <p:cNvSpPr txBox="1"/>
            <p:nvPr/>
          </p:nvSpPr>
          <p:spPr>
            <a:xfrm>
              <a:off x="7378300" y="5047075"/>
              <a:ext cx="21993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FFC000"/>
                  </a:solidFill>
                </a:rPr>
                <a:t>k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FB8D6E0A-C7A0-3F32-AEBD-5C8E1AB6ACF2}"/>
                </a:ext>
              </a:extLst>
            </p:cNvPr>
            <p:cNvSpPr txBox="1"/>
            <p:nvPr/>
          </p:nvSpPr>
          <p:spPr>
            <a:xfrm>
              <a:off x="7800080" y="5047075"/>
              <a:ext cx="2600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FF0000"/>
                  </a:solidFill>
                </a:rPr>
                <a:t>ae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11BD531A-FF6A-45D5-1E89-D0B5A65B3624}"/>
                </a:ext>
              </a:extLst>
            </p:cNvPr>
            <p:cNvSpPr txBox="1"/>
            <p:nvPr/>
          </p:nvSpPr>
          <p:spPr>
            <a:xfrm>
              <a:off x="8283373" y="5047075"/>
              <a:ext cx="21031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7030A0"/>
                  </a:solidFill>
                </a:rPr>
                <a:t>t</a:t>
              </a:r>
            </a:p>
          </p:txBody>
        </p:sp>
        <p:sp>
          <p:nvSpPr>
            <p:cNvPr id="473" name="TextBox 472">
              <a:extLst>
                <a:ext uri="{FF2B5EF4-FFF2-40B4-BE49-F238E27FC236}">
                  <a16:creationId xmlns:a16="http://schemas.microsoft.com/office/drawing/2014/main" id="{2F8B3945-7E0C-3465-7252-4B6733BFB162}"/>
                </a:ext>
              </a:extLst>
            </p:cNvPr>
            <p:cNvSpPr txBox="1"/>
            <p:nvPr/>
          </p:nvSpPr>
          <p:spPr>
            <a:xfrm>
              <a:off x="8699090" y="5047075"/>
              <a:ext cx="2600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FF0000"/>
                  </a:solidFill>
                </a:rPr>
                <a:t>ae</a:t>
              </a:r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DF5F3806-0BFE-5D4A-81B2-7EF978F69E94}"/>
                </a:ext>
              </a:extLst>
            </p:cNvPr>
            <p:cNvSpPr txBox="1"/>
            <p:nvPr/>
          </p:nvSpPr>
          <p:spPr>
            <a:xfrm>
              <a:off x="9172862" y="5047075"/>
              <a:ext cx="2247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00B0F0"/>
                  </a:solidFill>
                </a:rPr>
                <a:t>n</a:t>
              </a:r>
            </a:p>
          </p:txBody>
        </p:sp>
        <p:sp>
          <p:nvSpPr>
            <p:cNvPr id="493" name="TextBox 492">
              <a:extLst>
                <a:ext uri="{FF2B5EF4-FFF2-40B4-BE49-F238E27FC236}">
                  <a16:creationId xmlns:a16="http://schemas.microsoft.com/office/drawing/2014/main" id="{BC5FAAD9-B191-CFA9-62F3-5BB4A1FBD89D}"/>
                </a:ext>
              </a:extLst>
            </p:cNvPr>
            <p:cNvSpPr txBox="1"/>
            <p:nvPr/>
          </p:nvSpPr>
          <p:spPr>
            <a:xfrm>
              <a:off x="9622124" y="5047075"/>
              <a:ext cx="2247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FF2F92"/>
                  </a:solidFill>
                </a:rPr>
                <a:t>d</a:t>
              </a:r>
            </a:p>
          </p:txBody>
        </p:sp>
        <p:sp>
          <p:nvSpPr>
            <p:cNvPr id="503" name="TextBox 502">
              <a:extLst>
                <a:ext uri="{FF2B5EF4-FFF2-40B4-BE49-F238E27FC236}">
                  <a16:creationId xmlns:a16="http://schemas.microsoft.com/office/drawing/2014/main" id="{AE65BE51-757E-DEE6-C93C-DE27326FB9A4}"/>
                </a:ext>
              </a:extLst>
            </p:cNvPr>
            <p:cNvSpPr txBox="1"/>
            <p:nvPr/>
          </p:nvSpPr>
          <p:spPr>
            <a:xfrm>
              <a:off x="10074387" y="5047075"/>
              <a:ext cx="2247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00B050"/>
                  </a:solidFill>
                </a:rPr>
                <a:t>h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6C8BDB6A-988B-8E7E-D20D-F2FC1459AEA1}"/>
                </a:ext>
              </a:extLst>
            </p:cNvPr>
            <p:cNvSpPr txBox="1"/>
            <p:nvPr/>
          </p:nvSpPr>
          <p:spPr>
            <a:xfrm>
              <a:off x="10497282" y="5047075"/>
              <a:ext cx="26000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FF0000"/>
                  </a:solidFill>
                </a:rPr>
                <a:t>ae</a:t>
              </a:r>
            </a:p>
          </p:txBody>
        </p:sp>
        <p:sp>
          <p:nvSpPr>
            <p:cNvPr id="523" name="TextBox 522">
              <a:extLst>
                <a:ext uri="{FF2B5EF4-FFF2-40B4-BE49-F238E27FC236}">
                  <a16:creationId xmlns:a16="http://schemas.microsoft.com/office/drawing/2014/main" id="{78D19062-B900-2472-E81F-203B27F20D67}"/>
                </a:ext>
              </a:extLst>
            </p:cNvPr>
            <p:cNvSpPr txBox="1"/>
            <p:nvPr/>
          </p:nvSpPr>
          <p:spPr>
            <a:xfrm>
              <a:off x="10981775" y="5047075"/>
              <a:ext cx="21031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solidFill>
                    <a:srgbClr val="7030A0"/>
                  </a:solidFill>
                </a:rPr>
                <a:t>t</a:t>
              </a:r>
              <a:endParaRPr lang="en-US" sz="600" dirty="0">
                <a:solidFill>
                  <a:srgbClr val="7030A0"/>
                </a:solidFill>
              </a:endParaRPr>
            </a:p>
          </p:txBody>
        </p:sp>
        <p:sp>
          <p:nvSpPr>
            <p:cNvPr id="533" name="TextBox 532">
              <a:extLst>
                <a:ext uri="{FF2B5EF4-FFF2-40B4-BE49-F238E27FC236}">
                  <a16:creationId xmlns:a16="http://schemas.microsoft.com/office/drawing/2014/main" id="{74CBA7EB-45CE-ADF6-A58F-9FCA315AB30E}"/>
                </a:ext>
              </a:extLst>
            </p:cNvPr>
            <p:cNvSpPr txBox="1"/>
            <p:nvPr/>
          </p:nvSpPr>
          <p:spPr>
            <a:xfrm>
              <a:off x="11358160" y="5047075"/>
              <a:ext cx="322524" cy="184666"/>
            </a:xfrm>
            <a:prstGeom prst="rect">
              <a:avLst/>
            </a:prstGeom>
            <a:solidFill>
              <a:srgbClr val="FFFD78">
                <a:alpha val="50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941651"/>
                  </a:solidFill>
                </a:rPr>
                <a:t>&lt;/s&gt;</a:t>
              </a:r>
            </a:p>
          </p:txBody>
        </p:sp>
        <p:grpSp>
          <p:nvGrpSpPr>
            <p:cNvPr id="1313" name="Group 1312">
              <a:extLst>
                <a:ext uri="{FF2B5EF4-FFF2-40B4-BE49-F238E27FC236}">
                  <a16:creationId xmlns:a16="http://schemas.microsoft.com/office/drawing/2014/main" id="{7659828B-1111-7169-722B-29CC4C6AA13F}"/>
                </a:ext>
              </a:extLst>
            </p:cNvPr>
            <p:cNvGrpSpPr/>
            <p:nvPr/>
          </p:nvGrpSpPr>
          <p:grpSpPr>
            <a:xfrm>
              <a:off x="7414939" y="3954756"/>
              <a:ext cx="44983" cy="770445"/>
              <a:chOff x="7470747" y="3947990"/>
              <a:chExt cx="44983" cy="770445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E543BC74-32E6-7E0C-E417-16AEFEC77D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0747" y="3947990"/>
                <a:ext cx="44983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6" name="Rectangle 1095">
                <a:extLst>
                  <a:ext uri="{FF2B5EF4-FFF2-40B4-BE49-F238E27FC236}">
                    <a16:creationId xmlns:a16="http://schemas.microsoft.com/office/drawing/2014/main" id="{85772D84-46F7-93D7-21E1-CE9C345E98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0747" y="4083791"/>
                <a:ext cx="44983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7" name="Rectangle 1096">
                <a:extLst>
                  <a:ext uri="{FF2B5EF4-FFF2-40B4-BE49-F238E27FC236}">
                    <a16:creationId xmlns:a16="http://schemas.microsoft.com/office/drawing/2014/main" id="{8FC813BD-B970-9CB4-A529-F9B957A6D9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0747" y="4219592"/>
                <a:ext cx="44983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23E69B7D-54E0-0BCD-09A8-2A96DEFD1C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0747" y="4355393"/>
                <a:ext cx="44983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Rectangle 1098">
                <a:extLst>
                  <a:ext uri="{FF2B5EF4-FFF2-40B4-BE49-F238E27FC236}">
                    <a16:creationId xmlns:a16="http://schemas.microsoft.com/office/drawing/2014/main" id="{6266A7D4-C4C8-9651-5586-46EF7ABD6A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0747" y="4491194"/>
                <a:ext cx="44983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0" name="Rectangle 1099">
                <a:extLst>
                  <a:ext uri="{FF2B5EF4-FFF2-40B4-BE49-F238E27FC236}">
                    <a16:creationId xmlns:a16="http://schemas.microsoft.com/office/drawing/2014/main" id="{22A24049-E943-F63B-759A-6E4FAAFB21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70747" y="4626995"/>
                <a:ext cx="44983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8" name="Group 1307">
              <a:extLst>
                <a:ext uri="{FF2B5EF4-FFF2-40B4-BE49-F238E27FC236}">
                  <a16:creationId xmlns:a16="http://schemas.microsoft.com/office/drawing/2014/main" id="{1C0460D5-514E-6B75-B584-0FC4DE671555}"/>
                </a:ext>
              </a:extLst>
            </p:cNvPr>
            <p:cNvGrpSpPr/>
            <p:nvPr/>
          </p:nvGrpSpPr>
          <p:grpSpPr>
            <a:xfrm>
              <a:off x="9703445" y="3947990"/>
              <a:ext cx="44983" cy="770445"/>
              <a:chOff x="9454736" y="3943912"/>
              <a:chExt cx="44983" cy="770445"/>
            </a:xfrm>
          </p:grpSpPr>
          <p:sp>
            <p:nvSpPr>
              <p:cNvPr id="1103" name="Rectangle 1102">
                <a:extLst>
                  <a:ext uri="{FF2B5EF4-FFF2-40B4-BE49-F238E27FC236}">
                    <a16:creationId xmlns:a16="http://schemas.microsoft.com/office/drawing/2014/main" id="{DBF077AD-EA91-BA4F-45CE-B92C874F91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4736" y="3943912"/>
                <a:ext cx="44983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9F71F35A-8349-B663-6EAF-B1CBEC948D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4736" y="4079713"/>
                <a:ext cx="44983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Rectangle 1104">
                <a:extLst>
                  <a:ext uri="{FF2B5EF4-FFF2-40B4-BE49-F238E27FC236}">
                    <a16:creationId xmlns:a16="http://schemas.microsoft.com/office/drawing/2014/main" id="{246F52D5-309E-3727-D331-334A346609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4736" y="4215514"/>
                <a:ext cx="44983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3B71D76F-D31B-94D0-8FB0-9F742B8C18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4736" y="4351315"/>
                <a:ext cx="44983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7" name="Rectangle 1106">
                <a:extLst>
                  <a:ext uri="{FF2B5EF4-FFF2-40B4-BE49-F238E27FC236}">
                    <a16:creationId xmlns:a16="http://schemas.microsoft.com/office/drawing/2014/main" id="{25EDE989-6EE1-68C3-CF7E-BF199D6825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4736" y="4487116"/>
                <a:ext cx="44983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8" name="Rectangle 1107">
                <a:extLst>
                  <a:ext uri="{FF2B5EF4-FFF2-40B4-BE49-F238E27FC236}">
                    <a16:creationId xmlns:a16="http://schemas.microsoft.com/office/drawing/2014/main" id="{BE877217-F400-B109-E0E7-84128B8E22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54736" y="4622917"/>
                <a:ext cx="44983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9" name="Group 1308">
              <a:extLst>
                <a:ext uri="{FF2B5EF4-FFF2-40B4-BE49-F238E27FC236}">
                  <a16:creationId xmlns:a16="http://schemas.microsoft.com/office/drawing/2014/main" id="{EBFB6F33-B63D-7CC3-EF88-4031DFA827C3}"/>
                </a:ext>
              </a:extLst>
            </p:cNvPr>
            <p:cNvGrpSpPr/>
            <p:nvPr/>
          </p:nvGrpSpPr>
          <p:grpSpPr>
            <a:xfrm>
              <a:off x="9228713" y="3946227"/>
              <a:ext cx="44983" cy="770445"/>
              <a:chOff x="9049825" y="3943912"/>
              <a:chExt cx="44983" cy="770445"/>
            </a:xfrm>
          </p:grpSpPr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806806FC-B89E-C7DE-4006-AFF4F7C8A3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49825" y="3943912"/>
                <a:ext cx="44983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Rectangle 1111">
                <a:extLst>
                  <a:ext uri="{FF2B5EF4-FFF2-40B4-BE49-F238E27FC236}">
                    <a16:creationId xmlns:a16="http://schemas.microsoft.com/office/drawing/2014/main" id="{E5451274-AD29-9F51-786E-9C95FECE19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49825" y="4079713"/>
                <a:ext cx="44983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3" name="Rectangle 1112">
                <a:extLst>
                  <a:ext uri="{FF2B5EF4-FFF2-40B4-BE49-F238E27FC236}">
                    <a16:creationId xmlns:a16="http://schemas.microsoft.com/office/drawing/2014/main" id="{730BE968-F9ED-74C6-0E73-C48DC6267B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49825" y="4215514"/>
                <a:ext cx="44983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4" name="Rectangle 1113">
                <a:extLst>
                  <a:ext uri="{FF2B5EF4-FFF2-40B4-BE49-F238E27FC236}">
                    <a16:creationId xmlns:a16="http://schemas.microsoft.com/office/drawing/2014/main" id="{30721057-FE16-F6D5-427B-2A3293214A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49825" y="4351315"/>
                <a:ext cx="44983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5" name="Rectangle 1114">
                <a:extLst>
                  <a:ext uri="{FF2B5EF4-FFF2-40B4-BE49-F238E27FC236}">
                    <a16:creationId xmlns:a16="http://schemas.microsoft.com/office/drawing/2014/main" id="{20A45994-6D92-9841-6B09-6FA1488C50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49825" y="4487116"/>
                <a:ext cx="44983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6" name="Rectangle 1115">
                <a:extLst>
                  <a:ext uri="{FF2B5EF4-FFF2-40B4-BE49-F238E27FC236}">
                    <a16:creationId xmlns:a16="http://schemas.microsoft.com/office/drawing/2014/main" id="{354F388B-102C-9D14-C926-4EBFAB7CDC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49825" y="4622917"/>
                <a:ext cx="44983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5" name="Group 1304">
              <a:extLst>
                <a:ext uri="{FF2B5EF4-FFF2-40B4-BE49-F238E27FC236}">
                  <a16:creationId xmlns:a16="http://schemas.microsoft.com/office/drawing/2014/main" id="{635A49C9-52F1-BBDA-BF4E-ECF39AF23F46}"/>
                </a:ext>
              </a:extLst>
            </p:cNvPr>
            <p:cNvGrpSpPr/>
            <p:nvPr/>
          </p:nvGrpSpPr>
          <p:grpSpPr>
            <a:xfrm>
              <a:off x="11031466" y="3946227"/>
              <a:ext cx="44983" cy="770445"/>
              <a:chOff x="10636479" y="3943912"/>
              <a:chExt cx="44983" cy="770445"/>
            </a:xfrm>
          </p:grpSpPr>
          <p:sp>
            <p:nvSpPr>
              <p:cNvPr id="1135" name="Rectangle 1134">
                <a:extLst>
                  <a:ext uri="{FF2B5EF4-FFF2-40B4-BE49-F238E27FC236}">
                    <a16:creationId xmlns:a16="http://schemas.microsoft.com/office/drawing/2014/main" id="{0BD0A69F-88D0-50BE-5AE5-480F61A948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36479" y="3943912"/>
                <a:ext cx="44983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6" name="Rectangle 1135">
                <a:extLst>
                  <a:ext uri="{FF2B5EF4-FFF2-40B4-BE49-F238E27FC236}">
                    <a16:creationId xmlns:a16="http://schemas.microsoft.com/office/drawing/2014/main" id="{A5079473-18C5-29A7-C9A4-FD29A0F34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36479" y="4079713"/>
                <a:ext cx="44983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7" name="Rectangle 1136">
                <a:extLst>
                  <a:ext uri="{FF2B5EF4-FFF2-40B4-BE49-F238E27FC236}">
                    <a16:creationId xmlns:a16="http://schemas.microsoft.com/office/drawing/2014/main" id="{6AF6B09D-D6D3-71E6-4996-2D744C059F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36479" y="4215514"/>
                <a:ext cx="44983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8" name="Rectangle 1137">
                <a:extLst>
                  <a:ext uri="{FF2B5EF4-FFF2-40B4-BE49-F238E27FC236}">
                    <a16:creationId xmlns:a16="http://schemas.microsoft.com/office/drawing/2014/main" id="{7EBF2062-A4FD-F10F-5EC1-C44E27F3ED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36479" y="4351315"/>
                <a:ext cx="44983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9" name="Rectangle 1138">
                <a:extLst>
                  <a:ext uri="{FF2B5EF4-FFF2-40B4-BE49-F238E27FC236}">
                    <a16:creationId xmlns:a16="http://schemas.microsoft.com/office/drawing/2014/main" id="{41B3DD71-E4A0-914F-BA9B-D27E791255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36479" y="4487116"/>
                <a:ext cx="44983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0" name="Rectangle 1139">
                <a:extLst>
                  <a:ext uri="{FF2B5EF4-FFF2-40B4-BE49-F238E27FC236}">
                    <a16:creationId xmlns:a16="http://schemas.microsoft.com/office/drawing/2014/main" id="{509A64E9-0AE7-B985-FC67-F803F6AD8B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36479" y="4622917"/>
                <a:ext cx="44983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4" name="Group 1303">
              <a:extLst>
                <a:ext uri="{FF2B5EF4-FFF2-40B4-BE49-F238E27FC236}">
                  <a16:creationId xmlns:a16="http://schemas.microsoft.com/office/drawing/2014/main" id="{E4B3FB23-AB8B-09F4-6D5A-F7779CFFDFD8}"/>
                </a:ext>
              </a:extLst>
            </p:cNvPr>
            <p:cNvGrpSpPr/>
            <p:nvPr/>
          </p:nvGrpSpPr>
          <p:grpSpPr>
            <a:xfrm>
              <a:off x="11452701" y="3947990"/>
              <a:ext cx="44983" cy="770445"/>
              <a:chOff x="11022208" y="3943912"/>
              <a:chExt cx="44983" cy="770445"/>
            </a:xfrm>
          </p:grpSpPr>
          <p:sp>
            <p:nvSpPr>
              <p:cNvPr id="1143" name="Rectangle 1142">
                <a:extLst>
                  <a:ext uri="{FF2B5EF4-FFF2-40B4-BE49-F238E27FC236}">
                    <a16:creationId xmlns:a16="http://schemas.microsoft.com/office/drawing/2014/main" id="{8D70AB29-AE01-1FF7-9453-62921A8065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22208" y="3943912"/>
                <a:ext cx="44983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4" name="Rectangle 1143">
                <a:extLst>
                  <a:ext uri="{FF2B5EF4-FFF2-40B4-BE49-F238E27FC236}">
                    <a16:creationId xmlns:a16="http://schemas.microsoft.com/office/drawing/2014/main" id="{81C16DF1-F8BF-CDDA-499A-EDC084C735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22208" y="4079713"/>
                <a:ext cx="44983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5" name="Rectangle 1144">
                <a:extLst>
                  <a:ext uri="{FF2B5EF4-FFF2-40B4-BE49-F238E27FC236}">
                    <a16:creationId xmlns:a16="http://schemas.microsoft.com/office/drawing/2014/main" id="{E297539D-847C-72B3-F580-A6C3857687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22208" y="4215514"/>
                <a:ext cx="44983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6" name="Rectangle 1145">
                <a:extLst>
                  <a:ext uri="{FF2B5EF4-FFF2-40B4-BE49-F238E27FC236}">
                    <a16:creationId xmlns:a16="http://schemas.microsoft.com/office/drawing/2014/main" id="{12D436E7-76B4-F803-7C48-14E165F5A01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22208" y="4351315"/>
                <a:ext cx="44983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7" name="Rectangle 1146">
                <a:extLst>
                  <a:ext uri="{FF2B5EF4-FFF2-40B4-BE49-F238E27FC236}">
                    <a16:creationId xmlns:a16="http://schemas.microsoft.com/office/drawing/2014/main" id="{D57D5433-BD20-CB81-16C4-373C671D84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22208" y="4487116"/>
                <a:ext cx="44983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8" name="Rectangle 1147">
                <a:extLst>
                  <a:ext uri="{FF2B5EF4-FFF2-40B4-BE49-F238E27FC236}">
                    <a16:creationId xmlns:a16="http://schemas.microsoft.com/office/drawing/2014/main" id="{CE7C1720-510B-981E-5733-DFA0315811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22208" y="4622917"/>
                <a:ext cx="44983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2" name="Group 1311">
              <a:extLst>
                <a:ext uri="{FF2B5EF4-FFF2-40B4-BE49-F238E27FC236}">
                  <a16:creationId xmlns:a16="http://schemas.microsoft.com/office/drawing/2014/main" id="{73AB31E6-A655-CB41-C6BD-5A8DD2159684}"/>
                </a:ext>
              </a:extLst>
            </p:cNvPr>
            <p:cNvGrpSpPr/>
            <p:nvPr/>
          </p:nvGrpSpPr>
          <p:grpSpPr>
            <a:xfrm>
              <a:off x="7870508" y="3946227"/>
              <a:ext cx="44983" cy="770445"/>
              <a:chOff x="7864129" y="3945623"/>
              <a:chExt cx="44983" cy="770445"/>
            </a:xfrm>
          </p:grpSpPr>
          <p:sp>
            <p:nvSpPr>
              <p:cNvPr id="1151" name="Rectangle 1150">
                <a:extLst>
                  <a:ext uri="{FF2B5EF4-FFF2-40B4-BE49-F238E27FC236}">
                    <a16:creationId xmlns:a16="http://schemas.microsoft.com/office/drawing/2014/main" id="{C0624A0B-0A3A-8A48-DC0B-65531BBC2A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64129" y="3945623"/>
                <a:ext cx="44983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2" name="Rectangle 1151">
                <a:extLst>
                  <a:ext uri="{FF2B5EF4-FFF2-40B4-BE49-F238E27FC236}">
                    <a16:creationId xmlns:a16="http://schemas.microsoft.com/office/drawing/2014/main" id="{AA700575-FCBE-51F5-0FB9-9D0C0C2693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64129" y="4081424"/>
                <a:ext cx="44983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3" name="Rectangle 1152">
                <a:extLst>
                  <a:ext uri="{FF2B5EF4-FFF2-40B4-BE49-F238E27FC236}">
                    <a16:creationId xmlns:a16="http://schemas.microsoft.com/office/drawing/2014/main" id="{4A2CAD22-6D22-E176-4BA6-4589108D6C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64129" y="4217225"/>
                <a:ext cx="44983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4" name="Rectangle 1153">
                <a:extLst>
                  <a:ext uri="{FF2B5EF4-FFF2-40B4-BE49-F238E27FC236}">
                    <a16:creationId xmlns:a16="http://schemas.microsoft.com/office/drawing/2014/main" id="{68C50F42-B32E-603A-582E-68C916059F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64129" y="4353026"/>
                <a:ext cx="44983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5" name="Rectangle 1154">
                <a:extLst>
                  <a:ext uri="{FF2B5EF4-FFF2-40B4-BE49-F238E27FC236}">
                    <a16:creationId xmlns:a16="http://schemas.microsoft.com/office/drawing/2014/main" id="{6D3DFB74-14F1-4E7D-096A-81C3B954F5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64129" y="4488827"/>
                <a:ext cx="44983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6" name="Rectangle 1155">
                <a:extLst>
                  <a:ext uri="{FF2B5EF4-FFF2-40B4-BE49-F238E27FC236}">
                    <a16:creationId xmlns:a16="http://schemas.microsoft.com/office/drawing/2014/main" id="{5321B752-9F2D-857B-6E9B-4AF78314A0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64129" y="4624628"/>
                <a:ext cx="44983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1" name="Group 1310">
              <a:extLst>
                <a:ext uri="{FF2B5EF4-FFF2-40B4-BE49-F238E27FC236}">
                  <a16:creationId xmlns:a16="http://schemas.microsoft.com/office/drawing/2014/main" id="{B1BC9B79-9646-7308-064C-20D530B40E94}"/>
                </a:ext>
              </a:extLst>
            </p:cNvPr>
            <p:cNvGrpSpPr/>
            <p:nvPr/>
          </p:nvGrpSpPr>
          <p:grpSpPr>
            <a:xfrm>
              <a:off x="8316392" y="3946227"/>
              <a:ext cx="44983" cy="770445"/>
              <a:chOff x="8255988" y="3945623"/>
              <a:chExt cx="44983" cy="770445"/>
            </a:xfrm>
          </p:grpSpPr>
          <p:sp>
            <p:nvSpPr>
              <p:cNvPr id="1159" name="Rectangle 1158">
                <a:extLst>
                  <a:ext uri="{FF2B5EF4-FFF2-40B4-BE49-F238E27FC236}">
                    <a16:creationId xmlns:a16="http://schemas.microsoft.com/office/drawing/2014/main" id="{38C8D3A6-BD72-EADE-6431-F053ACF416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988" y="3945623"/>
                <a:ext cx="44983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0" name="Rectangle 1159">
                <a:extLst>
                  <a:ext uri="{FF2B5EF4-FFF2-40B4-BE49-F238E27FC236}">
                    <a16:creationId xmlns:a16="http://schemas.microsoft.com/office/drawing/2014/main" id="{1BB8F501-B08E-CF83-EE35-51702F31FB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988" y="4081424"/>
                <a:ext cx="44983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1" name="Rectangle 1160">
                <a:extLst>
                  <a:ext uri="{FF2B5EF4-FFF2-40B4-BE49-F238E27FC236}">
                    <a16:creationId xmlns:a16="http://schemas.microsoft.com/office/drawing/2014/main" id="{DC321E2A-24DE-9E0F-9029-BB482F38E4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988" y="4217225"/>
                <a:ext cx="44983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2" name="Rectangle 1161">
                <a:extLst>
                  <a:ext uri="{FF2B5EF4-FFF2-40B4-BE49-F238E27FC236}">
                    <a16:creationId xmlns:a16="http://schemas.microsoft.com/office/drawing/2014/main" id="{2FDE1216-5C2B-031A-9045-A62DE270A5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988" y="4353026"/>
                <a:ext cx="44983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3" name="Rectangle 1162">
                <a:extLst>
                  <a:ext uri="{FF2B5EF4-FFF2-40B4-BE49-F238E27FC236}">
                    <a16:creationId xmlns:a16="http://schemas.microsoft.com/office/drawing/2014/main" id="{22F43D53-46A6-C9D5-B599-636FC061F7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988" y="4488827"/>
                <a:ext cx="44983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4" name="Rectangle 1163">
                <a:extLst>
                  <a:ext uri="{FF2B5EF4-FFF2-40B4-BE49-F238E27FC236}">
                    <a16:creationId xmlns:a16="http://schemas.microsoft.com/office/drawing/2014/main" id="{4510A883-DD11-537A-3164-5306E5B770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55988" y="4624628"/>
                <a:ext cx="44983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0" name="Group 1309">
              <a:extLst>
                <a:ext uri="{FF2B5EF4-FFF2-40B4-BE49-F238E27FC236}">
                  <a16:creationId xmlns:a16="http://schemas.microsoft.com/office/drawing/2014/main" id="{C97724EA-A569-D0DA-0771-9051A54BF8A3}"/>
                </a:ext>
              </a:extLst>
            </p:cNvPr>
            <p:cNvGrpSpPr/>
            <p:nvPr/>
          </p:nvGrpSpPr>
          <p:grpSpPr>
            <a:xfrm>
              <a:off x="8755608" y="3939535"/>
              <a:ext cx="44983" cy="770445"/>
              <a:chOff x="8658567" y="3945623"/>
              <a:chExt cx="44983" cy="770445"/>
            </a:xfrm>
          </p:grpSpPr>
          <p:sp>
            <p:nvSpPr>
              <p:cNvPr id="1167" name="Rectangle 1166">
                <a:extLst>
                  <a:ext uri="{FF2B5EF4-FFF2-40B4-BE49-F238E27FC236}">
                    <a16:creationId xmlns:a16="http://schemas.microsoft.com/office/drawing/2014/main" id="{E3B0BFAE-DF42-7B6F-0781-52C01D544C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8567" y="3945623"/>
                <a:ext cx="44983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8" name="Rectangle 1167">
                <a:extLst>
                  <a:ext uri="{FF2B5EF4-FFF2-40B4-BE49-F238E27FC236}">
                    <a16:creationId xmlns:a16="http://schemas.microsoft.com/office/drawing/2014/main" id="{1F46474A-9CD1-1504-6C1A-EFD26250C8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8567" y="4081424"/>
                <a:ext cx="44983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Rectangle 1168">
                <a:extLst>
                  <a:ext uri="{FF2B5EF4-FFF2-40B4-BE49-F238E27FC236}">
                    <a16:creationId xmlns:a16="http://schemas.microsoft.com/office/drawing/2014/main" id="{D06C53B1-FEDC-BCCD-D7A4-68A7E1EAB6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8567" y="4217225"/>
                <a:ext cx="44983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0" name="Rectangle 1169">
                <a:extLst>
                  <a:ext uri="{FF2B5EF4-FFF2-40B4-BE49-F238E27FC236}">
                    <a16:creationId xmlns:a16="http://schemas.microsoft.com/office/drawing/2014/main" id="{809829C2-AEB9-1AA0-A1FE-752E92F091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8567" y="4353026"/>
                <a:ext cx="44983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1" name="Rectangle 1170">
                <a:extLst>
                  <a:ext uri="{FF2B5EF4-FFF2-40B4-BE49-F238E27FC236}">
                    <a16:creationId xmlns:a16="http://schemas.microsoft.com/office/drawing/2014/main" id="{C284D35F-E8C3-1F67-61F3-5A95BB411B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8567" y="4488827"/>
                <a:ext cx="44983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2" name="Rectangle 1171">
                <a:extLst>
                  <a:ext uri="{FF2B5EF4-FFF2-40B4-BE49-F238E27FC236}">
                    <a16:creationId xmlns:a16="http://schemas.microsoft.com/office/drawing/2014/main" id="{AB704CB1-073C-F4C0-5B43-2E62181DCD9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8567" y="4624628"/>
                <a:ext cx="44983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6" name="Group 1305">
              <a:extLst>
                <a:ext uri="{FF2B5EF4-FFF2-40B4-BE49-F238E27FC236}">
                  <a16:creationId xmlns:a16="http://schemas.microsoft.com/office/drawing/2014/main" id="{B1C306E5-0D75-5C96-D856-CF9081159167}"/>
                </a:ext>
              </a:extLst>
            </p:cNvPr>
            <p:cNvGrpSpPr/>
            <p:nvPr/>
          </p:nvGrpSpPr>
          <p:grpSpPr>
            <a:xfrm>
              <a:off x="10557945" y="3949090"/>
              <a:ext cx="44983" cy="770445"/>
              <a:chOff x="10236322" y="3944840"/>
              <a:chExt cx="44983" cy="770445"/>
            </a:xfrm>
          </p:grpSpPr>
          <p:sp>
            <p:nvSpPr>
              <p:cNvPr id="1175" name="Rectangle 1174">
                <a:extLst>
                  <a:ext uri="{FF2B5EF4-FFF2-40B4-BE49-F238E27FC236}">
                    <a16:creationId xmlns:a16="http://schemas.microsoft.com/office/drawing/2014/main" id="{BA360D9E-43FC-D750-0BB0-7EE9CBCCDB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36322" y="3944840"/>
                <a:ext cx="44983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6" name="Rectangle 1175">
                <a:extLst>
                  <a:ext uri="{FF2B5EF4-FFF2-40B4-BE49-F238E27FC236}">
                    <a16:creationId xmlns:a16="http://schemas.microsoft.com/office/drawing/2014/main" id="{7511DE12-663A-1CF9-672F-85925A52A7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36322" y="4080641"/>
                <a:ext cx="44983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7" name="Rectangle 1176">
                <a:extLst>
                  <a:ext uri="{FF2B5EF4-FFF2-40B4-BE49-F238E27FC236}">
                    <a16:creationId xmlns:a16="http://schemas.microsoft.com/office/drawing/2014/main" id="{6E516051-0B27-4F28-A12D-7AFB6870C4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36322" y="4216442"/>
                <a:ext cx="44983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8" name="Rectangle 1177">
                <a:extLst>
                  <a:ext uri="{FF2B5EF4-FFF2-40B4-BE49-F238E27FC236}">
                    <a16:creationId xmlns:a16="http://schemas.microsoft.com/office/drawing/2014/main" id="{D34A2342-A5E2-B700-29CE-BC2BC1EBC9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36322" y="4352243"/>
                <a:ext cx="44983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9" name="Rectangle 1178">
                <a:extLst>
                  <a:ext uri="{FF2B5EF4-FFF2-40B4-BE49-F238E27FC236}">
                    <a16:creationId xmlns:a16="http://schemas.microsoft.com/office/drawing/2014/main" id="{5B095DA9-BCEF-9A1C-00A3-B8FF40BC02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36322" y="4488044"/>
                <a:ext cx="44983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0" name="Rectangle 1179">
                <a:extLst>
                  <a:ext uri="{FF2B5EF4-FFF2-40B4-BE49-F238E27FC236}">
                    <a16:creationId xmlns:a16="http://schemas.microsoft.com/office/drawing/2014/main" id="{D0371897-63EE-3C8D-7FC1-FCCBCE057C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36322" y="4623845"/>
                <a:ext cx="44983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7" name="Group 1306">
              <a:extLst>
                <a:ext uri="{FF2B5EF4-FFF2-40B4-BE49-F238E27FC236}">
                  <a16:creationId xmlns:a16="http://schemas.microsoft.com/office/drawing/2014/main" id="{A8BCFC55-DEBD-3E96-4A08-4C36881F3D33}"/>
                </a:ext>
              </a:extLst>
            </p:cNvPr>
            <p:cNvGrpSpPr/>
            <p:nvPr/>
          </p:nvGrpSpPr>
          <p:grpSpPr>
            <a:xfrm>
              <a:off x="10153034" y="3947990"/>
              <a:ext cx="44983" cy="770445"/>
              <a:chOff x="9843527" y="3944840"/>
              <a:chExt cx="44983" cy="770445"/>
            </a:xfrm>
          </p:grpSpPr>
          <p:sp>
            <p:nvSpPr>
              <p:cNvPr id="1183" name="Rectangle 1182">
                <a:extLst>
                  <a:ext uri="{FF2B5EF4-FFF2-40B4-BE49-F238E27FC236}">
                    <a16:creationId xmlns:a16="http://schemas.microsoft.com/office/drawing/2014/main" id="{CD9479E9-89E1-DC84-830B-50F3AE28CA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527" y="3944840"/>
                <a:ext cx="44983" cy="9144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4" name="Rectangle 1183">
                <a:extLst>
                  <a:ext uri="{FF2B5EF4-FFF2-40B4-BE49-F238E27FC236}">
                    <a16:creationId xmlns:a16="http://schemas.microsoft.com/office/drawing/2014/main" id="{BD5D1096-FC50-3AB6-2CC9-4A77F4BB71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527" y="4080641"/>
                <a:ext cx="44983" cy="91440"/>
              </a:xfrm>
              <a:prstGeom prst="rect">
                <a:avLst/>
              </a:prstGeom>
              <a:solidFill>
                <a:srgbClr val="FF2F92">
                  <a:alpha val="50000"/>
                </a:srgbClr>
              </a:solidFill>
              <a:ln>
                <a:solidFill>
                  <a:srgbClr val="FF2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5" name="Rectangle 1184">
                <a:extLst>
                  <a:ext uri="{FF2B5EF4-FFF2-40B4-BE49-F238E27FC236}">
                    <a16:creationId xmlns:a16="http://schemas.microsoft.com/office/drawing/2014/main" id="{51EEE551-F44F-C0B1-C24F-0838A86133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527" y="4216442"/>
                <a:ext cx="44983" cy="91440"/>
              </a:xfrm>
              <a:prstGeom prst="rect">
                <a:avLst/>
              </a:prstGeom>
              <a:solidFill>
                <a:srgbClr val="00B050">
                  <a:alpha val="50000"/>
                </a:srgb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6" name="Rectangle 1185">
                <a:extLst>
                  <a:ext uri="{FF2B5EF4-FFF2-40B4-BE49-F238E27FC236}">
                    <a16:creationId xmlns:a16="http://schemas.microsoft.com/office/drawing/2014/main" id="{E69355D7-6409-D37C-3EF8-70415ACB6B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527" y="4352243"/>
                <a:ext cx="44983" cy="91440"/>
              </a:xfrm>
              <a:prstGeom prst="rect">
                <a:avLst/>
              </a:prstGeom>
              <a:solidFill>
                <a:srgbClr val="FFC000">
                  <a:alpha val="50000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7" name="Rectangle 1186">
                <a:extLst>
                  <a:ext uri="{FF2B5EF4-FFF2-40B4-BE49-F238E27FC236}">
                    <a16:creationId xmlns:a16="http://schemas.microsoft.com/office/drawing/2014/main" id="{A401B86F-F553-0C56-5C42-3CDB1C58D8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527" y="4488044"/>
                <a:ext cx="44983" cy="9144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8" name="Rectangle 1187">
                <a:extLst>
                  <a:ext uri="{FF2B5EF4-FFF2-40B4-BE49-F238E27FC236}">
                    <a16:creationId xmlns:a16="http://schemas.microsoft.com/office/drawing/2014/main" id="{3D8B34E2-11DA-BC2B-A7AF-581C13685E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527" y="4623845"/>
                <a:ext cx="44983" cy="9144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92" name="Rectangle 1191">
            <a:extLst>
              <a:ext uri="{FF2B5EF4-FFF2-40B4-BE49-F238E27FC236}">
                <a16:creationId xmlns:a16="http://schemas.microsoft.com/office/drawing/2014/main" id="{0A5735AF-F3A6-C2D8-0DE5-28A7BC15E7DA}"/>
              </a:ext>
            </a:extLst>
          </p:cNvPr>
          <p:cNvSpPr/>
          <p:nvPr/>
        </p:nvSpPr>
        <p:spPr>
          <a:xfrm>
            <a:off x="5469289" y="3418697"/>
            <a:ext cx="1828800" cy="45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Joiner</a:t>
            </a:r>
          </a:p>
        </p:txBody>
      </p:sp>
      <p:grpSp>
        <p:nvGrpSpPr>
          <p:cNvPr id="1195" name="Group 1194">
            <a:extLst>
              <a:ext uri="{FF2B5EF4-FFF2-40B4-BE49-F238E27FC236}">
                <a16:creationId xmlns:a16="http://schemas.microsoft.com/office/drawing/2014/main" id="{EE81D3A5-43E8-AF83-2A47-9773F3388AAC}"/>
              </a:ext>
            </a:extLst>
          </p:cNvPr>
          <p:cNvGrpSpPr/>
          <p:nvPr/>
        </p:nvGrpSpPr>
        <p:grpSpPr>
          <a:xfrm>
            <a:off x="4211790" y="2196086"/>
            <a:ext cx="44983" cy="906243"/>
            <a:chOff x="1273499" y="3944581"/>
            <a:chExt cx="44983" cy="906243"/>
          </a:xfrm>
        </p:grpSpPr>
        <p:sp>
          <p:nvSpPr>
            <p:cNvPr id="1284" name="Rectangle 1283">
              <a:extLst>
                <a:ext uri="{FF2B5EF4-FFF2-40B4-BE49-F238E27FC236}">
                  <a16:creationId xmlns:a16="http://schemas.microsoft.com/office/drawing/2014/main" id="{38556FCD-9089-76C8-183C-44017FE9E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3499" y="3944581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5" name="Rectangle 1284">
              <a:extLst>
                <a:ext uri="{FF2B5EF4-FFF2-40B4-BE49-F238E27FC236}">
                  <a16:creationId xmlns:a16="http://schemas.microsoft.com/office/drawing/2014/main" id="{905B87BC-E20A-6584-AD5C-3BB6F207DE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3499" y="4080382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6" name="Rectangle 1285">
              <a:extLst>
                <a:ext uri="{FF2B5EF4-FFF2-40B4-BE49-F238E27FC236}">
                  <a16:creationId xmlns:a16="http://schemas.microsoft.com/office/drawing/2014/main" id="{6A274A8E-AFAE-B5A0-33E7-B16D55947C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3499" y="4216183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7" name="Rectangle 1286">
              <a:extLst>
                <a:ext uri="{FF2B5EF4-FFF2-40B4-BE49-F238E27FC236}">
                  <a16:creationId xmlns:a16="http://schemas.microsoft.com/office/drawing/2014/main" id="{38DA435D-1ED3-DA0F-00A7-3195AFE23B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3499" y="4351984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8" name="Rectangle 1287">
              <a:extLst>
                <a:ext uri="{FF2B5EF4-FFF2-40B4-BE49-F238E27FC236}">
                  <a16:creationId xmlns:a16="http://schemas.microsoft.com/office/drawing/2014/main" id="{9F6F0861-511A-F270-291C-C8FB8D0AAB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3499" y="4487785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9" name="Rectangle 1288">
              <a:extLst>
                <a:ext uri="{FF2B5EF4-FFF2-40B4-BE49-F238E27FC236}">
                  <a16:creationId xmlns:a16="http://schemas.microsoft.com/office/drawing/2014/main" id="{E2F1B91E-3BA2-B603-701A-47064EA87C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3499" y="4623586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0" name="Rectangle 1289">
              <a:extLst>
                <a:ext uri="{FF2B5EF4-FFF2-40B4-BE49-F238E27FC236}">
                  <a16:creationId xmlns:a16="http://schemas.microsoft.com/office/drawing/2014/main" id="{AD72B6D0-4AE8-3378-A60B-0A7413A1E0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3499" y="4759384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6" name="Group 1195">
            <a:extLst>
              <a:ext uri="{FF2B5EF4-FFF2-40B4-BE49-F238E27FC236}">
                <a16:creationId xmlns:a16="http://schemas.microsoft.com/office/drawing/2014/main" id="{E59A5E6C-79D0-4632-DE6B-6AA89882CFB6}"/>
              </a:ext>
            </a:extLst>
          </p:cNvPr>
          <p:cNvGrpSpPr/>
          <p:nvPr/>
        </p:nvGrpSpPr>
        <p:grpSpPr>
          <a:xfrm>
            <a:off x="6195779" y="2192008"/>
            <a:ext cx="44983" cy="906243"/>
            <a:chOff x="3154536" y="3940503"/>
            <a:chExt cx="44983" cy="906243"/>
          </a:xfrm>
        </p:grpSpPr>
        <p:sp>
          <p:nvSpPr>
            <p:cNvPr id="1277" name="Rectangle 1276">
              <a:extLst>
                <a:ext uri="{FF2B5EF4-FFF2-40B4-BE49-F238E27FC236}">
                  <a16:creationId xmlns:a16="http://schemas.microsoft.com/office/drawing/2014/main" id="{EE597655-7287-07D4-3D7B-BDD94A5665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4536" y="3940503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8" name="Rectangle 1277">
              <a:extLst>
                <a:ext uri="{FF2B5EF4-FFF2-40B4-BE49-F238E27FC236}">
                  <a16:creationId xmlns:a16="http://schemas.microsoft.com/office/drawing/2014/main" id="{0D5A510A-E4AC-A244-35C0-59D1FD00F9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4536" y="4076304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9" name="Rectangle 1278">
              <a:extLst>
                <a:ext uri="{FF2B5EF4-FFF2-40B4-BE49-F238E27FC236}">
                  <a16:creationId xmlns:a16="http://schemas.microsoft.com/office/drawing/2014/main" id="{A2CB9700-40A7-9DDD-4D9C-42950558EA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4536" y="4212105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0" name="Rectangle 1279">
              <a:extLst>
                <a:ext uri="{FF2B5EF4-FFF2-40B4-BE49-F238E27FC236}">
                  <a16:creationId xmlns:a16="http://schemas.microsoft.com/office/drawing/2014/main" id="{CB80BC79-2E28-B1C9-6299-DF86EED958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4536" y="4347906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1" name="Rectangle 1280">
              <a:extLst>
                <a:ext uri="{FF2B5EF4-FFF2-40B4-BE49-F238E27FC236}">
                  <a16:creationId xmlns:a16="http://schemas.microsoft.com/office/drawing/2014/main" id="{55771A41-761A-770E-F15E-B1D567782B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4536" y="4483707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2" name="Rectangle 1281">
              <a:extLst>
                <a:ext uri="{FF2B5EF4-FFF2-40B4-BE49-F238E27FC236}">
                  <a16:creationId xmlns:a16="http://schemas.microsoft.com/office/drawing/2014/main" id="{B05E14A6-3596-6DDA-9E01-AEE6C2A83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4536" y="4619508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3" name="Rectangle 1282">
              <a:extLst>
                <a:ext uri="{FF2B5EF4-FFF2-40B4-BE49-F238E27FC236}">
                  <a16:creationId xmlns:a16="http://schemas.microsoft.com/office/drawing/2014/main" id="{C0DD167D-ADE4-9452-F2C4-21C03C8A40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54536" y="4755306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7" name="Group 1196">
            <a:extLst>
              <a:ext uri="{FF2B5EF4-FFF2-40B4-BE49-F238E27FC236}">
                <a16:creationId xmlns:a16="http://schemas.microsoft.com/office/drawing/2014/main" id="{D3F47DC7-5F0F-C7E5-4BC7-CFDA4A61D5A2}"/>
              </a:ext>
            </a:extLst>
          </p:cNvPr>
          <p:cNvGrpSpPr/>
          <p:nvPr/>
        </p:nvGrpSpPr>
        <p:grpSpPr>
          <a:xfrm>
            <a:off x="5790868" y="2192008"/>
            <a:ext cx="44983" cy="906243"/>
            <a:chOff x="2773849" y="3940503"/>
            <a:chExt cx="44983" cy="906243"/>
          </a:xfrm>
        </p:grpSpPr>
        <p:sp>
          <p:nvSpPr>
            <p:cNvPr id="1270" name="Rectangle 1269">
              <a:extLst>
                <a:ext uri="{FF2B5EF4-FFF2-40B4-BE49-F238E27FC236}">
                  <a16:creationId xmlns:a16="http://schemas.microsoft.com/office/drawing/2014/main" id="{E250E9C7-3A39-A114-282B-A447EA5DD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849" y="3940503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1" name="Rectangle 1270">
              <a:extLst>
                <a:ext uri="{FF2B5EF4-FFF2-40B4-BE49-F238E27FC236}">
                  <a16:creationId xmlns:a16="http://schemas.microsoft.com/office/drawing/2014/main" id="{1C6D319A-128C-ACC8-1D10-3B6F1F8729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849" y="4076304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2" name="Rectangle 1271">
              <a:extLst>
                <a:ext uri="{FF2B5EF4-FFF2-40B4-BE49-F238E27FC236}">
                  <a16:creationId xmlns:a16="http://schemas.microsoft.com/office/drawing/2014/main" id="{6EB2F0AE-0308-31BD-6D71-E5610CD5D4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849" y="4212105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3" name="Rectangle 1272">
              <a:extLst>
                <a:ext uri="{FF2B5EF4-FFF2-40B4-BE49-F238E27FC236}">
                  <a16:creationId xmlns:a16="http://schemas.microsoft.com/office/drawing/2014/main" id="{44B9D2A2-1B69-2886-5773-53F858C217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849" y="4347906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4" name="Rectangle 1273">
              <a:extLst>
                <a:ext uri="{FF2B5EF4-FFF2-40B4-BE49-F238E27FC236}">
                  <a16:creationId xmlns:a16="http://schemas.microsoft.com/office/drawing/2014/main" id="{AC43D8AF-4E15-D804-9FC9-152E873F79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849" y="4483707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5" name="Rectangle 1274">
              <a:extLst>
                <a:ext uri="{FF2B5EF4-FFF2-40B4-BE49-F238E27FC236}">
                  <a16:creationId xmlns:a16="http://schemas.microsoft.com/office/drawing/2014/main" id="{1D6E4949-8805-0586-03E7-65F406462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849" y="4619508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6" name="Rectangle 1275">
              <a:extLst>
                <a:ext uri="{FF2B5EF4-FFF2-40B4-BE49-F238E27FC236}">
                  <a16:creationId xmlns:a16="http://schemas.microsoft.com/office/drawing/2014/main" id="{158FBD61-0D51-E079-B31C-C8FAC3BA4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3849" y="4755306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:a16="http://schemas.microsoft.com/office/drawing/2014/main" id="{2B213B02-3C3F-FCCE-9C12-BA9F8BCCEC4A}"/>
              </a:ext>
            </a:extLst>
          </p:cNvPr>
          <p:cNvGrpSpPr/>
          <p:nvPr/>
        </p:nvGrpSpPr>
        <p:grpSpPr>
          <a:xfrm>
            <a:off x="8168817" y="2196086"/>
            <a:ext cx="44983" cy="906243"/>
            <a:chOff x="5036741" y="3944581"/>
            <a:chExt cx="44983" cy="906243"/>
          </a:xfrm>
        </p:grpSpPr>
        <p:sp>
          <p:nvSpPr>
            <p:cNvPr id="1263" name="Rectangle 1262">
              <a:extLst>
                <a:ext uri="{FF2B5EF4-FFF2-40B4-BE49-F238E27FC236}">
                  <a16:creationId xmlns:a16="http://schemas.microsoft.com/office/drawing/2014/main" id="{F224045C-41AB-AADB-5B21-1F85E63C79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6741" y="3944581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Rectangle 1263">
              <a:extLst>
                <a:ext uri="{FF2B5EF4-FFF2-40B4-BE49-F238E27FC236}">
                  <a16:creationId xmlns:a16="http://schemas.microsoft.com/office/drawing/2014/main" id="{632410CE-5A4C-92AA-B624-D006C77D9B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6741" y="4080382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Rectangle 1264">
              <a:extLst>
                <a:ext uri="{FF2B5EF4-FFF2-40B4-BE49-F238E27FC236}">
                  <a16:creationId xmlns:a16="http://schemas.microsoft.com/office/drawing/2014/main" id="{934AA3BA-1130-30B7-F80B-CFCFE63F67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6741" y="4216183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6" name="Rectangle 1265">
              <a:extLst>
                <a:ext uri="{FF2B5EF4-FFF2-40B4-BE49-F238E27FC236}">
                  <a16:creationId xmlns:a16="http://schemas.microsoft.com/office/drawing/2014/main" id="{CC87C304-AA10-7A4C-6693-7D5A3311CE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6741" y="4351984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7" name="Rectangle 1266">
              <a:extLst>
                <a:ext uri="{FF2B5EF4-FFF2-40B4-BE49-F238E27FC236}">
                  <a16:creationId xmlns:a16="http://schemas.microsoft.com/office/drawing/2014/main" id="{E4963C51-E293-6943-185D-920C00A8B6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6741" y="4487785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8" name="Rectangle 1267">
              <a:extLst>
                <a:ext uri="{FF2B5EF4-FFF2-40B4-BE49-F238E27FC236}">
                  <a16:creationId xmlns:a16="http://schemas.microsoft.com/office/drawing/2014/main" id="{75FAA5F9-6FCC-FC44-7CC5-51794F1398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6741" y="4623586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9" name="Rectangle 1268">
              <a:extLst>
                <a:ext uri="{FF2B5EF4-FFF2-40B4-BE49-F238E27FC236}">
                  <a16:creationId xmlns:a16="http://schemas.microsoft.com/office/drawing/2014/main" id="{1B0E63D7-EC97-33AA-29AD-B486820BF7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36741" y="4759384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9" name="Group 1198">
            <a:extLst>
              <a:ext uri="{FF2B5EF4-FFF2-40B4-BE49-F238E27FC236}">
                <a16:creationId xmlns:a16="http://schemas.microsoft.com/office/drawing/2014/main" id="{F801F248-213A-130B-CECA-C7926BDAE32E}"/>
              </a:ext>
            </a:extLst>
          </p:cNvPr>
          <p:cNvGrpSpPr/>
          <p:nvPr/>
        </p:nvGrpSpPr>
        <p:grpSpPr>
          <a:xfrm>
            <a:off x="8560679" y="2196086"/>
            <a:ext cx="44983" cy="906243"/>
            <a:chOff x="5416488" y="3944581"/>
            <a:chExt cx="44983" cy="906243"/>
          </a:xfrm>
        </p:grpSpPr>
        <p:sp>
          <p:nvSpPr>
            <p:cNvPr id="1256" name="Rectangle 1255">
              <a:extLst>
                <a:ext uri="{FF2B5EF4-FFF2-40B4-BE49-F238E27FC236}">
                  <a16:creationId xmlns:a16="http://schemas.microsoft.com/office/drawing/2014/main" id="{56FD337B-3916-64D7-72B1-E7BB45E1C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488" y="3944581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Rectangle 1256">
              <a:extLst>
                <a:ext uri="{FF2B5EF4-FFF2-40B4-BE49-F238E27FC236}">
                  <a16:creationId xmlns:a16="http://schemas.microsoft.com/office/drawing/2014/main" id="{F80A2527-D919-581E-9F2E-12F391F7C2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488" y="4080382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Rectangle 1257">
              <a:extLst>
                <a:ext uri="{FF2B5EF4-FFF2-40B4-BE49-F238E27FC236}">
                  <a16:creationId xmlns:a16="http://schemas.microsoft.com/office/drawing/2014/main" id="{274EE763-D9FB-9246-9DCC-FA05997DE0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488" y="4216183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9" name="Rectangle 1258">
              <a:extLst>
                <a:ext uri="{FF2B5EF4-FFF2-40B4-BE49-F238E27FC236}">
                  <a16:creationId xmlns:a16="http://schemas.microsoft.com/office/drawing/2014/main" id="{8991F2F5-FD1F-950B-F50A-EAB72D2C2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488" y="4351984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Rectangle 1259">
              <a:extLst>
                <a:ext uri="{FF2B5EF4-FFF2-40B4-BE49-F238E27FC236}">
                  <a16:creationId xmlns:a16="http://schemas.microsoft.com/office/drawing/2014/main" id="{7DA8B1C6-DA14-1FE2-C9A2-2CF8A3FBB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488" y="4487785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Rectangle 1260">
              <a:extLst>
                <a:ext uri="{FF2B5EF4-FFF2-40B4-BE49-F238E27FC236}">
                  <a16:creationId xmlns:a16="http://schemas.microsoft.com/office/drawing/2014/main" id="{B59B527C-A2A5-7E79-0CC2-3EAD5540B4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488" y="4623586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Rectangle 1261">
              <a:extLst>
                <a:ext uri="{FF2B5EF4-FFF2-40B4-BE49-F238E27FC236}">
                  <a16:creationId xmlns:a16="http://schemas.microsoft.com/office/drawing/2014/main" id="{3898667A-227A-5474-FA42-A6B53B01AD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16488" y="4759384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0" name="Group 1199">
            <a:extLst>
              <a:ext uri="{FF2B5EF4-FFF2-40B4-BE49-F238E27FC236}">
                <a16:creationId xmlns:a16="http://schemas.microsoft.com/office/drawing/2014/main" id="{6D3E6A80-2AE5-90D8-49D1-078A918A2B8E}"/>
              </a:ext>
            </a:extLst>
          </p:cNvPr>
          <p:cNvGrpSpPr/>
          <p:nvPr/>
        </p:nvGrpSpPr>
        <p:grpSpPr>
          <a:xfrm>
            <a:off x="7377522" y="2192008"/>
            <a:ext cx="44983" cy="906243"/>
            <a:chOff x="4281780" y="3940503"/>
            <a:chExt cx="44983" cy="906243"/>
          </a:xfrm>
        </p:grpSpPr>
        <p:sp>
          <p:nvSpPr>
            <p:cNvPr id="1249" name="Rectangle 1248">
              <a:extLst>
                <a:ext uri="{FF2B5EF4-FFF2-40B4-BE49-F238E27FC236}">
                  <a16:creationId xmlns:a16="http://schemas.microsoft.com/office/drawing/2014/main" id="{BEB0233C-F849-C87A-6801-0676A4AE8D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1780" y="3940503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Rectangle 1249">
              <a:extLst>
                <a:ext uri="{FF2B5EF4-FFF2-40B4-BE49-F238E27FC236}">
                  <a16:creationId xmlns:a16="http://schemas.microsoft.com/office/drawing/2014/main" id="{18663A2A-FAC3-4E95-0E16-C543E5B52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1780" y="4076304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Rectangle 1250">
              <a:extLst>
                <a:ext uri="{FF2B5EF4-FFF2-40B4-BE49-F238E27FC236}">
                  <a16:creationId xmlns:a16="http://schemas.microsoft.com/office/drawing/2014/main" id="{49D37F85-1623-9DFF-8CE0-194737DE66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1780" y="4212105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Rectangle 1251">
              <a:extLst>
                <a:ext uri="{FF2B5EF4-FFF2-40B4-BE49-F238E27FC236}">
                  <a16:creationId xmlns:a16="http://schemas.microsoft.com/office/drawing/2014/main" id="{CA7DAB3F-CD8B-A24E-A78A-6D075E3E0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1780" y="4347906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3" name="Rectangle 1252">
              <a:extLst>
                <a:ext uri="{FF2B5EF4-FFF2-40B4-BE49-F238E27FC236}">
                  <a16:creationId xmlns:a16="http://schemas.microsoft.com/office/drawing/2014/main" id="{0BD41435-BC42-701A-AACF-D222C269FE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1780" y="4483707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Rectangle 1253">
              <a:extLst>
                <a:ext uri="{FF2B5EF4-FFF2-40B4-BE49-F238E27FC236}">
                  <a16:creationId xmlns:a16="http://schemas.microsoft.com/office/drawing/2014/main" id="{94C5CD97-C6B8-5B1E-05C3-B9A30361BB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1780" y="4619508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Rectangle 1254">
              <a:extLst>
                <a:ext uri="{FF2B5EF4-FFF2-40B4-BE49-F238E27FC236}">
                  <a16:creationId xmlns:a16="http://schemas.microsoft.com/office/drawing/2014/main" id="{813872C1-1B6D-F015-F015-7EA034824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81780" y="4755306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ADF18777-4121-A2C5-51DE-33C57FACAB36}"/>
              </a:ext>
            </a:extLst>
          </p:cNvPr>
          <p:cNvGrpSpPr/>
          <p:nvPr/>
        </p:nvGrpSpPr>
        <p:grpSpPr>
          <a:xfrm>
            <a:off x="7763251" y="2192008"/>
            <a:ext cx="44983" cy="906243"/>
            <a:chOff x="4661451" y="3940503"/>
            <a:chExt cx="44983" cy="906243"/>
          </a:xfrm>
        </p:grpSpPr>
        <p:sp>
          <p:nvSpPr>
            <p:cNvPr id="1242" name="Rectangle 1241">
              <a:extLst>
                <a:ext uri="{FF2B5EF4-FFF2-40B4-BE49-F238E27FC236}">
                  <a16:creationId xmlns:a16="http://schemas.microsoft.com/office/drawing/2014/main" id="{44C7814E-BBF6-6371-11A9-2E584BC02A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1451" y="3940503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Rectangle 1242">
              <a:extLst>
                <a:ext uri="{FF2B5EF4-FFF2-40B4-BE49-F238E27FC236}">
                  <a16:creationId xmlns:a16="http://schemas.microsoft.com/office/drawing/2014/main" id="{AF0D8926-C8EB-0707-E74B-CD36701CA7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1451" y="4076304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Rectangle 1243">
              <a:extLst>
                <a:ext uri="{FF2B5EF4-FFF2-40B4-BE49-F238E27FC236}">
                  <a16:creationId xmlns:a16="http://schemas.microsoft.com/office/drawing/2014/main" id="{35CD7ACF-262D-3914-5559-F4C15BF9D5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1451" y="4212105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Rectangle 1244">
              <a:extLst>
                <a:ext uri="{FF2B5EF4-FFF2-40B4-BE49-F238E27FC236}">
                  <a16:creationId xmlns:a16="http://schemas.microsoft.com/office/drawing/2014/main" id="{D99B2FCE-6748-5D5D-E516-0746508F58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1451" y="4347906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Rectangle 1245">
              <a:extLst>
                <a:ext uri="{FF2B5EF4-FFF2-40B4-BE49-F238E27FC236}">
                  <a16:creationId xmlns:a16="http://schemas.microsoft.com/office/drawing/2014/main" id="{6BEA3B65-5085-C91F-5531-B5C447FDA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1451" y="4483707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Rectangle 1246">
              <a:extLst>
                <a:ext uri="{FF2B5EF4-FFF2-40B4-BE49-F238E27FC236}">
                  <a16:creationId xmlns:a16="http://schemas.microsoft.com/office/drawing/2014/main" id="{F08F894A-F2A5-4336-DB99-FC229C2C51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1451" y="4619508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Rectangle 1247">
              <a:extLst>
                <a:ext uri="{FF2B5EF4-FFF2-40B4-BE49-F238E27FC236}">
                  <a16:creationId xmlns:a16="http://schemas.microsoft.com/office/drawing/2014/main" id="{F66A63BE-0519-1DB3-C4DA-FAAAFF7343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1451" y="4755306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2" name="Group 1201">
            <a:extLst>
              <a:ext uri="{FF2B5EF4-FFF2-40B4-BE49-F238E27FC236}">
                <a16:creationId xmlns:a16="http://schemas.microsoft.com/office/drawing/2014/main" id="{7A3C204D-8355-E92D-9837-627EEACA227C}"/>
              </a:ext>
            </a:extLst>
          </p:cNvPr>
          <p:cNvGrpSpPr/>
          <p:nvPr/>
        </p:nvGrpSpPr>
        <p:grpSpPr>
          <a:xfrm>
            <a:off x="4605172" y="2193719"/>
            <a:ext cx="44983" cy="906243"/>
            <a:chOff x="1648713" y="3942214"/>
            <a:chExt cx="44983" cy="906243"/>
          </a:xfrm>
        </p:grpSpPr>
        <p:sp>
          <p:nvSpPr>
            <p:cNvPr id="1235" name="Rectangle 1234">
              <a:extLst>
                <a:ext uri="{FF2B5EF4-FFF2-40B4-BE49-F238E27FC236}">
                  <a16:creationId xmlns:a16="http://schemas.microsoft.com/office/drawing/2014/main" id="{6FEF0C0D-E77E-8666-FFF7-D43113DA4E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8713" y="3942214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Rectangle 1235">
              <a:extLst>
                <a:ext uri="{FF2B5EF4-FFF2-40B4-BE49-F238E27FC236}">
                  <a16:creationId xmlns:a16="http://schemas.microsoft.com/office/drawing/2014/main" id="{992A1941-B8F1-8630-E094-88BF6A423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8713" y="4078015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Rectangle 1236">
              <a:extLst>
                <a:ext uri="{FF2B5EF4-FFF2-40B4-BE49-F238E27FC236}">
                  <a16:creationId xmlns:a16="http://schemas.microsoft.com/office/drawing/2014/main" id="{673A8C0D-ABE6-D5AC-0F21-7326CCA910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8713" y="4213816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Rectangle 1237">
              <a:extLst>
                <a:ext uri="{FF2B5EF4-FFF2-40B4-BE49-F238E27FC236}">
                  <a16:creationId xmlns:a16="http://schemas.microsoft.com/office/drawing/2014/main" id="{DB5B7849-F41D-3949-946C-23519EAD68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8713" y="4349617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Rectangle 1238">
              <a:extLst>
                <a:ext uri="{FF2B5EF4-FFF2-40B4-BE49-F238E27FC236}">
                  <a16:creationId xmlns:a16="http://schemas.microsoft.com/office/drawing/2014/main" id="{9EC496E2-8474-9C1C-8FB8-DA231EE2C5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8713" y="4485418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9188295B-EE08-A4B7-DE8A-BEB37EA577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8713" y="4621219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Rectangle 1240">
              <a:extLst>
                <a:ext uri="{FF2B5EF4-FFF2-40B4-BE49-F238E27FC236}">
                  <a16:creationId xmlns:a16="http://schemas.microsoft.com/office/drawing/2014/main" id="{0FB0385C-BF15-254D-B89D-EA6673766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8713" y="4757017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3" name="Group 1202">
            <a:extLst>
              <a:ext uri="{FF2B5EF4-FFF2-40B4-BE49-F238E27FC236}">
                <a16:creationId xmlns:a16="http://schemas.microsoft.com/office/drawing/2014/main" id="{7C37BB20-B238-47BD-6682-F80C165AC2E3}"/>
              </a:ext>
            </a:extLst>
          </p:cNvPr>
          <p:cNvGrpSpPr/>
          <p:nvPr/>
        </p:nvGrpSpPr>
        <p:grpSpPr>
          <a:xfrm>
            <a:off x="4997031" y="2193719"/>
            <a:ext cx="44983" cy="906243"/>
            <a:chOff x="2028460" y="3942214"/>
            <a:chExt cx="44983" cy="906243"/>
          </a:xfrm>
        </p:grpSpPr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B70D93CC-D404-9EC4-4CB3-7517CA038C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460" y="3942214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Rectangle 1228">
              <a:extLst>
                <a:ext uri="{FF2B5EF4-FFF2-40B4-BE49-F238E27FC236}">
                  <a16:creationId xmlns:a16="http://schemas.microsoft.com/office/drawing/2014/main" id="{B4B33E24-9B07-385F-3799-6369CD397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460" y="4078015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Rectangle 1229">
              <a:extLst>
                <a:ext uri="{FF2B5EF4-FFF2-40B4-BE49-F238E27FC236}">
                  <a16:creationId xmlns:a16="http://schemas.microsoft.com/office/drawing/2014/main" id="{9F2D2AB7-72A2-193D-1E4D-D4B8A64AE4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460" y="4213816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Rectangle 1230">
              <a:extLst>
                <a:ext uri="{FF2B5EF4-FFF2-40B4-BE49-F238E27FC236}">
                  <a16:creationId xmlns:a16="http://schemas.microsoft.com/office/drawing/2014/main" id="{304ED50F-4014-05C8-BAA2-5D2C371D8B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460" y="4349617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Rectangle 1231">
              <a:extLst>
                <a:ext uri="{FF2B5EF4-FFF2-40B4-BE49-F238E27FC236}">
                  <a16:creationId xmlns:a16="http://schemas.microsoft.com/office/drawing/2014/main" id="{87BD12BB-E267-1E80-91E7-D0A3DD7573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460" y="4485418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Rectangle 1232">
              <a:extLst>
                <a:ext uri="{FF2B5EF4-FFF2-40B4-BE49-F238E27FC236}">
                  <a16:creationId xmlns:a16="http://schemas.microsoft.com/office/drawing/2014/main" id="{FEA91FCB-9357-27D2-FFE2-C6612FC511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460" y="4621219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Rectangle 1233">
              <a:extLst>
                <a:ext uri="{FF2B5EF4-FFF2-40B4-BE49-F238E27FC236}">
                  <a16:creationId xmlns:a16="http://schemas.microsoft.com/office/drawing/2014/main" id="{926B24CC-C780-E776-44D1-1766BB41FD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8460" y="4757017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4" name="Group 1203">
            <a:extLst>
              <a:ext uri="{FF2B5EF4-FFF2-40B4-BE49-F238E27FC236}">
                <a16:creationId xmlns:a16="http://schemas.microsoft.com/office/drawing/2014/main" id="{839E3ACF-8D9B-0AA7-2D9E-839075B11870}"/>
              </a:ext>
            </a:extLst>
          </p:cNvPr>
          <p:cNvGrpSpPr/>
          <p:nvPr/>
        </p:nvGrpSpPr>
        <p:grpSpPr>
          <a:xfrm>
            <a:off x="5399610" y="2193719"/>
            <a:ext cx="44983" cy="906243"/>
            <a:chOff x="2400759" y="3942214"/>
            <a:chExt cx="44983" cy="906243"/>
          </a:xfrm>
        </p:grpSpPr>
        <p:sp>
          <p:nvSpPr>
            <p:cNvPr id="1221" name="Rectangle 1220">
              <a:extLst>
                <a:ext uri="{FF2B5EF4-FFF2-40B4-BE49-F238E27FC236}">
                  <a16:creationId xmlns:a16="http://schemas.microsoft.com/office/drawing/2014/main" id="{624A4AFE-0277-4041-4528-A86F013B4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0759" y="3942214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Rectangle 1221">
              <a:extLst>
                <a:ext uri="{FF2B5EF4-FFF2-40B4-BE49-F238E27FC236}">
                  <a16:creationId xmlns:a16="http://schemas.microsoft.com/office/drawing/2014/main" id="{A270770E-D5BC-5701-A518-F498EEBD65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0759" y="4078015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Rectangle 1222">
              <a:extLst>
                <a:ext uri="{FF2B5EF4-FFF2-40B4-BE49-F238E27FC236}">
                  <a16:creationId xmlns:a16="http://schemas.microsoft.com/office/drawing/2014/main" id="{4FF2B465-56E3-0DCE-8EDD-FD4D0C47DE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0759" y="4213816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4" name="Rectangle 1223">
              <a:extLst>
                <a:ext uri="{FF2B5EF4-FFF2-40B4-BE49-F238E27FC236}">
                  <a16:creationId xmlns:a16="http://schemas.microsoft.com/office/drawing/2014/main" id="{0EE4FDD3-9151-CD62-082F-276A95A0EA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0759" y="4349617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Rectangle 1224">
              <a:extLst>
                <a:ext uri="{FF2B5EF4-FFF2-40B4-BE49-F238E27FC236}">
                  <a16:creationId xmlns:a16="http://schemas.microsoft.com/office/drawing/2014/main" id="{7D54F01E-2C9C-3F51-BA14-9F25A5B37E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0759" y="4485418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Rectangle 1225">
              <a:extLst>
                <a:ext uri="{FF2B5EF4-FFF2-40B4-BE49-F238E27FC236}">
                  <a16:creationId xmlns:a16="http://schemas.microsoft.com/office/drawing/2014/main" id="{A6243C78-C4EE-1472-93B6-90C360DA7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0759" y="4621219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7" name="Rectangle 1226">
              <a:extLst>
                <a:ext uri="{FF2B5EF4-FFF2-40B4-BE49-F238E27FC236}">
                  <a16:creationId xmlns:a16="http://schemas.microsoft.com/office/drawing/2014/main" id="{5F8C15A0-3B2A-BAC4-2088-7BA6ED6B4D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00759" y="4757017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5" name="Group 1204">
            <a:extLst>
              <a:ext uri="{FF2B5EF4-FFF2-40B4-BE49-F238E27FC236}">
                <a16:creationId xmlns:a16="http://schemas.microsoft.com/office/drawing/2014/main" id="{954480F4-CA7C-B0F9-40E0-0BF70443B194}"/>
              </a:ext>
            </a:extLst>
          </p:cNvPr>
          <p:cNvGrpSpPr/>
          <p:nvPr/>
        </p:nvGrpSpPr>
        <p:grpSpPr>
          <a:xfrm>
            <a:off x="6977365" y="2192936"/>
            <a:ext cx="44983" cy="906243"/>
            <a:chOff x="3905845" y="3941431"/>
            <a:chExt cx="44983" cy="906243"/>
          </a:xfrm>
        </p:grpSpPr>
        <p:sp>
          <p:nvSpPr>
            <p:cNvPr id="1214" name="Rectangle 1213">
              <a:extLst>
                <a:ext uri="{FF2B5EF4-FFF2-40B4-BE49-F238E27FC236}">
                  <a16:creationId xmlns:a16="http://schemas.microsoft.com/office/drawing/2014/main" id="{51C506A0-B269-AAE8-DF3B-1637AB0FCB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5845" y="3941431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Rectangle 1214">
              <a:extLst>
                <a:ext uri="{FF2B5EF4-FFF2-40B4-BE49-F238E27FC236}">
                  <a16:creationId xmlns:a16="http://schemas.microsoft.com/office/drawing/2014/main" id="{14FBB9A9-E3DF-0E1C-CAE3-C27B16913F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5845" y="4077232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6" name="Rectangle 1215">
              <a:extLst>
                <a:ext uri="{FF2B5EF4-FFF2-40B4-BE49-F238E27FC236}">
                  <a16:creationId xmlns:a16="http://schemas.microsoft.com/office/drawing/2014/main" id="{87B6DEA0-B86B-493F-3457-154188E205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5845" y="4213033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7" name="Rectangle 1216">
              <a:extLst>
                <a:ext uri="{FF2B5EF4-FFF2-40B4-BE49-F238E27FC236}">
                  <a16:creationId xmlns:a16="http://schemas.microsoft.com/office/drawing/2014/main" id="{6C601EBE-F05B-023B-D292-F83508DE51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5845" y="4348834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Rectangle 1217">
              <a:extLst>
                <a:ext uri="{FF2B5EF4-FFF2-40B4-BE49-F238E27FC236}">
                  <a16:creationId xmlns:a16="http://schemas.microsoft.com/office/drawing/2014/main" id="{BD84CD98-68DA-1103-9663-5AAC1CE42D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5845" y="4484635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Rectangle 1218">
              <a:extLst>
                <a:ext uri="{FF2B5EF4-FFF2-40B4-BE49-F238E27FC236}">
                  <a16:creationId xmlns:a16="http://schemas.microsoft.com/office/drawing/2014/main" id="{67603566-E7C8-CF5E-1B52-AED32079B8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5845" y="4620436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0" name="Rectangle 1219">
              <a:extLst>
                <a:ext uri="{FF2B5EF4-FFF2-40B4-BE49-F238E27FC236}">
                  <a16:creationId xmlns:a16="http://schemas.microsoft.com/office/drawing/2014/main" id="{A7E0B489-ECD8-EC51-A499-03D3A99207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5845" y="4756234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6" name="Group 1205">
            <a:extLst>
              <a:ext uri="{FF2B5EF4-FFF2-40B4-BE49-F238E27FC236}">
                <a16:creationId xmlns:a16="http://schemas.microsoft.com/office/drawing/2014/main" id="{E2BB5115-1C23-F05A-3D4E-35B1F108DB05}"/>
              </a:ext>
            </a:extLst>
          </p:cNvPr>
          <p:cNvGrpSpPr/>
          <p:nvPr/>
        </p:nvGrpSpPr>
        <p:grpSpPr>
          <a:xfrm>
            <a:off x="6584570" y="2192936"/>
            <a:ext cx="44983" cy="906243"/>
            <a:chOff x="3525159" y="3941431"/>
            <a:chExt cx="44983" cy="906243"/>
          </a:xfrm>
        </p:grpSpPr>
        <p:sp>
          <p:nvSpPr>
            <p:cNvPr id="1207" name="Rectangle 1206">
              <a:extLst>
                <a:ext uri="{FF2B5EF4-FFF2-40B4-BE49-F238E27FC236}">
                  <a16:creationId xmlns:a16="http://schemas.microsoft.com/office/drawing/2014/main" id="{FF9E945B-606E-615A-C4D0-BE8F3AEEF2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5159" y="3941431"/>
              <a:ext cx="44983" cy="91440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8" name="Rectangle 1207">
              <a:extLst>
                <a:ext uri="{FF2B5EF4-FFF2-40B4-BE49-F238E27FC236}">
                  <a16:creationId xmlns:a16="http://schemas.microsoft.com/office/drawing/2014/main" id="{547A6952-0212-775F-0477-44241E4CDE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5159" y="4077232"/>
              <a:ext cx="44983" cy="91440"/>
            </a:xfrm>
            <a:prstGeom prst="rect">
              <a:avLst/>
            </a:prstGeom>
            <a:solidFill>
              <a:srgbClr val="FF2F92">
                <a:alpha val="50000"/>
              </a:srgbClr>
            </a:solidFill>
            <a:ln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Rectangle 1208">
              <a:extLst>
                <a:ext uri="{FF2B5EF4-FFF2-40B4-BE49-F238E27FC236}">
                  <a16:creationId xmlns:a16="http://schemas.microsoft.com/office/drawing/2014/main" id="{FE93F01B-4628-35FF-3E2E-64418EBE2C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5159" y="4213033"/>
              <a:ext cx="44983" cy="91440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Rectangle 1209">
              <a:extLst>
                <a:ext uri="{FF2B5EF4-FFF2-40B4-BE49-F238E27FC236}">
                  <a16:creationId xmlns:a16="http://schemas.microsoft.com/office/drawing/2014/main" id="{33860BAC-10D1-C0D1-FA52-DA3A7CA88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5159" y="4348834"/>
              <a:ext cx="44983" cy="91440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Rectangle 1210">
              <a:extLst>
                <a:ext uri="{FF2B5EF4-FFF2-40B4-BE49-F238E27FC236}">
                  <a16:creationId xmlns:a16="http://schemas.microsoft.com/office/drawing/2014/main" id="{8C031AED-FF93-7A5F-10B6-A9A0C12AB5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5159" y="4484635"/>
              <a:ext cx="44983" cy="9144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Rectangle 1211">
              <a:extLst>
                <a:ext uri="{FF2B5EF4-FFF2-40B4-BE49-F238E27FC236}">
                  <a16:creationId xmlns:a16="http://schemas.microsoft.com/office/drawing/2014/main" id="{B192A1C9-7155-2A3F-4FDE-C446BE862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5159" y="4620436"/>
              <a:ext cx="44983" cy="91440"/>
            </a:xfrm>
            <a:prstGeom prst="rect">
              <a:avLst/>
            </a:prstGeom>
            <a:solidFill>
              <a:srgbClr val="7030A0">
                <a:alpha val="5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Rectangle 1212">
              <a:extLst>
                <a:ext uri="{FF2B5EF4-FFF2-40B4-BE49-F238E27FC236}">
                  <a16:creationId xmlns:a16="http://schemas.microsoft.com/office/drawing/2014/main" id="{2B0B433A-BCC3-D3FD-CC85-0C51B7F953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5159" y="4756234"/>
              <a:ext cx="44983" cy="91440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94" name="Elbow Connector 1293">
            <a:extLst>
              <a:ext uri="{FF2B5EF4-FFF2-40B4-BE49-F238E27FC236}">
                <a16:creationId xmlns:a16="http://schemas.microsoft.com/office/drawing/2014/main" id="{32D68444-BD02-2212-F6A1-3DAAB6FE9F43}"/>
              </a:ext>
            </a:extLst>
          </p:cNvPr>
          <p:cNvCxnSpPr>
            <a:stCxn id="358" idx="0"/>
            <a:endCxn id="1192" idx="2"/>
          </p:cNvCxnSpPr>
          <p:nvPr/>
        </p:nvCxnSpPr>
        <p:spPr>
          <a:xfrm rot="5400000" flipH="1" flipV="1">
            <a:off x="3311664" y="1851151"/>
            <a:ext cx="1047278" cy="5096771"/>
          </a:xfrm>
          <a:prstGeom prst="bentConnector3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5" name="Elbow Connector 1294">
            <a:extLst>
              <a:ext uri="{FF2B5EF4-FFF2-40B4-BE49-F238E27FC236}">
                <a16:creationId xmlns:a16="http://schemas.microsoft.com/office/drawing/2014/main" id="{AB69EEBE-A912-5DE9-53CA-E98915E7971B}"/>
              </a:ext>
            </a:extLst>
          </p:cNvPr>
          <p:cNvCxnSpPr>
            <a:cxnSpLocks/>
            <a:stCxn id="357" idx="0"/>
            <a:endCxn id="1192" idx="2"/>
          </p:cNvCxnSpPr>
          <p:nvPr/>
        </p:nvCxnSpPr>
        <p:spPr>
          <a:xfrm rot="5400000" flipH="1" flipV="1">
            <a:off x="3509694" y="2049181"/>
            <a:ext cx="1047278" cy="4700711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8" name="Elbow Connector 1297">
            <a:extLst>
              <a:ext uri="{FF2B5EF4-FFF2-40B4-BE49-F238E27FC236}">
                <a16:creationId xmlns:a16="http://schemas.microsoft.com/office/drawing/2014/main" id="{0BF090CB-7F19-EED6-6465-E747997B85F9}"/>
              </a:ext>
            </a:extLst>
          </p:cNvPr>
          <p:cNvCxnSpPr>
            <a:cxnSpLocks/>
            <a:stCxn id="356" idx="0"/>
            <a:endCxn id="1192" idx="2"/>
          </p:cNvCxnSpPr>
          <p:nvPr/>
        </p:nvCxnSpPr>
        <p:spPr>
          <a:xfrm rot="5400000" flipH="1" flipV="1">
            <a:off x="3707724" y="2247211"/>
            <a:ext cx="1047278" cy="4304651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6" name="Elbow Connector 1315">
            <a:extLst>
              <a:ext uri="{FF2B5EF4-FFF2-40B4-BE49-F238E27FC236}">
                <a16:creationId xmlns:a16="http://schemas.microsoft.com/office/drawing/2014/main" id="{36D1BA41-48BE-14BF-EAB0-A0EF835A83D3}"/>
              </a:ext>
            </a:extLst>
          </p:cNvPr>
          <p:cNvCxnSpPr>
            <a:stCxn id="451" idx="0"/>
            <a:endCxn id="1192" idx="2"/>
          </p:cNvCxnSpPr>
          <p:nvPr/>
        </p:nvCxnSpPr>
        <p:spPr>
          <a:xfrm rot="16200000" flipV="1">
            <a:off x="6185496" y="4074091"/>
            <a:ext cx="1469555" cy="1073167"/>
          </a:xfrm>
          <a:prstGeom prst="bentConnector3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7" name="Elbow Connector 1316">
            <a:extLst>
              <a:ext uri="{FF2B5EF4-FFF2-40B4-BE49-F238E27FC236}">
                <a16:creationId xmlns:a16="http://schemas.microsoft.com/office/drawing/2014/main" id="{D51AB38D-5273-29B8-F02D-69DC3EB85E6B}"/>
              </a:ext>
            </a:extLst>
          </p:cNvPr>
          <p:cNvCxnSpPr>
            <a:cxnSpLocks/>
            <a:stCxn id="461" idx="0"/>
            <a:endCxn id="1192" idx="2"/>
          </p:cNvCxnSpPr>
          <p:nvPr/>
        </p:nvCxnSpPr>
        <p:spPr>
          <a:xfrm rot="16200000" flipV="1">
            <a:off x="6410329" y="3849258"/>
            <a:ext cx="1469555" cy="1522833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0" name="Elbow Connector 1319">
            <a:extLst>
              <a:ext uri="{FF2B5EF4-FFF2-40B4-BE49-F238E27FC236}">
                <a16:creationId xmlns:a16="http://schemas.microsoft.com/office/drawing/2014/main" id="{705C63BA-FA23-9926-587C-A612A0F95C68}"/>
              </a:ext>
            </a:extLst>
          </p:cNvPr>
          <p:cNvCxnSpPr>
            <a:cxnSpLocks/>
            <a:stCxn id="471" idx="0"/>
            <a:endCxn id="1192" idx="2"/>
          </p:cNvCxnSpPr>
          <p:nvPr/>
        </p:nvCxnSpPr>
        <p:spPr>
          <a:xfrm rot="16200000" flipV="1">
            <a:off x="6635162" y="3624425"/>
            <a:ext cx="1469555" cy="1972500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3" name="Elbow Connector 1322">
            <a:extLst>
              <a:ext uri="{FF2B5EF4-FFF2-40B4-BE49-F238E27FC236}">
                <a16:creationId xmlns:a16="http://schemas.microsoft.com/office/drawing/2014/main" id="{E6762126-435C-D285-796F-5C99A3D65CD6}"/>
              </a:ext>
            </a:extLst>
          </p:cNvPr>
          <p:cNvCxnSpPr>
            <a:cxnSpLocks/>
            <a:stCxn id="541" idx="0"/>
            <a:endCxn id="1192" idx="2"/>
          </p:cNvCxnSpPr>
          <p:nvPr/>
        </p:nvCxnSpPr>
        <p:spPr>
          <a:xfrm rot="16200000" flipV="1">
            <a:off x="8208994" y="2050593"/>
            <a:ext cx="1469555" cy="5120163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7" name="Elbow Connector 1326">
            <a:extLst>
              <a:ext uri="{FF2B5EF4-FFF2-40B4-BE49-F238E27FC236}">
                <a16:creationId xmlns:a16="http://schemas.microsoft.com/office/drawing/2014/main" id="{8AAC4D38-9A06-64A2-5B23-D6B6FF0CB88B}"/>
              </a:ext>
            </a:extLst>
          </p:cNvPr>
          <p:cNvCxnSpPr>
            <a:cxnSpLocks/>
            <a:stCxn id="355" idx="0"/>
            <a:endCxn id="1192" idx="2"/>
          </p:cNvCxnSpPr>
          <p:nvPr/>
        </p:nvCxnSpPr>
        <p:spPr>
          <a:xfrm rot="5400000" flipH="1" flipV="1">
            <a:off x="3905755" y="2445241"/>
            <a:ext cx="1047278" cy="3908590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0" name="Elbow Connector 1329">
            <a:extLst>
              <a:ext uri="{FF2B5EF4-FFF2-40B4-BE49-F238E27FC236}">
                <a16:creationId xmlns:a16="http://schemas.microsoft.com/office/drawing/2014/main" id="{D5511661-3914-49DA-62F5-AFD32577F05A}"/>
              </a:ext>
            </a:extLst>
          </p:cNvPr>
          <p:cNvCxnSpPr>
            <a:cxnSpLocks/>
            <a:stCxn id="354" idx="0"/>
            <a:endCxn id="1192" idx="2"/>
          </p:cNvCxnSpPr>
          <p:nvPr/>
        </p:nvCxnSpPr>
        <p:spPr>
          <a:xfrm rot="5400000" flipH="1" flipV="1">
            <a:off x="4103785" y="2643271"/>
            <a:ext cx="1047278" cy="3512530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3" name="Elbow Connector 1332">
            <a:extLst>
              <a:ext uri="{FF2B5EF4-FFF2-40B4-BE49-F238E27FC236}">
                <a16:creationId xmlns:a16="http://schemas.microsoft.com/office/drawing/2014/main" id="{B834738F-2FFE-6145-FE96-0859105A0C8D}"/>
              </a:ext>
            </a:extLst>
          </p:cNvPr>
          <p:cNvCxnSpPr>
            <a:cxnSpLocks/>
            <a:stCxn id="348" idx="0"/>
            <a:endCxn id="1192" idx="2"/>
          </p:cNvCxnSpPr>
          <p:nvPr/>
        </p:nvCxnSpPr>
        <p:spPr>
          <a:xfrm rot="5400000" flipH="1" flipV="1">
            <a:off x="5489996" y="4029482"/>
            <a:ext cx="1047278" cy="74010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7" name="Elbow Connector 1336">
            <a:extLst>
              <a:ext uri="{FF2B5EF4-FFF2-40B4-BE49-F238E27FC236}">
                <a16:creationId xmlns:a16="http://schemas.microsoft.com/office/drawing/2014/main" id="{917EFA92-0888-FD51-658E-361B345276DA}"/>
              </a:ext>
            </a:extLst>
          </p:cNvPr>
          <p:cNvCxnSpPr>
            <a:stCxn id="1192" idx="0"/>
            <a:endCxn id="1290" idx="2"/>
          </p:cNvCxnSpPr>
          <p:nvPr/>
        </p:nvCxnSpPr>
        <p:spPr>
          <a:xfrm rot="16200000" flipV="1">
            <a:off x="5150802" y="2185809"/>
            <a:ext cx="316368" cy="2149407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8" name="Elbow Connector 1337">
            <a:extLst>
              <a:ext uri="{FF2B5EF4-FFF2-40B4-BE49-F238E27FC236}">
                <a16:creationId xmlns:a16="http://schemas.microsoft.com/office/drawing/2014/main" id="{F33DFFED-F22F-7A37-C64A-DAA5ED929563}"/>
              </a:ext>
            </a:extLst>
          </p:cNvPr>
          <p:cNvCxnSpPr>
            <a:cxnSpLocks/>
            <a:stCxn id="1192" idx="0"/>
            <a:endCxn id="1241" idx="2"/>
          </p:cNvCxnSpPr>
          <p:nvPr/>
        </p:nvCxnSpPr>
        <p:spPr>
          <a:xfrm rot="16200000" flipV="1">
            <a:off x="5346310" y="2381317"/>
            <a:ext cx="318735" cy="1756025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1" name="Elbow Connector 1340">
            <a:extLst>
              <a:ext uri="{FF2B5EF4-FFF2-40B4-BE49-F238E27FC236}">
                <a16:creationId xmlns:a16="http://schemas.microsoft.com/office/drawing/2014/main" id="{84B51F72-3B7A-19D0-8EDF-1A28FDEDF3B1}"/>
              </a:ext>
            </a:extLst>
          </p:cNvPr>
          <p:cNvCxnSpPr>
            <a:cxnSpLocks/>
            <a:stCxn id="1192" idx="0"/>
            <a:endCxn id="1234" idx="2"/>
          </p:cNvCxnSpPr>
          <p:nvPr/>
        </p:nvCxnSpPr>
        <p:spPr>
          <a:xfrm rot="16200000" flipV="1">
            <a:off x="5542239" y="2577247"/>
            <a:ext cx="318735" cy="136416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4" name="Elbow Connector 1343">
            <a:extLst>
              <a:ext uri="{FF2B5EF4-FFF2-40B4-BE49-F238E27FC236}">
                <a16:creationId xmlns:a16="http://schemas.microsoft.com/office/drawing/2014/main" id="{7F77235A-4A3B-531C-5F8E-261B5AEC5443}"/>
              </a:ext>
            </a:extLst>
          </p:cNvPr>
          <p:cNvCxnSpPr>
            <a:cxnSpLocks/>
            <a:stCxn id="1192" idx="0"/>
            <a:endCxn id="1227" idx="2"/>
          </p:cNvCxnSpPr>
          <p:nvPr/>
        </p:nvCxnSpPr>
        <p:spPr>
          <a:xfrm rot="16200000" flipV="1">
            <a:off x="5743529" y="2778536"/>
            <a:ext cx="318735" cy="961587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7" name="Elbow Connector 1346">
            <a:extLst>
              <a:ext uri="{FF2B5EF4-FFF2-40B4-BE49-F238E27FC236}">
                <a16:creationId xmlns:a16="http://schemas.microsoft.com/office/drawing/2014/main" id="{7BA954FF-D8AF-E3C1-4655-D43E3E82ADFC}"/>
              </a:ext>
            </a:extLst>
          </p:cNvPr>
          <p:cNvCxnSpPr>
            <a:cxnSpLocks/>
            <a:stCxn id="1192" idx="0"/>
            <a:endCxn id="1276" idx="2"/>
          </p:cNvCxnSpPr>
          <p:nvPr/>
        </p:nvCxnSpPr>
        <p:spPr>
          <a:xfrm rot="16200000" flipV="1">
            <a:off x="5938302" y="2973309"/>
            <a:ext cx="320446" cy="570329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5" name="Elbow Connector 1354">
            <a:extLst>
              <a:ext uri="{FF2B5EF4-FFF2-40B4-BE49-F238E27FC236}">
                <a16:creationId xmlns:a16="http://schemas.microsoft.com/office/drawing/2014/main" id="{70E334E7-0194-7622-A0DA-650A1E698C63}"/>
              </a:ext>
            </a:extLst>
          </p:cNvPr>
          <p:cNvCxnSpPr>
            <a:cxnSpLocks/>
            <a:stCxn id="1192" idx="0"/>
            <a:endCxn id="1262" idx="2"/>
          </p:cNvCxnSpPr>
          <p:nvPr/>
        </p:nvCxnSpPr>
        <p:spPr>
          <a:xfrm rot="5400000" flipH="1" flipV="1">
            <a:off x="7325246" y="2160772"/>
            <a:ext cx="316368" cy="2199482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34E98238-EADF-5FE8-B49C-4D2F09CBF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027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7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0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4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7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1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4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7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50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3500"/>
                            </p:stCondLst>
                            <p:childTnLst>
                              <p:par>
                                <p:cTn id="2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4000"/>
                            </p:stCondLst>
                            <p:childTnLst>
                              <p:par>
                                <p:cTn id="2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132D1-2F08-6517-9B3C-D051C2A7A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5FAD0E9-DFEB-603A-2E4D-D47BAF28C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192605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+ 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84C70-4EC4-172D-2637-2D0917F93B20}"/>
              </a:ext>
            </a:extLst>
          </p:cNvPr>
          <p:cNvSpPr txBox="1">
            <a:spLocks/>
          </p:cNvSpPr>
          <p:nvPr/>
        </p:nvSpPr>
        <p:spPr>
          <a:xfrm>
            <a:off x="571500" y="1997939"/>
            <a:ext cx="11323320" cy="286212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Neural Acoustic Models: Waibel et al (1988) to Povey et al (2016)</a:t>
            </a:r>
          </a:p>
          <a:p>
            <a:r>
              <a:rPr lang="en-US" dirty="0"/>
              <a:t>Neural Language Models:  Nakamura et al (1989) to </a:t>
            </a:r>
            <a:r>
              <a:rPr lang="en-US" dirty="0" err="1"/>
              <a:t>Sundermeyer</a:t>
            </a:r>
            <a:r>
              <a:rPr lang="en-US" dirty="0"/>
              <a:t> et al (2012)</a:t>
            </a:r>
          </a:p>
          <a:p>
            <a:r>
              <a:rPr lang="en-US" dirty="0"/>
              <a:t>Connectionist Temporal Classification: Graves (2006) </a:t>
            </a:r>
          </a:p>
          <a:p>
            <a:r>
              <a:rPr lang="en-US" dirty="0"/>
              <a:t>CTC-Based Models: </a:t>
            </a:r>
            <a:r>
              <a:rPr lang="en-US" dirty="0" err="1"/>
              <a:t>Hannun</a:t>
            </a:r>
            <a:r>
              <a:rPr lang="en-US" dirty="0"/>
              <a:t> et al (2014) and Graves &amp; </a:t>
            </a:r>
            <a:r>
              <a:rPr lang="en-US" dirty="0" err="1"/>
              <a:t>Jaitly</a:t>
            </a:r>
            <a:r>
              <a:rPr lang="en-US" dirty="0"/>
              <a:t> (2014)</a:t>
            </a:r>
          </a:p>
          <a:p>
            <a:r>
              <a:rPr lang="en-US" dirty="0"/>
              <a:t>Attention-Based Models: </a:t>
            </a:r>
            <a:r>
              <a:rPr lang="en-US" dirty="0" err="1"/>
              <a:t>Chorowski</a:t>
            </a:r>
            <a:r>
              <a:rPr lang="en-US" dirty="0"/>
              <a:t> et al (2015)</a:t>
            </a:r>
          </a:p>
          <a:p>
            <a:r>
              <a:rPr lang="en-US" dirty="0"/>
              <a:t>Recurrent Neural Network Transducers: Graves (2012) to He et al (2019)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5FF9FCE7-71ED-8A02-5756-6C979014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768" y="286959"/>
            <a:ext cx="1373639" cy="4898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4130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C3716-2E61-F8DF-CAC5-C2E67B7E4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ection">
            <a:extLst>
              <a:ext uri="{FF2B5EF4-FFF2-40B4-BE49-F238E27FC236}">
                <a16:creationId xmlns:a16="http://schemas.microsoft.com/office/drawing/2014/main" id="{5457540F-E262-32FE-6863-6484CCBECD3E}"/>
              </a:ext>
            </a:extLst>
          </p:cNvPr>
          <p:cNvSpPr txBox="1"/>
          <p:nvPr/>
        </p:nvSpPr>
        <p:spPr>
          <a:xfrm>
            <a:off x="1082624" y="2697779"/>
            <a:ext cx="8827738" cy="125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7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228600" hangingPunct="0"/>
            <a:r>
              <a:rPr lang="en-US" sz="3900" kern="0" dirty="0"/>
              <a:t>Self-Supervised Representation Learning</a:t>
            </a:r>
          </a:p>
          <a:p>
            <a:pPr defTabSz="228600" hangingPunct="0"/>
            <a:r>
              <a:rPr lang="en-US" sz="3900" kern="0" dirty="0"/>
              <a:t>for Automatic Speech Recognition</a:t>
            </a:r>
            <a:endParaRPr sz="3900" kern="0" dirty="0"/>
          </a:p>
        </p:txBody>
      </p:sp>
      <p:sp>
        <p:nvSpPr>
          <p:cNvPr id="3" name="Key Phases, Activities and Deliverables">
            <a:extLst>
              <a:ext uri="{FF2B5EF4-FFF2-40B4-BE49-F238E27FC236}">
                <a16:creationId xmlns:a16="http://schemas.microsoft.com/office/drawing/2014/main" id="{F1DC4557-0F60-D44A-A688-3499E7851600}"/>
              </a:ext>
            </a:extLst>
          </p:cNvPr>
          <p:cNvSpPr txBox="1"/>
          <p:nvPr/>
        </p:nvSpPr>
        <p:spPr>
          <a:xfrm>
            <a:off x="1371251" y="4202978"/>
            <a:ext cx="6230388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2900">
                <a:solidFill>
                  <a:srgbClr val="FFFFFF"/>
                </a:solidFill>
                <a:latin typeface="Helvetica Neue LT Arabic 75 Bold"/>
                <a:ea typeface="Helvetica Neue LT Arabic 75 Bold"/>
                <a:cs typeface="Helvetica Neue LT Arabic 75 Bold"/>
                <a:sym typeface="Helvetica Neue LT Arabic 75 Bold"/>
              </a:defRPr>
            </a:lvl1pPr>
          </a:lstStyle>
          <a:p>
            <a:r>
              <a:rPr lang="en-US" sz="1400" dirty="0"/>
              <a:t>From MMI for ASR to Self-Supervised Learning (SSL): Theory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1978B42-EE87-01D9-7056-4CAF53F7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03" y="4228900"/>
            <a:ext cx="120229" cy="2003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2753321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EC8CC0-D227-A719-ECB1-C7A4D3615492}"/>
              </a:ext>
            </a:extLst>
          </p:cNvPr>
          <p:cNvGrpSpPr/>
          <p:nvPr/>
        </p:nvGrpSpPr>
        <p:grpSpPr>
          <a:xfrm>
            <a:off x="0" y="6202071"/>
            <a:ext cx="12192000" cy="701056"/>
            <a:chOff x="1" y="12541079"/>
            <a:chExt cx="13971253" cy="8033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8DF572F-CA7A-EED9-6F43-2921C776D19F}"/>
                </a:ext>
              </a:extLst>
            </p:cNvPr>
            <p:cNvSpPr/>
            <p:nvPr/>
          </p:nvSpPr>
          <p:spPr>
            <a:xfrm>
              <a:off x="1" y="12541079"/>
              <a:ext cx="13971253" cy="803365"/>
            </a:xfrm>
            <a:prstGeom prst="rect">
              <a:avLst/>
            </a:prstGeom>
            <a:solidFill>
              <a:srgbClr val="263A66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SA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3" name="Picture 2" descr="A black and white text&#10;&#10;Description automatically generated">
              <a:extLst>
                <a:ext uri="{FF2B5EF4-FFF2-40B4-BE49-F238E27FC236}">
                  <a16:creationId xmlns:a16="http://schemas.microsoft.com/office/drawing/2014/main" id="{348B74DE-9133-2224-23CA-EFB8254E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378" y="12748464"/>
              <a:ext cx="1231475" cy="377459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759849-9E55-E104-7591-3624C1412CB6}"/>
              </a:ext>
            </a:extLst>
          </p:cNvPr>
          <p:cNvGrpSpPr/>
          <p:nvPr/>
        </p:nvGrpSpPr>
        <p:grpSpPr>
          <a:xfrm>
            <a:off x="1143522" y="871759"/>
            <a:ext cx="3141400" cy="651460"/>
            <a:chOff x="2287043" y="4018361"/>
            <a:chExt cx="628279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8CD0A9E3-4671-9DDE-2A6F-B48934F4706C}"/>
                </a:ext>
              </a:extLst>
            </p:cNvPr>
            <p:cNvSpPr txBox="1"/>
            <p:nvPr/>
          </p:nvSpPr>
          <p:spPr>
            <a:xfrm>
              <a:off x="3170969" y="4018361"/>
              <a:ext cx="5398873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Outline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0CB1A178-E858-EB68-A367-1D0201113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519CD5B-3760-B643-BDB8-18A976346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6" y="2551678"/>
            <a:ext cx="1039103" cy="745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8E6FB9-B174-4F55-4EAA-8A416CB95EFC}"/>
              </a:ext>
            </a:extLst>
          </p:cNvPr>
          <p:cNvSpPr txBox="1"/>
          <p:nvPr/>
        </p:nvSpPr>
        <p:spPr>
          <a:xfrm>
            <a:off x="5216095" y="2085206"/>
            <a:ext cx="2940909" cy="1305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Transcribed Text</a:t>
            </a: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lang="ar-SA" sz="2400" kern="0" dirty="0" err="1">
                <a:solidFill>
                  <a:srgbClr val="000000"/>
                </a:solidFill>
                <a:latin typeface="Helvetica Neue"/>
                <a:ea typeface="Helvetica Neue"/>
                <a:sym typeface="Helvetica Neue"/>
              </a:rPr>
              <a:t>الكالمات</a:t>
            </a:r>
            <a:r>
              <a:rPr lang="ar-SA" sz="2400" kern="0" dirty="0">
                <a:solidFill>
                  <a:srgbClr val="000000"/>
                </a:solidFill>
                <a:latin typeface="Helvetica Neue"/>
                <a:ea typeface="Helvetica Neue"/>
                <a:sym typeface="Helvetica Neue"/>
              </a:rPr>
              <a:t> المكتوبة</a:t>
            </a: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27A1EA-A078-4AFB-B6A1-3AA513521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46" y="3159389"/>
            <a:ext cx="468459" cy="3619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98E227-0CF8-8FFF-4F48-7C53D4A04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716" y="3423465"/>
            <a:ext cx="408546" cy="46690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8446A-2A91-4113-B006-C82CF7798196}"/>
              </a:ext>
            </a:extLst>
          </p:cNvPr>
          <p:cNvGrpSpPr/>
          <p:nvPr/>
        </p:nvGrpSpPr>
        <p:grpSpPr>
          <a:xfrm>
            <a:off x="1602237" y="1809407"/>
            <a:ext cx="2933057" cy="1929606"/>
            <a:chOff x="3615720" y="4051472"/>
            <a:chExt cx="5866113" cy="385921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276C4D3-E3B6-1050-9E97-332D5FACE739}"/>
                </a:ext>
              </a:extLst>
            </p:cNvPr>
            <p:cNvSpPr/>
            <p:nvPr/>
          </p:nvSpPr>
          <p:spPr>
            <a:xfrm>
              <a:off x="3615720" y="4051472"/>
              <a:ext cx="5866113" cy="3859212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r>
                <a:rPr lang="en-US" sz="3000" b="1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ASR Model</a:t>
              </a:r>
            </a:p>
            <a:p>
              <a:pPr algn="ctr" defTabSz="412750" hangingPunct="0"/>
              <a:r>
                <a: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Conformer</a:t>
              </a:r>
            </a:p>
            <a:p>
              <a:pPr algn="ctr" defTabSz="412750" hangingPunct="0"/>
              <a:r>
                <a:rPr lang="en-US" sz="1600" kern="0" dirty="0" err="1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Zipformer</a:t>
              </a:r>
              <a:endPara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  <a:p>
              <a:pPr algn="ctr" defTabSz="412750" hangingPunct="0"/>
              <a:r>
                <a: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Transformer</a:t>
              </a:r>
            </a:p>
            <a:p>
              <a:pPr algn="ctr" defTabSz="412750" hangingPunct="0"/>
              <a:r>
                <a: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BLSTM</a:t>
              </a:r>
            </a:p>
            <a:p>
              <a:pPr algn="ctr" defTabSz="412750" hangingPunct="0"/>
              <a:r>
                <a: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TDNN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FDB3790-F3B5-C56A-922A-45893E129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97444" y="6776382"/>
              <a:ext cx="601022" cy="874214"/>
            </a:xfrm>
            <a:prstGeom prst="rect">
              <a:avLst/>
            </a:prstGeom>
          </p:spPr>
        </p:pic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4EF445A-1D6F-A30C-DADA-CC375B9F62AC}"/>
              </a:ext>
            </a:extLst>
          </p:cNvPr>
          <p:cNvSpPr/>
          <p:nvPr/>
        </p:nvSpPr>
        <p:spPr>
          <a:xfrm rot="5400000">
            <a:off x="3169785" y="816821"/>
            <a:ext cx="562231" cy="6396056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defTabSz="457200" latinLnBrk="1" hangingPunct="0"/>
            <a:endParaRPr lang="en-US" sz="900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F486E0E-23DC-E3B8-DC79-1A159638FB0F}"/>
              </a:ext>
            </a:extLst>
          </p:cNvPr>
          <p:cNvSpPr/>
          <p:nvPr/>
        </p:nvSpPr>
        <p:spPr>
          <a:xfrm>
            <a:off x="4022210" y="4493045"/>
            <a:ext cx="1087395" cy="59100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63AB0C-F0D3-4E6E-EAB3-D6AB8C9FC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1063" y="5498979"/>
            <a:ext cx="408546" cy="466909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2D6A03E-3220-7E52-B1B0-BDD3C94E6CC4}"/>
              </a:ext>
            </a:extLst>
          </p:cNvPr>
          <p:cNvSpPr/>
          <p:nvPr/>
        </p:nvSpPr>
        <p:spPr>
          <a:xfrm>
            <a:off x="1100494" y="2626818"/>
            <a:ext cx="438972" cy="591006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4AA99044-61EC-3F36-9F06-40F59ABB9AA3}"/>
              </a:ext>
            </a:extLst>
          </p:cNvPr>
          <p:cNvSpPr/>
          <p:nvPr/>
        </p:nvSpPr>
        <p:spPr>
          <a:xfrm>
            <a:off x="4636239" y="2542567"/>
            <a:ext cx="438972" cy="591006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7E7BF0-04BD-351A-B309-04DFAEEBA6B5}"/>
              </a:ext>
            </a:extLst>
          </p:cNvPr>
          <p:cNvGrpSpPr/>
          <p:nvPr/>
        </p:nvGrpSpPr>
        <p:grpSpPr>
          <a:xfrm>
            <a:off x="6868536" y="4440346"/>
            <a:ext cx="2638474" cy="1112361"/>
            <a:chOff x="13639359" y="9021923"/>
            <a:chExt cx="5276948" cy="222472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6D10723-141D-715E-27D1-963A40B528DD}"/>
                </a:ext>
              </a:extLst>
            </p:cNvPr>
            <p:cNvSpPr/>
            <p:nvPr/>
          </p:nvSpPr>
          <p:spPr>
            <a:xfrm>
              <a:off x="13639359" y="9021923"/>
              <a:ext cx="5276948" cy="2224722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r>
                <a:rPr lang="en-US" sz="3000" b="1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SSL Model</a:t>
              </a:r>
            </a:p>
            <a:p>
              <a:pPr algn="ctr" defTabSz="412750" hangingPunct="0"/>
              <a:r>
                <a: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Wav2Vec2.0</a:t>
              </a:r>
            </a:p>
            <a:p>
              <a:pPr algn="ctr" defTabSz="412750" hangingPunct="0"/>
              <a:r>
                <a: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Hubert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76C59D6-6ECB-8E2B-DF90-827952EE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109805" y="10193141"/>
              <a:ext cx="667014" cy="874214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13640D-4CBE-5084-FE17-55FEFEDC3A4B}"/>
              </a:ext>
            </a:extLst>
          </p:cNvPr>
          <p:cNvSpPr txBox="1"/>
          <p:nvPr/>
        </p:nvSpPr>
        <p:spPr>
          <a:xfrm>
            <a:off x="10151425" y="4787622"/>
            <a:ext cx="2850640" cy="6786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11 4 2 4 4 3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BDD1AA-DCF6-0DD8-D1F2-4FECEC47AEDB}"/>
              </a:ext>
            </a:extLst>
          </p:cNvPr>
          <p:cNvGrpSpPr/>
          <p:nvPr/>
        </p:nvGrpSpPr>
        <p:grpSpPr>
          <a:xfrm>
            <a:off x="10279546" y="4103569"/>
            <a:ext cx="1150063" cy="1000796"/>
            <a:chOff x="20313820" y="9609466"/>
            <a:chExt cx="2300125" cy="200159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97DAC8-289B-2F3E-B2F2-C322DFE0F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13820" y="9609466"/>
              <a:ext cx="1567138" cy="20015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3DA4262-9D50-893C-1695-F3D2A9ED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046807" y="9609466"/>
              <a:ext cx="1567138" cy="2001592"/>
            </a:xfrm>
            <a:prstGeom prst="rect">
              <a:avLst/>
            </a:prstGeom>
          </p:spPr>
        </p:pic>
      </p:grpSp>
      <p:sp>
        <p:nvSpPr>
          <p:cNvPr id="35" name="Right Arrow 34">
            <a:extLst>
              <a:ext uri="{FF2B5EF4-FFF2-40B4-BE49-F238E27FC236}">
                <a16:creationId xmlns:a16="http://schemas.microsoft.com/office/drawing/2014/main" id="{22982CFC-083A-62EE-CEC9-37B19F8F2BD8}"/>
              </a:ext>
            </a:extLst>
          </p:cNvPr>
          <p:cNvSpPr/>
          <p:nvPr/>
        </p:nvSpPr>
        <p:spPr>
          <a:xfrm>
            <a:off x="9654833" y="4558910"/>
            <a:ext cx="438972" cy="591006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0B95756-C84D-D49F-5466-D059A5640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534" y="4432225"/>
            <a:ext cx="1039103" cy="7450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61F4F93-3F0A-FA38-333D-64A1CF4B7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541" y="5126819"/>
            <a:ext cx="468459" cy="361991"/>
          </a:xfrm>
          <a:prstGeom prst="rect">
            <a:avLst/>
          </a:prstGeom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EA408ECB-9A4A-5AE0-6717-C299CFAA8767}"/>
              </a:ext>
            </a:extLst>
          </p:cNvPr>
          <p:cNvSpPr/>
          <p:nvPr/>
        </p:nvSpPr>
        <p:spPr>
          <a:xfrm>
            <a:off x="6295092" y="4509230"/>
            <a:ext cx="438972" cy="591006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FBC09A7-5D96-FC4A-DEB3-90E414D641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0137" y="4508318"/>
            <a:ext cx="2196298" cy="58462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6B2DDF3F-465C-3466-07B9-421C1D636F13}"/>
              </a:ext>
            </a:extLst>
          </p:cNvPr>
          <p:cNvGrpSpPr/>
          <p:nvPr/>
        </p:nvGrpSpPr>
        <p:grpSpPr>
          <a:xfrm>
            <a:off x="8040637" y="908672"/>
            <a:ext cx="3834206" cy="2825062"/>
            <a:chOff x="16081274" y="1817343"/>
            <a:chExt cx="7668412" cy="5650123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ADDBE64-D522-2C6D-203E-E1BC8CD698B4}"/>
                </a:ext>
              </a:extLst>
            </p:cNvPr>
            <p:cNvSpPr/>
            <p:nvPr/>
          </p:nvSpPr>
          <p:spPr>
            <a:xfrm>
              <a:off x="16081274" y="1817343"/>
              <a:ext cx="7668412" cy="5650123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t" anchorCtr="0">
              <a:noAutofit/>
            </a:bodyPr>
            <a:lstStyle/>
            <a:p>
              <a:pPr algn="ctr" defTabSz="412750" hangingPunct="0"/>
              <a:r>
                <a:rPr lang="en-US" sz="24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Both approaches are fundamentally mutual information estimation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E707913-6590-C876-A4D8-DA41D24B6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60050" y="5367814"/>
              <a:ext cx="4543591" cy="120944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8" grpId="0" animBg="1"/>
      <p:bldP spid="29" grpId="0" animBg="1"/>
      <p:bldP spid="31" grpId="0" animBg="1"/>
      <p:bldP spid="23" grpId="0"/>
      <p:bldP spid="35" grpId="0" animBg="1"/>
      <p:bldP spid="4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8BF64-FFCC-6DC9-764C-C104C953D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710AEA8-2966-A5F4-DB35-5BD1D8F26E1B}"/>
              </a:ext>
            </a:extLst>
          </p:cNvPr>
          <p:cNvGrpSpPr/>
          <p:nvPr/>
        </p:nvGrpSpPr>
        <p:grpSpPr>
          <a:xfrm>
            <a:off x="1143522" y="884117"/>
            <a:ext cx="7901625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3F70DD4C-D7F4-47AC-C888-C71F0758B5C3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Estimating Mutual Information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8D5B1CB2-72D5-92C4-EC25-A437D3FB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0F4116C-5CDA-E9A7-B94D-8B4B32668347}"/>
              </a:ext>
            </a:extLst>
          </p:cNvPr>
          <p:cNvSpPr txBox="1"/>
          <p:nvPr/>
        </p:nvSpPr>
        <p:spPr>
          <a:xfrm>
            <a:off x="801419" y="1266497"/>
            <a:ext cx="11390582" cy="1914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quick review and some slight change in notation</a:t>
            </a:r>
            <a:endParaRPr lang="ar-SA" sz="2400" kern="0" dirty="0">
              <a:solidFill>
                <a:srgbClr val="000000"/>
              </a:solidFill>
              <a:latin typeface="Helvetica Neue"/>
              <a:ea typeface="Helvetica Neue"/>
              <a:sym typeface="Helvetica Neue"/>
            </a:endParaRPr>
          </a:p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 the break you saw MMI and CTC</a:t>
            </a:r>
          </a:p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52566F-613C-DF8B-6013-98026503FA88}"/>
                  </a:ext>
                </a:extLst>
              </p:cNvPr>
              <p:cNvSpPr txBox="1"/>
              <p:nvPr/>
            </p:nvSpPr>
            <p:spPr>
              <a:xfrm>
                <a:off x="2371783" y="2673977"/>
                <a:ext cx="6098059" cy="8630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defTabSz="1219169" hangingPunct="0">
                  <a:lnSpc>
                    <a:spcPct val="90000"/>
                  </a:lnSpc>
                  <a:spcBef>
                    <a:spcPts val="22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sym typeface="Helvetica Neue"/>
                            </a:rPr>
                          </m:ctrlPr>
                        </m:sSubPr>
                        <m:e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Helvetica Neue"/>
                            </a:rPr>
                            <m:t>ℒ</m:t>
                          </m:r>
                        </m:e>
                        <m:sub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sym typeface="Helvetica Neue"/>
                            </a:rPr>
                            <m:t>𝑀𝑀𝐼</m:t>
                          </m:r>
                        </m:sub>
                      </m:sSub>
                      <m:d>
                        <m:dPr>
                          <m:ctrlPr>
                            <a:rPr lang="mr-I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Helvetica Neue"/>
                            </a:rPr>
                          </m:ctrlPr>
                        </m:dPr>
                        <m:e>
                          <m:r>
                            <a:rPr lang="mr-IN" sz="2400" b="1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Helvetica Neue"/>
                            </a:rPr>
                            <m:t>𝜽</m:t>
                          </m:r>
                        </m:e>
                      </m:d>
                      <m:r>
                        <a:rPr lang="en-US" sz="2400" i="1" ker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Helvetica Neue"/>
                        </a:rPr>
                        <m:t>=</m:t>
                      </m:r>
                      <m:func>
                        <m:funcPr>
                          <m:ctrlP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Helvetica Neu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ker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Helvetica Neue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sym typeface="Helvetica Neue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1" i="1" ker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  <m:t>𝒚</m:t>
                                  </m:r>
                                </m:e>
                                <m:e>
                                  <m:r>
                                    <a:rPr lang="en-US" sz="2400" b="1" i="1" ker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charset="0"/>
                                      <a:sym typeface="Helvetica Neue"/>
                                    </a:rPr>
                                    <m:t>𝚽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sym typeface="Helvetica Neue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sym typeface="Helvetica Neue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Helvetica Neue"/>
                                        </a:rPr>
                                        <m:t>Φ</m:t>
                                      </m:r>
                                    </m:e>
                                  </m:acc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  <a:sym typeface="Helvetica Neue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  <a:sym typeface="Helvetica Neue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  <a:sym typeface="Helvetica Neue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  <a:sym typeface="Helvetica Neue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  <a:sym typeface="Helvetica Neue"/>
                                        </a:rPr>
                                        <m:t>𝒚</m:t>
                                      </m:r>
                                    </m:e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sym typeface="Helvetica Neue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Helvetica Neue"/>
                                            </a:rPr>
                                            <m:t>Φ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sym typeface="Helvetica Neue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sym typeface="Helvetica Neue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Helvetica Neue"/>
                                            </a:rPr>
                                            <m:t>Φ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52566F-613C-DF8B-6013-98026503F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83" y="2673977"/>
                <a:ext cx="6098059" cy="863057"/>
              </a:xfrm>
              <a:prstGeom prst="rect">
                <a:avLst/>
              </a:prstGeom>
              <a:blipFill>
                <a:blip r:embed="rId3"/>
                <a:stretch>
                  <a:fillRect t="-23188" b="-1014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49CDCB62-1BF3-CFCF-59D6-75C6551412E6}"/>
              </a:ext>
            </a:extLst>
          </p:cNvPr>
          <p:cNvSpPr/>
          <p:nvPr/>
        </p:nvSpPr>
        <p:spPr>
          <a:xfrm>
            <a:off x="3280505" y="3300977"/>
            <a:ext cx="1251284" cy="543739"/>
          </a:xfrm>
          <a:prstGeom prst="wedgeRectCallout">
            <a:avLst>
              <a:gd name="adj1" fmla="val 23441"/>
              <a:gd name="adj2" fmla="val -73435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Model Parameters</a:t>
            </a:r>
          </a:p>
        </p:txBody>
      </p: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AEC24383-68EE-CA32-A0D6-9AE2698DA7E0}"/>
              </a:ext>
            </a:extLst>
          </p:cNvPr>
          <p:cNvSpPr/>
          <p:nvPr/>
        </p:nvSpPr>
        <p:spPr>
          <a:xfrm>
            <a:off x="8143590" y="1530106"/>
            <a:ext cx="1251284" cy="789960"/>
          </a:xfrm>
          <a:prstGeom prst="wedgeRectCallout">
            <a:avLst>
              <a:gd name="adj1" fmla="val -188701"/>
              <a:gd name="adj2" fmla="val 94123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Neural Network Outputs</a:t>
            </a:r>
          </a:p>
        </p:txBody>
      </p:sp>
      <p:sp>
        <p:nvSpPr>
          <p:cNvPr id="34" name="Rectangular Callout 33">
            <a:extLst>
              <a:ext uri="{FF2B5EF4-FFF2-40B4-BE49-F238E27FC236}">
                <a16:creationId xmlns:a16="http://schemas.microsoft.com/office/drawing/2014/main" id="{5A282714-C6D3-E89C-3C9C-F46293FA5F48}"/>
              </a:ext>
            </a:extLst>
          </p:cNvPr>
          <p:cNvSpPr/>
          <p:nvPr/>
        </p:nvSpPr>
        <p:spPr>
          <a:xfrm>
            <a:off x="9394874" y="2320065"/>
            <a:ext cx="2323884" cy="789960"/>
          </a:xfrm>
          <a:prstGeom prst="wedgeRectCallout">
            <a:avLst>
              <a:gd name="adj1" fmla="val -159097"/>
              <a:gd name="adj2" fmla="val 13855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The lattice (graph) corresponding to the ground-truth transcript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0AB213-B262-1684-B9F5-B25E86B02CD5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1B5C2140-B41E-3F2D-C281-1B186AC89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941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 animBg="1"/>
      <p:bldP spid="33" grpId="0" animBg="1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37D8A-DD2D-5831-19E6-A2E23C4EA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C19F738-C8DB-AEC5-FACC-83BDC20E211D}"/>
              </a:ext>
            </a:extLst>
          </p:cNvPr>
          <p:cNvGrpSpPr/>
          <p:nvPr/>
        </p:nvGrpSpPr>
        <p:grpSpPr>
          <a:xfrm>
            <a:off x="1143522" y="884117"/>
            <a:ext cx="7901625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871ACF77-3CF8-5D58-4097-68B7EC614CA6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Estimating Mutual Information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A81CBE3A-9DEC-2771-EDEB-9F93AE150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4C610E3-2506-7FCD-C0A3-5D3C7FA28740}"/>
              </a:ext>
            </a:extLst>
          </p:cNvPr>
          <p:cNvSpPr txBox="1"/>
          <p:nvPr/>
        </p:nvSpPr>
        <p:spPr>
          <a:xfrm>
            <a:off x="801419" y="1266497"/>
            <a:ext cx="11390582" cy="1914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quick review and some slight change in notation</a:t>
            </a:r>
            <a:endParaRPr lang="ar-SA" sz="2400" kern="0" dirty="0">
              <a:solidFill>
                <a:srgbClr val="000000"/>
              </a:solidFill>
              <a:latin typeface="Helvetica Neue"/>
              <a:ea typeface="Helvetica Neue"/>
              <a:sym typeface="Helvetica Neue"/>
            </a:endParaRPr>
          </a:p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 the break you saw MMI and CTC</a:t>
            </a:r>
          </a:p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1"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A12978-88E6-29F5-617C-CE38113E17E2}"/>
                  </a:ext>
                </a:extLst>
              </p:cNvPr>
              <p:cNvSpPr txBox="1"/>
              <p:nvPr/>
            </p:nvSpPr>
            <p:spPr>
              <a:xfrm>
                <a:off x="2371783" y="2673977"/>
                <a:ext cx="6098059" cy="8630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defTabSz="1219169" hangingPunct="0">
                  <a:lnSpc>
                    <a:spcPct val="90000"/>
                  </a:lnSpc>
                  <a:spcBef>
                    <a:spcPts val="22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sym typeface="Helvetica Neue"/>
                            </a:rPr>
                          </m:ctrlPr>
                        </m:sSubPr>
                        <m:e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Helvetica Neue"/>
                            </a:rPr>
                            <m:t>ℒ</m:t>
                          </m:r>
                        </m:e>
                        <m:sub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sym typeface="Helvetica Neue"/>
                            </a:rPr>
                            <m:t>𝑀𝑀𝐼</m:t>
                          </m:r>
                        </m:sub>
                      </m:sSub>
                      <m:d>
                        <m:dPr>
                          <m:ctrlPr>
                            <a:rPr lang="mr-IN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Helvetica Neue"/>
                            </a:rPr>
                          </m:ctrlPr>
                        </m:dPr>
                        <m:e>
                          <m:r>
                            <a:rPr lang="mr-IN" sz="2400" b="1" i="1" kern="0">
                              <a:solidFill>
                                <a:srgbClr val="0070C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Helvetica Neue"/>
                            </a:rPr>
                            <m:t>𝜽</m:t>
                          </m:r>
                        </m:e>
                      </m:d>
                      <m:r>
                        <a:rPr lang="en-US" sz="2400" i="1" kern="0">
                          <a:solidFill>
                            <a:srgbClr val="00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  <a:sym typeface="Helvetica Neue"/>
                        </a:rPr>
                        <m:t>=</m:t>
                      </m:r>
                      <m:func>
                        <m:funcPr>
                          <m:ctrlP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  <a:sym typeface="Helvetica Neu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kern="0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  <a:sym typeface="Helvetica Neue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sym typeface="Helvetica Neue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1" i="1" ker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mr-IN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  <m:t>𝒚</m:t>
                                  </m:r>
                                </m:e>
                                <m:e>
                                  <m:r>
                                    <a:rPr lang="en-US" sz="2400" b="1" i="1" ker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charset="0"/>
                                      <a:sym typeface="Helvetica Neue"/>
                                    </a:rPr>
                                    <m:t>𝚽</m:t>
                                  </m:r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sym typeface="Helvetica Neue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̃"/>
                                      <m:ctrlPr>
                                        <a:rPr lang="en-US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sym typeface="Helvetica Neue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sym typeface="Helvetica Neue"/>
                                        </a:rPr>
                                        <m:t>Φ</m:t>
                                      </m:r>
                                    </m:e>
                                  </m:acc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  <a:sym typeface="Helvetica Neue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  <a:sym typeface="Helvetica Neue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1" i="1" kern="0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  <a:sym typeface="Helvetica Neue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mr-IN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  <a:sym typeface="Helvetica Neue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  <a:sym typeface="Helvetica Neue"/>
                                        </a:rPr>
                                        <m:t>𝒚</m:t>
                                      </m:r>
                                    </m:e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sym typeface="Helvetica Neue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Helvetica Neue"/>
                                            </a:rPr>
                                            <m:t>Φ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  <a:sym typeface="Helvetica Neue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400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sym typeface="Helvetica Neue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sym typeface="Helvetica Neue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2400" b="1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sym typeface="Helvetica Neue"/>
                                            </a:rPr>
                                            <m:t>Φ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func>
                    </m:oMath>
                  </m:oMathPara>
                </a14:m>
                <a:endPara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A12978-88E6-29F5-617C-CE38113E1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83" y="2673977"/>
                <a:ext cx="6098059" cy="863057"/>
              </a:xfrm>
              <a:prstGeom prst="rect">
                <a:avLst/>
              </a:prstGeom>
              <a:blipFill>
                <a:blip r:embed="rId3"/>
                <a:stretch>
                  <a:fillRect t="-23188" b="-1014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AE421C77-2D8D-C2FD-8F8A-AA2874453F0B}"/>
              </a:ext>
            </a:extLst>
          </p:cNvPr>
          <p:cNvSpPr/>
          <p:nvPr/>
        </p:nvSpPr>
        <p:spPr>
          <a:xfrm>
            <a:off x="3280505" y="3300977"/>
            <a:ext cx="1251284" cy="543739"/>
          </a:xfrm>
          <a:prstGeom prst="wedgeRectCallout">
            <a:avLst>
              <a:gd name="adj1" fmla="val 23441"/>
              <a:gd name="adj2" fmla="val -73435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Model Parameters</a:t>
            </a:r>
          </a:p>
        </p:txBody>
      </p: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06D0ACEF-AD57-ABDA-CBD1-875403071596}"/>
              </a:ext>
            </a:extLst>
          </p:cNvPr>
          <p:cNvSpPr/>
          <p:nvPr/>
        </p:nvSpPr>
        <p:spPr>
          <a:xfrm>
            <a:off x="8143590" y="1530106"/>
            <a:ext cx="1251284" cy="789960"/>
          </a:xfrm>
          <a:prstGeom prst="wedgeRectCallout">
            <a:avLst>
              <a:gd name="adj1" fmla="val -188701"/>
              <a:gd name="adj2" fmla="val 94123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Neural Network Outputs</a:t>
            </a:r>
          </a:p>
        </p:txBody>
      </p:sp>
      <p:sp>
        <p:nvSpPr>
          <p:cNvPr id="34" name="Rectangular Callout 33">
            <a:extLst>
              <a:ext uri="{FF2B5EF4-FFF2-40B4-BE49-F238E27FC236}">
                <a16:creationId xmlns:a16="http://schemas.microsoft.com/office/drawing/2014/main" id="{6E4848FF-BEE4-A9FD-D780-2A39FBB2CC35}"/>
              </a:ext>
            </a:extLst>
          </p:cNvPr>
          <p:cNvSpPr/>
          <p:nvPr/>
        </p:nvSpPr>
        <p:spPr>
          <a:xfrm>
            <a:off x="9394874" y="2320065"/>
            <a:ext cx="2323884" cy="789960"/>
          </a:xfrm>
          <a:prstGeom prst="wedgeRectCallout">
            <a:avLst>
              <a:gd name="adj1" fmla="val -159097"/>
              <a:gd name="adj2" fmla="val 13855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The lattice (graph) corresponding to the ground-truth transcript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CA2F5E-ABD4-E752-F748-26CDB9E5240F}"/>
              </a:ext>
            </a:extLst>
          </p:cNvPr>
          <p:cNvGrpSpPr/>
          <p:nvPr/>
        </p:nvGrpSpPr>
        <p:grpSpPr>
          <a:xfrm>
            <a:off x="-360275" y="3099016"/>
            <a:ext cx="12399875" cy="2265748"/>
            <a:chOff x="-720549" y="6198032"/>
            <a:chExt cx="24799750" cy="45314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A6E6C05-D977-9652-2F13-793371971006}"/>
                </a:ext>
              </a:extLst>
            </p:cNvPr>
            <p:cNvGrpSpPr/>
            <p:nvPr/>
          </p:nvGrpSpPr>
          <p:grpSpPr>
            <a:xfrm>
              <a:off x="-720549" y="6198032"/>
              <a:ext cx="24799750" cy="4531496"/>
              <a:chOff x="-720549" y="6198032"/>
              <a:chExt cx="24799750" cy="45314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C5ACE63-A08B-08E0-5836-7715DB718E74}"/>
                      </a:ext>
                    </a:extLst>
                  </p:cNvPr>
                  <p:cNvSpPr txBox="1"/>
                  <p:nvPr/>
                </p:nvSpPr>
                <p:spPr>
                  <a:xfrm>
                    <a:off x="1602837" y="6198032"/>
                    <a:ext cx="22476364" cy="453149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25400" tIns="25400" rIns="25400" bIns="25400" numCol="1" spcCol="38100" rtlCol="0" anchor="ctr">
                    <a:spAutoFit/>
                  </a:bodyPr>
                  <a:lstStyle/>
                  <a:p>
                    <a:pPr marL="342900" indent="-342900" defTabSz="1219169" hangingPunct="0">
                      <a:lnSpc>
                        <a:spcPct val="90000"/>
                      </a:lnSpc>
                      <a:spcBef>
                        <a:spcPts val="2250"/>
                      </a:spcBef>
                      <a:buFont typeface="Arial" panose="020B0604020202020204" pitchFamily="34" charset="0"/>
                      <a:buChar char="•"/>
                    </a:pPr>
                    <a:endParaRPr lang="en-US" sz="2400" kern="0" dirty="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  <a:p>
                    <a:pPr marL="342900" indent="-342900" defTabSz="1219169" hangingPunct="0">
                      <a:lnSpc>
                        <a:spcPct val="90000"/>
                      </a:lnSpc>
                      <a:spcBef>
                        <a:spcPts val="2250"/>
                      </a:spcBef>
                      <a:buFont typeface="Arial" panose="020B0604020202020204" pitchFamily="34" charset="0"/>
                      <a:buChar char="•"/>
                    </a:pPr>
                    <a:r>
                      <a:rPr lang="en-US" sz="2400" kern="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rPr>
                      <a:t>Rename                  where we are not explicitly considering the lattice, just a transcript, and </a:t>
                    </a:r>
                    <a14:m>
                      <m:oMath xmlns:m="http://schemas.openxmlformats.org/officeDocument/2006/math">
                        <m:r>
                          <a:rPr lang="en-US" sz="2400" b="1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Helvetica Neue"/>
                          </a:rPr>
                          <m:t>𝒚</m:t>
                        </m:r>
                      </m:oMath>
                    </a14:m>
                    <a:r>
                      <a:rPr lang="en-US" sz="2400" kern="0" dirty="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rPr>
                      <a:t>          , i.e., the input</a:t>
                    </a:r>
                  </a:p>
                  <a:p>
                    <a:pPr defTabSz="1219169" hangingPunct="0">
                      <a:lnSpc>
                        <a:spcPct val="90000"/>
                      </a:lnSpc>
                      <a:spcBef>
                        <a:spcPts val="2250"/>
                      </a:spcBef>
                    </a:pPr>
                    <a:endParaRPr lang="en-US" sz="2400" kern="0" dirty="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C5ACE63-A08B-08E0-5836-7715DB718E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2837" y="6198032"/>
                    <a:ext cx="22476364" cy="453149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4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F939FAF-EDDA-F455-0069-2B2215CEE625}"/>
                      </a:ext>
                    </a:extLst>
                  </p:cNvPr>
                  <p:cNvSpPr txBox="1"/>
                  <p:nvPr/>
                </p:nvSpPr>
                <p:spPr>
                  <a:xfrm>
                    <a:off x="-720549" y="8005192"/>
                    <a:ext cx="12195544" cy="84946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 defTabSz="1219169" hangingPunct="0">
                      <a:lnSpc>
                        <a:spcPct val="90000"/>
                      </a:lnSpc>
                      <a:spcBef>
                        <a:spcPts val="2250"/>
                      </a:spcBef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  <a:sym typeface="Helvetica Neue"/>
                            </a:rPr>
                            <m:t>𝚽</m:t>
                          </m:r>
                        </m:oMath>
                      </m:oMathPara>
                    </a14:m>
                    <a:endParaRPr lang="en-US" sz="2400" kern="0" dirty="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F939FAF-EDDA-F455-0069-2B2215CEE6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20549" y="8005192"/>
                    <a:ext cx="12195544" cy="8494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8E1DA3A-4306-8355-7040-067CB2ACA2ED}"/>
                </a:ext>
              </a:extLst>
            </p:cNvPr>
            <p:cNvGrpSpPr/>
            <p:nvPr/>
          </p:nvGrpSpPr>
          <p:grpSpPr>
            <a:xfrm>
              <a:off x="5929744" y="8141789"/>
              <a:ext cx="2502703" cy="1074050"/>
              <a:chOff x="5844199" y="8164077"/>
              <a:chExt cx="2615958" cy="1074050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41F9DBE0-FEE2-5CB3-6177-AE72B2656F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4430" y="8845483"/>
                <a:ext cx="1295727" cy="392644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EF82FAEC-9EE6-620B-C400-4768BBBC7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44199" y="8164077"/>
                <a:ext cx="1537783" cy="629093"/>
              </a:xfrm>
              <a:prstGeom prst="rect">
                <a:avLst/>
              </a:prstGeom>
            </p:spPr>
          </p:pic>
        </p:grp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4E68678E-4556-AA94-BDAF-516B7E580A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0596" y="4892953"/>
            <a:ext cx="5047746" cy="841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4343DA-E27B-4BA2-81A7-E88C474D1B51}"/>
              </a:ext>
            </a:extLst>
          </p:cNvPr>
          <p:cNvSpPr txBox="1"/>
          <p:nvPr/>
        </p:nvSpPr>
        <p:spPr>
          <a:xfrm>
            <a:off x="1856509" y="5133223"/>
            <a:ext cx="51361" cy="6786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4CA9AE-4A20-26AC-D549-381240BDFB33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5" name="Picture 14" descr="A black and white text&#10;&#10;Description automatically generated">
            <a:extLst>
              <a:ext uri="{FF2B5EF4-FFF2-40B4-BE49-F238E27FC236}">
                <a16:creationId xmlns:a16="http://schemas.microsoft.com/office/drawing/2014/main" id="{E887DA49-1AD1-443B-20C7-D2F607133C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82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A3864C-C21D-38F9-82E4-BC5F4931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40C8F9C-1B17-77AD-3E48-EBBF137BA43A}"/>
              </a:ext>
            </a:extLst>
          </p:cNvPr>
          <p:cNvGrpSpPr/>
          <p:nvPr/>
        </p:nvGrpSpPr>
        <p:grpSpPr>
          <a:xfrm>
            <a:off x="1143522" y="884117"/>
            <a:ext cx="7901625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CA6ED9F9-DC45-305E-6B16-175D5DE9CFDE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Estimating Mutual Information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792A0E9-8663-714C-C6E6-2E2C47EF1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3DFE5E-C13D-77BE-7863-214D6B859BC4}"/>
              </a:ext>
            </a:extLst>
          </p:cNvPr>
          <p:cNvSpPr txBox="1"/>
          <p:nvPr/>
        </p:nvSpPr>
        <p:spPr>
          <a:xfrm>
            <a:off x="801419" y="1266497"/>
            <a:ext cx="11390582" cy="1914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8F5EA1-754B-8E5A-E80B-25E5E3EF1896}"/>
              </a:ext>
            </a:extLst>
          </p:cNvPr>
          <p:cNvSpPr txBox="1"/>
          <p:nvPr/>
        </p:nvSpPr>
        <p:spPr>
          <a:xfrm>
            <a:off x="980928" y="2512127"/>
            <a:ext cx="11390582" cy="15308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our model outputs scores rather than properly normalized probability distributions?</a:t>
            </a: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is roughly the LF-MMI (Purely sequence trained models) objective</a:t>
            </a:r>
            <a:endParaRPr lang="ar-SA" sz="2400" kern="0" dirty="0">
              <a:solidFill>
                <a:srgbClr val="000000"/>
              </a:solidFill>
              <a:latin typeface="Helvetica Neue"/>
              <a:ea typeface="Helvetica Neue"/>
              <a:sym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814E84-1A7B-6074-4CE4-D864E6F6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842" y="1675302"/>
            <a:ext cx="5610958" cy="9351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E86C4A-25D2-2D25-5052-F2BC658C9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413" y="3248238"/>
            <a:ext cx="7923601" cy="23559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FDDC5E-7458-6901-7E0E-B289FEDA1638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81B1B08A-1B22-EB1C-8C49-BB8900A55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678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588D76-581E-DB6F-E123-D36226CDB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587A840-12ED-A146-92CB-E69B7511637B}"/>
              </a:ext>
            </a:extLst>
          </p:cNvPr>
          <p:cNvGrpSpPr/>
          <p:nvPr/>
        </p:nvGrpSpPr>
        <p:grpSpPr>
          <a:xfrm>
            <a:off x="1143522" y="884117"/>
            <a:ext cx="7901625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CD0A895F-09C3-4C18-F06B-75EC7C68C35C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Estimating Mutual Information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1CE743D1-3579-A0AE-A5FC-87641FA2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B9F2D2-6B09-EE55-F3CF-4E7827371D5F}"/>
              </a:ext>
            </a:extLst>
          </p:cNvPr>
          <p:cNvSpPr txBox="1"/>
          <p:nvPr/>
        </p:nvSpPr>
        <p:spPr>
          <a:xfrm>
            <a:off x="801419" y="1266497"/>
            <a:ext cx="11390582" cy="1914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6FECB-EA13-63E4-16A4-9621CB41F40B}"/>
              </a:ext>
            </a:extLst>
          </p:cNvPr>
          <p:cNvSpPr txBox="1"/>
          <p:nvPr/>
        </p:nvSpPr>
        <p:spPr>
          <a:xfrm>
            <a:off x="801418" y="1535577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Quick review / intro to mutual information</a:t>
            </a: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some random variables          which take values         , i.e.,</a:t>
            </a: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 properties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943F4C-4DF0-CD2C-1ACE-5CB1429D1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442" y="2491540"/>
            <a:ext cx="697558" cy="301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43EEA3-3ED0-6659-952E-0F49AD6D9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438" y="2563206"/>
            <a:ext cx="549416" cy="223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EE27F-0371-9442-B7A9-59C11AB32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22" y="2859062"/>
            <a:ext cx="2597560" cy="3507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D11DA1-013C-25C1-1CF5-ABA10F70A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928" y="3209827"/>
            <a:ext cx="6552013" cy="10694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4D428A-DB63-A184-A4FB-982E06DD2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0936" y="4759718"/>
            <a:ext cx="4835392" cy="112541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BCCB50E-0E47-57F3-D0CE-78D12E1BB0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21782" y="3449690"/>
            <a:ext cx="3520194" cy="24792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757B4D1-99FE-F90B-0D24-50414B033055}"/>
              </a:ext>
            </a:extLst>
          </p:cNvPr>
          <p:cNvSpPr txBox="1"/>
          <p:nvPr/>
        </p:nvSpPr>
        <p:spPr>
          <a:xfrm>
            <a:off x="8104909" y="5526465"/>
            <a:ext cx="3689397" cy="5078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lang="en-US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</a:t>
            </a:r>
            <a:r>
              <a:rPr lang="en-US" sz="10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KonradVoelkel</a:t>
            </a:r>
            <a:r>
              <a:rPr lang="en-US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Own work, Public Domain,</a:t>
            </a:r>
            <a:br>
              <a:rPr lang="en-US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lang="en-US" sz="10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commons.wikimedia.org</a:t>
            </a:r>
            <a:r>
              <a:rPr lang="en-US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/w/</a:t>
            </a:r>
            <a:r>
              <a:rPr lang="en-US" sz="10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index.php?curid</a:t>
            </a:r>
            <a:r>
              <a:rPr lang="en-US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=11245361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CE91AE-8D4E-5024-4840-178A2AFC2C99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3" name="Picture 12" descr="A black and white text&#10;&#10;Description automatically generated">
            <a:extLst>
              <a:ext uri="{FF2B5EF4-FFF2-40B4-BE49-F238E27FC236}">
                <a16:creationId xmlns:a16="http://schemas.microsoft.com/office/drawing/2014/main" id="{2791F24B-FA3A-ACE2-B8CF-A7E2DBB727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5543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9DFC6-509E-BDF0-AEFB-699C8D775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C64733D-E126-81E0-92F7-E73A99D2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6" y="1972241"/>
            <a:ext cx="5268649" cy="4044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8FA4B6-C203-BAFB-FAA0-656F8F0D6E4E}"/>
              </a:ext>
            </a:extLst>
          </p:cNvPr>
          <p:cNvSpPr txBox="1"/>
          <p:nvPr/>
        </p:nvSpPr>
        <p:spPr>
          <a:xfrm>
            <a:off x="801419" y="1266497"/>
            <a:ext cx="11390582" cy="1914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51CF0-5544-63C5-A1BA-51CBF35DE641}"/>
              </a:ext>
            </a:extLst>
          </p:cNvPr>
          <p:cNvSpPr txBox="1"/>
          <p:nvPr/>
        </p:nvSpPr>
        <p:spPr>
          <a:xfrm>
            <a:off x="801418" y="1313905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does the MMI objective relate to mutual information estimation?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D3DEC2-78EE-6036-4EDC-D6194B6BCBD5}"/>
              </a:ext>
            </a:extLst>
          </p:cNvPr>
          <p:cNvGrpSpPr/>
          <p:nvPr/>
        </p:nvGrpSpPr>
        <p:grpSpPr>
          <a:xfrm>
            <a:off x="1143522" y="884117"/>
            <a:ext cx="7901625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11CFB696-A1ED-B5F7-9243-048E27F90D52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Estimating Mutual Information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9F4017A0-5AE6-60D4-9288-5F842DEA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B0FE3F-E462-5F54-E46B-EEC2DE60CDA1}"/>
              </a:ext>
            </a:extLst>
          </p:cNvPr>
          <p:cNvGrpSpPr/>
          <p:nvPr/>
        </p:nvGrpSpPr>
        <p:grpSpPr>
          <a:xfrm>
            <a:off x="590694" y="1921499"/>
            <a:ext cx="10727401" cy="2280022"/>
            <a:chOff x="1524490" y="3790416"/>
            <a:chExt cx="21454802" cy="45600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DD7E48-35DA-3B51-7A02-BC666169DC81}"/>
                </a:ext>
              </a:extLst>
            </p:cNvPr>
            <p:cNvGrpSpPr/>
            <p:nvPr/>
          </p:nvGrpSpPr>
          <p:grpSpPr>
            <a:xfrm>
              <a:off x="1524490" y="3790416"/>
              <a:ext cx="21040781" cy="3451637"/>
              <a:chOff x="1524490" y="3790416"/>
              <a:chExt cx="21040781" cy="345163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9A2F83B-FA29-055A-F521-D78C1B579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92000" y="3790416"/>
                <a:ext cx="10373271" cy="3451637"/>
              </a:xfrm>
              <a:prstGeom prst="rect">
                <a:avLst/>
              </a:prstGeom>
            </p:spPr>
          </p:pic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3407554C-9F38-5AA1-8DC6-4ADD3398D2D7}"/>
                  </a:ext>
                </a:extLst>
              </p:cNvPr>
              <p:cNvSpPr/>
              <p:nvPr/>
            </p:nvSpPr>
            <p:spPr>
              <a:xfrm>
                <a:off x="1524490" y="3845688"/>
                <a:ext cx="8118730" cy="1962695"/>
              </a:xfrm>
              <a:prstGeom prst="roundRect">
                <a:avLst/>
              </a:prstGeom>
              <a:solidFill>
                <a:srgbClr val="000000">
                  <a:alpha val="6796"/>
                </a:srgb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algn="ctr" defTabSz="412750" hangingPunct="0"/>
                <a:endPara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B2F2D9-83B8-EF99-4059-C1A08A1E3391}"/>
                </a:ext>
              </a:extLst>
            </p:cNvPr>
            <p:cNvSpPr txBox="1"/>
            <p:nvPr/>
          </p:nvSpPr>
          <p:spPr>
            <a:xfrm>
              <a:off x="12586236" y="6993165"/>
              <a:ext cx="10393056" cy="1357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1219169" hangingPunct="0">
                <a:lnSpc>
                  <a:spcPct val="90000"/>
                </a:lnSpc>
                <a:spcBef>
                  <a:spcPts val="2250"/>
                </a:spcBef>
              </a:pPr>
              <a:r>
                <a: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By conditional probability chain rule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9AA5284-D6FE-95A4-5E18-B9E73514C340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7055A35A-009E-CB73-5991-8550A73EC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74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6B37CB-0A5A-CB95-AA46-8DB3A993A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F94F4F9F-26BD-1673-650A-E5E21A30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6" y="1972241"/>
            <a:ext cx="5268649" cy="4044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EB2F4B-D2BD-2C0F-3E2B-159DCA480F6F}"/>
              </a:ext>
            </a:extLst>
          </p:cNvPr>
          <p:cNvSpPr txBox="1"/>
          <p:nvPr/>
        </p:nvSpPr>
        <p:spPr>
          <a:xfrm>
            <a:off x="801419" y="1266497"/>
            <a:ext cx="11390582" cy="1914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D6E99F-C390-0E3F-FCE5-EBE1E581B701}"/>
              </a:ext>
            </a:extLst>
          </p:cNvPr>
          <p:cNvSpPr txBox="1"/>
          <p:nvPr/>
        </p:nvSpPr>
        <p:spPr>
          <a:xfrm>
            <a:off x="801418" y="1313905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does the MMI objective relate to mutual information estimation?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CC564-E23B-40EA-76CD-5896450296D2}"/>
              </a:ext>
            </a:extLst>
          </p:cNvPr>
          <p:cNvGrpSpPr/>
          <p:nvPr/>
        </p:nvGrpSpPr>
        <p:grpSpPr>
          <a:xfrm>
            <a:off x="1143522" y="884117"/>
            <a:ext cx="7901625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9A912D86-641A-FCB9-BC18-9A1DB644184E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Estimating Mutual Information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199D7EB8-E44E-0603-04FE-6E80655E4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4F0931-159A-C85E-260E-A05FCAB6FAB5}"/>
              </a:ext>
            </a:extLst>
          </p:cNvPr>
          <p:cNvGrpSpPr/>
          <p:nvPr/>
        </p:nvGrpSpPr>
        <p:grpSpPr>
          <a:xfrm>
            <a:off x="952959" y="1979928"/>
            <a:ext cx="11239041" cy="1607631"/>
            <a:chOff x="1555295" y="3988165"/>
            <a:chExt cx="22478082" cy="321526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77A021E-0565-8910-8EE4-70B0911F3707}"/>
                </a:ext>
              </a:extLst>
            </p:cNvPr>
            <p:cNvGrpSpPr/>
            <p:nvPr/>
          </p:nvGrpSpPr>
          <p:grpSpPr>
            <a:xfrm>
              <a:off x="1555295" y="3988165"/>
              <a:ext cx="18473313" cy="2995576"/>
              <a:chOff x="1555295" y="3988165"/>
              <a:chExt cx="18473313" cy="299557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816E5E6-4AC0-5C7C-2189-E7F04DCC6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88715" y="3988165"/>
                <a:ext cx="9039893" cy="2286252"/>
              </a:xfrm>
              <a:prstGeom prst="rect">
                <a:avLst/>
              </a:prstGeom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FF81972-6463-12B0-A863-6CC56E3ECFD3}"/>
                  </a:ext>
                </a:extLst>
              </p:cNvPr>
              <p:cNvSpPr/>
              <p:nvPr/>
            </p:nvSpPr>
            <p:spPr>
              <a:xfrm>
                <a:off x="1555295" y="5959071"/>
                <a:ext cx="8206182" cy="1024670"/>
              </a:xfrm>
              <a:prstGeom prst="roundRect">
                <a:avLst/>
              </a:prstGeom>
              <a:solidFill>
                <a:srgbClr val="000000">
                  <a:alpha val="6198"/>
                </a:srgb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algn="ctr" defTabSz="412750" hangingPunct="0"/>
                <a:endPara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FB25C7B-12AF-D46F-9D01-E2D27E895E58}"/>
                </a:ext>
              </a:extLst>
            </p:cNvPr>
            <p:cNvGrpSpPr/>
            <p:nvPr/>
          </p:nvGrpSpPr>
          <p:grpSpPr>
            <a:xfrm>
              <a:off x="11267410" y="5846132"/>
              <a:ext cx="12765967" cy="1357294"/>
              <a:chOff x="11267410" y="5846132"/>
              <a:chExt cx="12765967" cy="135729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C48166-1CD4-5F02-FE3C-8FDF5DD47FDA}"/>
                  </a:ext>
                </a:extLst>
              </p:cNvPr>
              <p:cNvSpPr txBox="1"/>
              <p:nvPr/>
            </p:nvSpPr>
            <p:spPr>
              <a:xfrm>
                <a:off x="11267410" y="5846132"/>
                <a:ext cx="12765967" cy="1357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defTabSz="1219169" hangingPunct="0">
                  <a:lnSpc>
                    <a:spcPct val="90000"/>
                  </a:lnSpc>
                  <a:spcBef>
                    <a:spcPts val="225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Cancel         in numerator and denominator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258D29F-8352-7910-38F1-9F3C91E66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92880" y="6521144"/>
                <a:ext cx="1224627" cy="629322"/>
              </a:xfrm>
              <a:prstGeom prst="rect">
                <a:avLst/>
              </a:prstGeom>
            </p:spPr>
          </p:pic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AD803C9-8CD5-E9E7-C4B9-E14263C97F2B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2434CB60-5A16-31B8-D7AB-1603257BD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718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2D8A26-558E-AC45-DC9B-0786B3E6D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12804B84-FD02-9238-52AC-0A2E3504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6" y="1972241"/>
            <a:ext cx="5268649" cy="4044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CFE81F-6A57-A0CC-8B1C-B588A26F6C2E}"/>
              </a:ext>
            </a:extLst>
          </p:cNvPr>
          <p:cNvSpPr txBox="1"/>
          <p:nvPr/>
        </p:nvSpPr>
        <p:spPr>
          <a:xfrm>
            <a:off x="801419" y="1266497"/>
            <a:ext cx="11390582" cy="1914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4F03E-449C-C976-8549-355E8FE5EE92}"/>
              </a:ext>
            </a:extLst>
          </p:cNvPr>
          <p:cNvSpPr txBox="1"/>
          <p:nvPr/>
        </p:nvSpPr>
        <p:spPr>
          <a:xfrm>
            <a:off x="801418" y="1313905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does the MMI objective relate to mutual information estimation?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1858A0-06B8-DE2F-994E-29E1850C1C30}"/>
              </a:ext>
            </a:extLst>
          </p:cNvPr>
          <p:cNvGrpSpPr/>
          <p:nvPr/>
        </p:nvGrpSpPr>
        <p:grpSpPr>
          <a:xfrm>
            <a:off x="1143522" y="884117"/>
            <a:ext cx="7901625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00E83890-6F53-8840-9FB9-490B3E0FC05A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Estimating Mutual Information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E27310EA-8444-F739-72D2-A4957B977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1FB3754-1ABB-E645-22EC-169B2EFE23B7}"/>
              </a:ext>
            </a:extLst>
          </p:cNvPr>
          <p:cNvSpPr/>
          <p:nvPr/>
        </p:nvSpPr>
        <p:spPr>
          <a:xfrm>
            <a:off x="943399" y="3478667"/>
            <a:ext cx="3260611" cy="524371"/>
          </a:xfrm>
          <a:prstGeom prst="roundRect">
            <a:avLst/>
          </a:prstGeom>
          <a:solidFill>
            <a:srgbClr val="000000">
              <a:alpha val="6198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US" sz="1600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71AA6D-E11C-1F86-B97C-6DD058F6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144" y="2498069"/>
            <a:ext cx="5718844" cy="105634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2A5339-D366-2555-4134-93383663E68A}"/>
              </a:ext>
            </a:extLst>
          </p:cNvPr>
          <p:cNvGrpSpPr/>
          <p:nvPr/>
        </p:nvGrpSpPr>
        <p:grpSpPr>
          <a:xfrm>
            <a:off x="5715179" y="3429000"/>
            <a:ext cx="6659935" cy="1299951"/>
            <a:chOff x="11272677" y="7020608"/>
            <a:chExt cx="13319869" cy="25999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5478CD-6F6A-1464-65F7-4CF5B62C6617}"/>
                </a:ext>
              </a:extLst>
            </p:cNvPr>
            <p:cNvSpPr txBox="1"/>
            <p:nvPr/>
          </p:nvSpPr>
          <p:spPr>
            <a:xfrm>
              <a:off x="11272677" y="7020608"/>
              <a:ext cx="13319869" cy="25863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t" anchorCtr="0">
              <a:noAutofit/>
            </a:bodyPr>
            <a:lstStyle/>
            <a:p>
              <a:pPr defTabSz="1219169" hangingPunct="0">
                <a:lnSpc>
                  <a:spcPct val="90000"/>
                </a:lnSpc>
                <a:spcBef>
                  <a:spcPts val="2250"/>
                </a:spcBef>
              </a:pPr>
              <a:r>
                <a: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 don’t know the true distribution                ,</a:t>
              </a:r>
              <a:br>
                <a: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but we can introduce a new trainable distribution                 with parameters    . 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EE498D-1607-EEAC-1D47-C04580CA8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92181" y="7506390"/>
              <a:ext cx="2522130" cy="8407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0C7D2C2-042E-FB3A-9C5A-3A596ED7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66058" y="8872898"/>
              <a:ext cx="2343862" cy="74761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8425CF-67CC-7EF7-1EF3-3A5317F0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09976" y="8859347"/>
              <a:ext cx="400320" cy="67554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353FE18-2F93-1274-7775-42E96543060F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FF67FECF-642B-3260-0CF6-81EF55A3EE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23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F6BFB-9A55-8245-5AF7-3B844F94B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E3E058C-A2F3-255A-666B-00E8C985A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870845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268B21-8402-0A36-CD9E-1B9AA0B5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A9E2503C-E54D-082A-76ED-675B6BE8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6" y="1972241"/>
            <a:ext cx="5268649" cy="4044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FB0883-55AD-741F-1735-AF22446AF150}"/>
              </a:ext>
            </a:extLst>
          </p:cNvPr>
          <p:cNvSpPr txBox="1"/>
          <p:nvPr/>
        </p:nvSpPr>
        <p:spPr>
          <a:xfrm>
            <a:off x="801419" y="1266497"/>
            <a:ext cx="11390582" cy="1914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34DD3-9DE9-CB11-A6BA-589DB6E85812}"/>
              </a:ext>
            </a:extLst>
          </p:cNvPr>
          <p:cNvSpPr txBox="1"/>
          <p:nvPr/>
        </p:nvSpPr>
        <p:spPr>
          <a:xfrm>
            <a:off x="801418" y="1313905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does the MMI objective relate to mutual information estimation?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71FD1F-4110-0C58-98D0-53E04FF9662C}"/>
              </a:ext>
            </a:extLst>
          </p:cNvPr>
          <p:cNvGrpSpPr/>
          <p:nvPr/>
        </p:nvGrpSpPr>
        <p:grpSpPr>
          <a:xfrm>
            <a:off x="1143522" y="884117"/>
            <a:ext cx="7901625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3A3BA528-834A-F4CC-F662-29BFF038FF79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Estimating Mutual Information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E0CF171B-04B8-935D-B261-83B288BFA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014177-7B82-42D1-F4F4-6A24834E7976}"/>
              </a:ext>
            </a:extLst>
          </p:cNvPr>
          <p:cNvGrpSpPr/>
          <p:nvPr/>
        </p:nvGrpSpPr>
        <p:grpSpPr>
          <a:xfrm>
            <a:off x="932018" y="3005221"/>
            <a:ext cx="11443095" cy="2270403"/>
            <a:chOff x="1864036" y="6010442"/>
            <a:chExt cx="22886190" cy="45408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937886-7F9C-F7CC-5EF0-AF61A43E2A7E}"/>
                </a:ext>
              </a:extLst>
            </p:cNvPr>
            <p:cNvGrpSpPr/>
            <p:nvPr/>
          </p:nvGrpSpPr>
          <p:grpSpPr>
            <a:xfrm>
              <a:off x="1864036" y="7907337"/>
              <a:ext cx="22886190" cy="2643911"/>
              <a:chOff x="1864036" y="6800438"/>
              <a:chExt cx="22886190" cy="264391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3E2196CC-4D53-1EB0-729C-33541E8E24CE}"/>
                  </a:ext>
                </a:extLst>
              </p:cNvPr>
              <p:cNvSpPr/>
              <p:nvPr/>
            </p:nvSpPr>
            <p:spPr>
              <a:xfrm>
                <a:off x="1864036" y="6800438"/>
                <a:ext cx="8595348" cy="1121832"/>
              </a:xfrm>
              <a:prstGeom prst="roundRect">
                <a:avLst/>
              </a:prstGeom>
              <a:solidFill>
                <a:srgbClr val="000000">
                  <a:alpha val="6198"/>
                </a:srgb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algn="ctr" defTabSz="412750" hangingPunct="0"/>
                <a:endPara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A78A7B9-3737-AAB6-7CEF-094E5FC9FD51}"/>
                  </a:ext>
                </a:extLst>
              </p:cNvPr>
              <p:cNvSpPr txBox="1"/>
              <p:nvPr/>
            </p:nvSpPr>
            <p:spPr>
              <a:xfrm>
                <a:off x="11430357" y="6858000"/>
                <a:ext cx="13319869" cy="25863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t" anchorCtr="0">
                <a:noAutofit/>
              </a:bodyPr>
              <a:lstStyle/>
              <a:p>
                <a:pPr defTabSz="1219169" hangingPunct="0">
                  <a:lnSpc>
                    <a:spcPct val="90000"/>
                  </a:lnSpc>
                  <a:spcBef>
                    <a:spcPts val="2250"/>
                  </a:spcBef>
                </a:pPr>
                <a:endPara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AE93FA-B885-0D93-095E-D989E98F5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55125" y="6010442"/>
              <a:ext cx="12567889" cy="187227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C25DA8-6352-1388-960D-0E7F60CD89A4}"/>
                </a:ext>
              </a:extLst>
            </p:cNvPr>
            <p:cNvSpPr txBox="1"/>
            <p:nvPr/>
          </p:nvSpPr>
          <p:spPr>
            <a:xfrm>
              <a:off x="12285110" y="7622064"/>
              <a:ext cx="10393056" cy="1357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1219169" hangingPunct="0">
                <a:lnSpc>
                  <a:spcPct val="90000"/>
                </a:lnSpc>
                <a:spcBef>
                  <a:spcPts val="2250"/>
                </a:spcBef>
              </a:pPr>
              <a:r>
                <a: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Log of product is sum of logs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B1B3D3B-DD42-A7B7-0969-7E547FC91217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3" name="Picture 12" descr="A black and white text&#10;&#10;Description automatically generated">
            <a:extLst>
              <a:ext uri="{FF2B5EF4-FFF2-40B4-BE49-F238E27FC236}">
                <a16:creationId xmlns:a16="http://schemas.microsoft.com/office/drawing/2014/main" id="{EBB01405-9E6A-BC84-292E-51FF955C9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319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8E360-59FD-299E-0E68-2F280B21B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760BA83E-1985-6247-90C3-7068CC8A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6" y="1972241"/>
            <a:ext cx="5268649" cy="4044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FD3A41-38F4-F406-1922-115C6E608DFD}"/>
              </a:ext>
            </a:extLst>
          </p:cNvPr>
          <p:cNvSpPr txBox="1"/>
          <p:nvPr/>
        </p:nvSpPr>
        <p:spPr>
          <a:xfrm>
            <a:off x="801419" y="1266497"/>
            <a:ext cx="11390582" cy="1914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21691-B232-C674-4236-F499EDE60A77}"/>
              </a:ext>
            </a:extLst>
          </p:cNvPr>
          <p:cNvSpPr txBox="1"/>
          <p:nvPr/>
        </p:nvSpPr>
        <p:spPr>
          <a:xfrm>
            <a:off x="801418" y="1313905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does the MMI objective relate to mutual information estimation?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39DE14-2802-5A30-04A2-4B2340761E3F}"/>
              </a:ext>
            </a:extLst>
          </p:cNvPr>
          <p:cNvGrpSpPr/>
          <p:nvPr/>
        </p:nvGrpSpPr>
        <p:grpSpPr>
          <a:xfrm>
            <a:off x="1143522" y="884117"/>
            <a:ext cx="7901625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5545CB81-EFA3-7B12-C9CB-718F3DCBBA4A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Estimating Mutual Information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2CC992B-C6E9-9281-14A9-45FCB268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51CB21-8AED-0BE4-3566-F1B124F88BEA}"/>
              </a:ext>
            </a:extLst>
          </p:cNvPr>
          <p:cNvGrpSpPr/>
          <p:nvPr/>
        </p:nvGrpSpPr>
        <p:grpSpPr>
          <a:xfrm>
            <a:off x="1470619" y="2888710"/>
            <a:ext cx="10904495" cy="2856143"/>
            <a:chOff x="2941237" y="5777420"/>
            <a:chExt cx="21808989" cy="571228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24DA59-DC59-F43B-5F68-29E38E0BE624}"/>
                </a:ext>
              </a:extLst>
            </p:cNvPr>
            <p:cNvGrpSpPr/>
            <p:nvPr/>
          </p:nvGrpSpPr>
          <p:grpSpPr>
            <a:xfrm>
              <a:off x="2941237" y="8301072"/>
              <a:ext cx="21808989" cy="3188633"/>
              <a:chOff x="2941237" y="7362615"/>
              <a:chExt cx="21808989" cy="318863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44D5861-B2F2-8895-84CE-9CC807E3C095}"/>
                  </a:ext>
                </a:extLst>
              </p:cNvPr>
              <p:cNvGrpSpPr/>
              <p:nvPr/>
            </p:nvGrpSpPr>
            <p:grpSpPr>
              <a:xfrm>
                <a:off x="2941237" y="7964899"/>
                <a:ext cx="21808989" cy="2586349"/>
                <a:chOff x="2941237" y="6858000"/>
                <a:chExt cx="21808989" cy="2586349"/>
              </a:xfrm>
            </p:grpSpPr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3A9CFA80-EF9E-B9CA-13E3-75C9BB45A1C1}"/>
                    </a:ext>
                  </a:extLst>
                </p:cNvPr>
                <p:cNvSpPr/>
                <p:nvPr/>
              </p:nvSpPr>
              <p:spPr>
                <a:xfrm>
                  <a:off x="2941237" y="6947208"/>
                  <a:ext cx="9343872" cy="2022089"/>
                </a:xfrm>
                <a:prstGeom prst="roundRect">
                  <a:avLst/>
                </a:prstGeom>
                <a:solidFill>
                  <a:srgbClr val="000000">
                    <a:alpha val="6198"/>
                  </a:srgb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5400" tIns="25400" rIns="25400" bIns="25400" numCol="1" spcCol="38100" rtlCol="0" anchor="ctr">
                  <a:spAutoFit/>
                </a:bodyPr>
                <a:lstStyle/>
                <a:p>
                  <a:pPr algn="ctr" defTabSz="412750" hangingPunct="0"/>
                  <a:endParaRPr lang="en-US" sz="1600" kern="0" dirty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F25414E-C5F5-1969-81D6-31582FEDCE4A}"/>
                    </a:ext>
                  </a:extLst>
                </p:cNvPr>
                <p:cNvSpPr txBox="1"/>
                <p:nvPr/>
              </p:nvSpPr>
              <p:spPr>
                <a:xfrm>
                  <a:off x="11430357" y="6858000"/>
                  <a:ext cx="13319869" cy="25863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5400" tIns="25400" rIns="25400" bIns="25400" numCol="1" spcCol="38100" rtlCol="0" anchor="t" anchorCtr="0">
                  <a:noAutofit/>
                </a:bodyPr>
                <a:lstStyle/>
                <a:p>
                  <a:pPr defTabSz="1219169" hangingPunct="0">
                    <a:lnSpc>
                      <a:spcPct val="90000"/>
                    </a:lnSpc>
                    <a:spcBef>
                      <a:spcPts val="2250"/>
                    </a:spcBef>
                  </a:pPr>
                  <a:endParaRPr lang="en-US" sz="2400" kern="0" dirty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75365B-5766-6966-D97D-350ED4255AF6}"/>
                  </a:ext>
                </a:extLst>
              </p:cNvPr>
              <p:cNvSpPr txBox="1"/>
              <p:nvPr/>
            </p:nvSpPr>
            <p:spPr>
              <a:xfrm>
                <a:off x="13145987" y="7362615"/>
                <a:ext cx="10393056" cy="20220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defTabSz="1219169" hangingPunct="0">
                  <a:lnSpc>
                    <a:spcPct val="90000"/>
                  </a:lnSpc>
                  <a:spcBef>
                    <a:spcPts val="225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Linearity of expectation and definition of the KL-divergence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FB5331-E80A-203B-6B39-D1586E80F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39897" y="5777420"/>
              <a:ext cx="14245855" cy="3016014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F8082B6-4D87-0843-9D84-866DFA353EA9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5" name="Picture 14" descr="A black and white text&#10;&#10;Description automatically generated">
            <a:extLst>
              <a:ext uri="{FF2B5EF4-FFF2-40B4-BE49-F238E27FC236}">
                <a16:creationId xmlns:a16="http://schemas.microsoft.com/office/drawing/2014/main" id="{1F5D01FF-B95D-B765-8A78-B7CBA2381C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729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59438-A63B-874F-BF88-EEB518FC3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97693638-FED8-E92D-6AAE-0D3C0463F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06" y="1972241"/>
            <a:ext cx="5268649" cy="4044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94A9-B2C1-C1E9-11BC-C11E8C75B3FB}"/>
              </a:ext>
            </a:extLst>
          </p:cNvPr>
          <p:cNvSpPr txBox="1"/>
          <p:nvPr/>
        </p:nvSpPr>
        <p:spPr>
          <a:xfrm>
            <a:off x="801419" y="1266497"/>
            <a:ext cx="11390582" cy="1914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93A1B-8FD1-CAF4-5424-BD90C1CC7F48}"/>
              </a:ext>
            </a:extLst>
          </p:cNvPr>
          <p:cNvSpPr txBox="1"/>
          <p:nvPr/>
        </p:nvSpPr>
        <p:spPr>
          <a:xfrm>
            <a:off x="801418" y="1313905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does the MMI objective relate to mutual information estimation?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843861-0EC1-3813-3670-019FF7142E58}"/>
              </a:ext>
            </a:extLst>
          </p:cNvPr>
          <p:cNvGrpSpPr/>
          <p:nvPr/>
        </p:nvGrpSpPr>
        <p:grpSpPr>
          <a:xfrm>
            <a:off x="1143522" y="884117"/>
            <a:ext cx="7901625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E3472D7B-F51D-6D85-B7A2-EBA54E9C6899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Estimating Mutual Information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F9531E80-9229-4A05-B4CC-295F3D87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D2CF56-81D6-80E9-BACA-FBF71CCC7433}"/>
              </a:ext>
            </a:extLst>
          </p:cNvPr>
          <p:cNvGrpSpPr/>
          <p:nvPr/>
        </p:nvGrpSpPr>
        <p:grpSpPr>
          <a:xfrm>
            <a:off x="1366303" y="4316736"/>
            <a:ext cx="11008811" cy="1827586"/>
            <a:chOff x="2732605" y="7695015"/>
            <a:chExt cx="22017621" cy="36551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332730-19B0-C3AB-43FF-F9344D5149A7}"/>
                </a:ext>
              </a:extLst>
            </p:cNvPr>
            <p:cNvGrpSpPr/>
            <p:nvPr/>
          </p:nvGrpSpPr>
          <p:grpSpPr>
            <a:xfrm>
              <a:off x="2732605" y="7964899"/>
              <a:ext cx="22017621" cy="3385287"/>
              <a:chOff x="2732605" y="6858000"/>
              <a:chExt cx="22017621" cy="3385287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DD999E1-97C8-8C09-9F8A-4F074447EC6E}"/>
                  </a:ext>
                </a:extLst>
              </p:cNvPr>
              <p:cNvSpPr/>
              <p:nvPr/>
            </p:nvSpPr>
            <p:spPr>
              <a:xfrm>
                <a:off x="2732605" y="8997283"/>
                <a:ext cx="5006340" cy="1246004"/>
              </a:xfrm>
              <a:prstGeom prst="roundRect">
                <a:avLst/>
              </a:prstGeom>
              <a:solidFill>
                <a:srgbClr val="000000">
                  <a:alpha val="6198"/>
                </a:srgb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algn="ctr" defTabSz="412750" hangingPunct="0"/>
                <a:endPara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5DD41-B07C-44F2-0264-44D47F71090B}"/>
                  </a:ext>
                </a:extLst>
              </p:cNvPr>
              <p:cNvSpPr txBox="1"/>
              <p:nvPr/>
            </p:nvSpPr>
            <p:spPr>
              <a:xfrm>
                <a:off x="11430357" y="6858000"/>
                <a:ext cx="13319869" cy="25863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t" anchorCtr="0">
                <a:noAutofit/>
              </a:bodyPr>
              <a:lstStyle/>
              <a:p>
                <a:pPr defTabSz="1219169" hangingPunct="0">
                  <a:lnSpc>
                    <a:spcPct val="90000"/>
                  </a:lnSpc>
                  <a:spcBef>
                    <a:spcPts val="2250"/>
                  </a:spcBef>
                </a:pPr>
                <a:endPara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341D3D-0F97-0E40-E8A7-B14B10CE6B10}"/>
                </a:ext>
              </a:extLst>
            </p:cNvPr>
            <p:cNvSpPr txBox="1"/>
            <p:nvPr/>
          </p:nvSpPr>
          <p:spPr>
            <a:xfrm>
              <a:off x="13145987" y="7695015"/>
              <a:ext cx="10393056" cy="1357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1219169" hangingPunct="0">
                <a:lnSpc>
                  <a:spcPct val="90000"/>
                </a:lnSpc>
                <a:spcBef>
                  <a:spcPts val="2250"/>
                </a:spcBef>
              </a:pPr>
              <a:endPara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35907B3-E24B-37F5-2C95-F751BEB4E86F}"/>
              </a:ext>
            </a:extLst>
          </p:cNvPr>
          <p:cNvSpPr txBox="1"/>
          <p:nvPr/>
        </p:nvSpPr>
        <p:spPr>
          <a:xfrm>
            <a:off x="6764713" y="5120709"/>
            <a:ext cx="5057734" cy="6786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Non-negativity of KL-Divergence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1B1336-D307-6116-52E2-EDE2AF5B5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994" y="3837121"/>
            <a:ext cx="5057734" cy="12291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CB788D-778C-FD36-8A60-22C353F46084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3" name="Picture 12" descr="A black and white text&#10;&#10;Description automatically generated">
            <a:extLst>
              <a:ext uri="{FF2B5EF4-FFF2-40B4-BE49-F238E27FC236}">
                <a16:creationId xmlns:a16="http://schemas.microsoft.com/office/drawing/2014/main" id="{743D864A-62E3-08F2-1AE0-A4EF8492EA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91425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80E3B-283E-1B21-AFB8-AD8D37031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E9F0F62-8966-F6BF-2929-1DBBFB09BA34}"/>
              </a:ext>
            </a:extLst>
          </p:cNvPr>
          <p:cNvSpPr txBox="1"/>
          <p:nvPr/>
        </p:nvSpPr>
        <p:spPr>
          <a:xfrm>
            <a:off x="801419" y="1266497"/>
            <a:ext cx="11390582" cy="1914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BE119-BD65-3A50-2DAF-BB7A3ADEC0FB}"/>
              </a:ext>
            </a:extLst>
          </p:cNvPr>
          <p:cNvSpPr txBox="1"/>
          <p:nvPr/>
        </p:nvSpPr>
        <p:spPr>
          <a:xfrm>
            <a:off x="801418" y="1313905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does the MMI objective relate to mutual information estimation?</a:t>
            </a: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Proposal: Use</a:t>
            </a: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 we have a new lower bound on MI</a:t>
            </a: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Minibatch estimate of the MI</a:t>
            </a: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D39343-DCAA-DCAE-2716-37FB4DAA3E1B}"/>
              </a:ext>
            </a:extLst>
          </p:cNvPr>
          <p:cNvGrpSpPr/>
          <p:nvPr/>
        </p:nvGrpSpPr>
        <p:grpSpPr>
          <a:xfrm>
            <a:off x="1143522" y="884117"/>
            <a:ext cx="7901625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8D995467-0ED0-7C35-36BB-55248967C35D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Estimating Mutual Information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C2C2BF60-9C98-E65C-D36A-9136D0863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CEA4D65-6ED6-1D5C-1829-BA829993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519" y="2089758"/>
            <a:ext cx="4586576" cy="824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778714-9414-25E8-AA58-9E80CDA88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537" y="3166665"/>
            <a:ext cx="3471290" cy="863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926E48-F5C7-846D-EF67-664596985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3001" y="4441272"/>
            <a:ext cx="4951612" cy="8833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7DEF21-40F0-1D9B-1882-A6A58FD281B9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3" name="Picture 12" descr="A black and white text&#10;&#10;Description automatically generated">
            <a:extLst>
              <a:ext uri="{FF2B5EF4-FFF2-40B4-BE49-F238E27FC236}">
                <a16:creationId xmlns:a16="http://schemas.microsoft.com/office/drawing/2014/main" id="{F9130153-75E9-6433-E30D-E5F6D71AF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388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133533-AFA8-A0E2-1266-EB08AD59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D8FE3A-6E53-9E84-6F8D-B39146E27CC9}"/>
              </a:ext>
            </a:extLst>
          </p:cNvPr>
          <p:cNvGrpSpPr/>
          <p:nvPr/>
        </p:nvGrpSpPr>
        <p:grpSpPr>
          <a:xfrm>
            <a:off x="1143522" y="584035"/>
            <a:ext cx="8388406" cy="1251625"/>
            <a:chOff x="2287043" y="3418200"/>
            <a:chExt cx="15803249" cy="2503248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E5C80BFD-5C32-9B03-0260-E4DE76A87915}"/>
                </a:ext>
              </a:extLst>
            </p:cNvPr>
            <p:cNvSpPr txBox="1"/>
            <p:nvPr/>
          </p:nvSpPr>
          <p:spPr>
            <a:xfrm>
              <a:off x="3170967" y="3418200"/>
              <a:ext cx="14919325" cy="250324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Self-Supervised Models as Mutual information Estimators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3A22D406-29F6-885D-DEE9-DA47AAAE5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3CE25C-5672-772C-2891-5BF082ED52DA}"/>
              </a:ext>
            </a:extLst>
          </p:cNvPr>
          <p:cNvSpPr txBox="1"/>
          <p:nvPr/>
        </p:nvSpPr>
        <p:spPr>
          <a:xfrm>
            <a:off x="801419" y="1955159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MMI / CTC are training models to maximize a lower bound estimate of the mutual information between the input speech and its transcript!</a:t>
            </a:r>
          </a:p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turns out self-supervised models are trained in the exact same way using different input-output pairs and/or different lower bounds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9C51189-1D65-9650-FDE6-1F96DA5D1D98}"/>
              </a:ext>
            </a:extLst>
          </p:cNvPr>
          <p:cNvSpPr/>
          <p:nvPr/>
        </p:nvSpPr>
        <p:spPr>
          <a:xfrm>
            <a:off x="4263682" y="4342256"/>
            <a:ext cx="1708484" cy="591006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170885-B7C2-CA1E-98BE-6192A4A841B2}"/>
              </a:ext>
            </a:extLst>
          </p:cNvPr>
          <p:cNvGrpSpPr/>
          <p:nvPr/>
        </p:nvGrpSpPr>
        <p:grpSpPr>
          <a:xfrm>
            <a:off x="980928" y="4156353"/>
            <a:ext cx="3572691" cy="1191521"/>
            <a:chOff x="1961856" y="8312705"/>
            <a:chExt cx="7145382" cy="238304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7F8F824-C7F4-C99F-51B1-D46619ED7EFB}"/>
                </a:ext>
              </a:extLst>
            </p:cNvPr>
            <p:cNvGrpSpPr/>
            <p:nvPr/>
          </p:nvGrpSpPr>
          <p:grpSpPr>
            <a:xfrm>
              <a:off x="2021769" y="9188479"/>
              <a:ext cx="7085469" cy="1507268"/>
              <a:chOff x="2021769" y="9188479"/>
              <a:chExt cx="7085469" cy="150726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EDA65D-26F7-15FB-569F-1DE8683A7C9F}"/>
                  </a:ext>
                </a:extLst>
              </p:cNvPr>
              <p:cNvSpPr txBox="1"/>
              <p:nvPr/>
            </p:nvSpPr>
            <p:spPr>
              <a:xfrm>
                <a:off x="3225421" y="9188479"/>
                <a:ext cx="5881817" cy="13572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defTabSz="1219169" hangingPunct="0">
                  <a:lnSpc>
                    <a:spcPct val="90000"/>
                  </a:lnSpc>
                  <a:spcBef>
                    <a:spcPts val="2250"/>
                  </a:spcBef>
                </a:pPr>
                <a:r>
                  <a:rPr lang="en-US" sz="2400" kern="0" dirty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Transcribed Text</a:t>
                </a: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6F1E10B-42B9-0BB2-61D0-71F96F0D2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1769" y="9761929"/>
                <a:ext cx="817091" cy="933818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8E28625-39C0-7704-0E5B-69DFF02F2054}"/>
                </a:ext>
              </a:extLst>
            </p:cNvPr>
            <p:cNvGrpSpPr/>
            <p:nvPr/>
          </p:nvGrpSpPr>
          <p:grpSpPr>
            <a:xfrm>
              <a:off x="1961856" y="8312705"/>
              <a:ext cx="4143732" cy="1490034"/>
              <a:chOff x="1961856" y="8312705"/>
              <a:chExt cx="4143732" cy="149003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080B1D5-B576-3117-C2EB-E28F473F8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7383" y="8312705"/>
                <a:ext cx="2078205" cy="149003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3633E69-2D48-0DE7-CEAE-70F02B577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1856" y="8431525"/>
                <a:ext cx="936918" cy="723982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6F78E4-FB7D-0B46-1883-29C65A59FF92}"/>
              </a:ext>
            </a:extLst>
          </p:cNvPr>
          <p:cNvGrpSpPr/>
          <p:nvPr/>
        </p:nvGrpSpPr>
        <p:grpSpPr>
          <a:xfrm>
            <a:off x="6526829" y="3967423"/>
            <a:ext cx="5083645" cy="905233"/>
            <a:chOff x="13053658" y="7934845"/>
            <a:chExt cx="10167290" cy="18104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E4E636C-2A6D-9820-CF6D-1CC0200099B5}"/>
                </a:ext>
              </a:extLst>
            </p:cNvPr>
            <p:cNvSpPr txBox="1"/>
            <p:nvPr/>
          </p:nvSpPr>
          <p:spPr>
            <a:xfrm>
              <a:off x="15464042" y="7934845"/>
              <a:ext cx="7756906" cy="1357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1219169" hangingPunct="0">
                <a:lnSpc>
                  <a:spcPct val="90000"/>
                </a:lnSpc>
                <a:spcBef>
                  <a:spcPts val="2250"/>
                </a:spcBef>
              </a:pPr>
              <a:r>
                <a: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Speech with missing spans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79D8D3A-1404-333F-8AA5-8CEFD285F7DA}"/>
                </a:ext>
              </a:extLst>
            </p:cNvPr>
            <p:cNvGrpSpPr/>
            <p:nvPr/>
          </p:nvGrpSpPr>
          <p:grpSpPr>
            <a:xfrm>
              <a:off x="13053658" y="8230653"/>
              <a:ext cx="2078205" cy="1514658"/>
              <a:chOff x="13053658" y="8230653"/>
              <a:chExt cx="2078205" cy="1514658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F494C72-75B3-E574-BA86-A8E6DF7DD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53658" y="8230653"/>
                <a:ext cx="2078205" cy="1490034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2DA708A-4ADB-6673-DB33-F542DDBA6D64}"/>
                  </a:ext>
                </a:extLst>
              </p:cNvPr>
              <p:cNvSpPr/>
              <p:nvPr/>
            </p:nvSpPr>
            <p:spPr>
              <a:xfrm>
                <a:off x="13929044" y="8255277"/>
                <a:ext cx="524742" cy="1490034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algn="ctr" defTabSz="412750" hangingPunct="0"/>
                <a:endParaRPr lang="en-US"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A18628-A445-BF22-68B5-D7731F3AC7AF}"/>
              </a:ext>
            </a:extLst>
          </p:cNvPr>
          <p:cNvGrpSpPr/>
          <p:nvPr/>
        </p:nvGrpSpPr>
        <p:grpSpPr>
          <a:xfrm>
            <a:off x="6740169" y="4605011"/>
            <a:ext cx="5183144" cy="1510204"/>
            <a:chOff x="13480337" y="9210022"/>
            <a:chExt cx="10366287" cy="302040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1BBC0E-F471-07B8-CA50-F15ACF725BCB}"/>
                </a:ext>
              </a:extLst>
            </p:cNvPr>
            <p:cNvGrpSpPr/>
            <p:nvPr/>
          </p:nvGrpSpPr>
          <p:grpSpPr>
            <a:xfrm>
              <a:off x="13480337" y="10228838"/>
              <a:ext cx="2300125" cy="2001592"/>
              <a:chOff x="20313820" y="9609466"/>
              <a:chExt cx="2300125" cy="200159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9819556-BC69-2532-FDCA-32158E111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13820" y="9609466"/>
                <a:ext cx="1567138" cy="2001592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8E79A70-76B9-2F80-852F-9DD0CFCB8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46807" y="9609466"/>
                <a:ext cx="1567138" cy="2001592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C50BB3-D2E0-3D62-B5C5-EFCE29F549D9}"/>
                </a:ext>
              </a:extLst>
            </p:cNvPr>
            <p:cNvSpPr txBox="1"/>
            <p:nvPr/>
          </p:nvSpPr>
          <p:spPr>
            <a:xfrm>
              <a:off x="15512821" y="9210022"/>
              <a:ext cx="8333803" cy="26868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1219169" hangingPunct="0">
                <a:lnSpc>
                  <a:spcPct val="90000"/>
                </a:lnSpc>
                <a:spcBef>
                  <a:spcPts val="2250"/>
                </a:spcBef>
              </a:pPr>
              <a:r>
                <a: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Learned latent representations for the missing span (Wav2Vec2.0)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A01B09-9637-B22F-1BBF-53CDC58CFB1B}"/>
              </a:ext>
            </a:extLst>
          </p:cNvPr>
          <p:cNvGrpSpPr/>
          <p:nvPr/>
        </p:nvGrpSpPr>
        <p:grpSpPr>
          <a:xfrm>
            <a:off x="6098418" y="5039102"/>
            <a:ext cx="6057567" cy="1011046"/>
            <a:chOff x="12196835" y="10078204"/>
            <a:chExt cx="12115134" cy="202209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421E9E-34D8-1D4C-E3BC-D4CFB286C0CA}"/>
                </a:ext>
              </a:extLst>
            </p:cNvPr>
            <p:cNvSpPr txBox="1"/>
            <p:nvPr/>
          </p:nvSpPr>
          <p:spPr>
            <a:xfrm>
              <a:off x="12196835" y="10199976"/>
              <a:ext cx="5701280" cy="1357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1219169" hangingPunct="0">
                <a:lnSpc>
                  <a:spcPct val="90000"/>
                </a:lnSpc>
                <a:spcBef>
                  <a:spcPts val="2250"/>
                </a:spcBef>
              </a:pPr>
              <a:r>
                <a: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11 4 2 4 4 3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408704-A249-DB0E-DC46-035558543C4D}"/>
                </a:ext>
              </a:extLst>
            </p:cNvPr>
            <p:cNvSpPr txBox="1"/>
            <p:nvPr/>
          </p:nvSpPr>
          <p:spPr>
            <a:xfrm>
              <a:off x="15978165" y="10078204"/>
              <a:ext cx="8333804" cy="20220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1219169" hangingPunct="0">
                <a:lnSpc>
                  <a:spcPct val="90000"/>
                </a:lnSpc>
                <a:spcBef>
                  <a:spcPts val="2250"/>
                </a:spcBef>
              </a:pPr>
              <a:r>
                <a: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Fixed discrete labels for the speech (</a:t>
              </a:r>
              <a:r>
                <a:rPr lang="en-US" sz="2400" kern="0" dirty="0" err="1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HuBERT</a:t>
              </a:r>
              <a:r>
                <a:rPr lang="en-US" sz="2400" kern="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)</a:t>
              </a:r>
            </a:p>
          </p:txBody>
        </p:sp>
      </p:grpSp>
      <p:sp>
        <p:nvSpPr>
          <p:cNvPr id="51" name="Trapezoid 50">
            <a:extLst>
              <a:ext uri="{FF2B5EF4-FFF2-40B4-BE49-F238E27FC236}">
                <a16:creationId xmlns:a16="http://schemas.microsoft.com/office/drawing/2014/main" id="{36449B7C-48D4-D911-2159-13405AED9D6B}"/>
              </a:ext>
            </a:extLst>
          </p:cNvPr>
          <p:cNvSpPr/>
          <p:nvPr/>
        </p:nvSpPr>
        <p:spPr>
          <a:xfrm>
            <a:off x="6793217" y="4849201"/>
            <a:ext cx="604045" cy="380960"/>
          </a:xfrm>
          <a:prstGeom prst="trapezoid">
            <a:avLst>
              <a:gd name="adj" fmla="val 53554"/>
            </a:avLst>
          </a:prstGeom>
          <a:solidFill>
            <a:srgbClr val="000000">
              <a:alpha val="32314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E186D6-43D8-9C22-AE26-781F409C30CE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BA206E4B-7A01-B19F-F399-3A8AC8619B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6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CA8B2-EC41-9B1C-3D54-450462C47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ADA38E-D860-C70B-1EF1-B42493A0DDB4}"/>
              </a:ext>
            </a:extLst>
          </p:cNvPr>
          <p:cNvGrpSpPr/>
          <p:nvPr/>
        </p:nvGrpSpPr>
        <p:grpSpPr>
          <a:xfrm>
            <a:off x="1143522" y="584035"/>
            <a:ext cx="8388406" cy="1251625"/>
            <a:chOff x="2287043" y="3418200"/>
            <a:chExt cx="15803249" cy="2503248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7AC5C041-669C-9C5E-3599-FFB5840CC20E}"/>
                </a:ext>
              </a:extLst>
            </p:cNvPr>
            <p:cNvSpPr txBox="1"/>
            <p:nvPr/>
          </p:nvSpPr>
          <p:spPr>
            <a:xfrm>
              <a:off x="3170967" y="3418200"/>
              <a:ext cx="14919325" cy="250324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Self-Supervised Models as Mutual information Estimators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84A5B897-480D-2DBB-8755-8CD8E8567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1C0BC3A-3800-4E3F-A786-95BDB8EA75CF}"/>
              </a:ext>
            </a:extLst>
          </p:cNvPr>
          <p:cNvSpPr txBox="1"/>
          <p:nvPr/>
        </p:nvSpPr>
        <p:spPr>
          <a:xfrm>
            <a:off x="801419" y="1327760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use any other lower-bound on mutual information!</a:t>
            </a: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Examples: </a:t>
            </a:r>
            <a:r>
              <a:rPr lang="en-US" sz="24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Donsker</a:t>
            </a: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-Varadhan Bound, MINE, f-MINE, </a:t>
            </a:r>
            <a:b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NWJ (</a:t>
            </a:r>
            <a:r>
              <a:rPr lang="en-US" sz="2400" i="1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Nguyen, Wainwright, and Jordan) </a:t>
            </a: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b="1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InfoNCE</a:t>
            </a:r>
            <a:endParaRPr lang="en-US" sz="2400" b="1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EFF50-00B7-1691-C1E2-BDFCA8317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007" y="3706067"/>
            <a:ext cx="4244625" cy="14871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D6A465-423A-FA7A-6687-2A82247EF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19" y="4902907"/>
            <a:ext cx="6328826" cy="1120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E72D39-D1B1-3A80-2271-760FA78190B3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2DD91ADD-E907-F52A-1C77-70D4AAEEF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35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33037E-283F-7645-AC81-5FE90FB92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DFFB997-F0F9-2401-C7E3-CCF7EB5FDFCD}"/>
              </a:ext>
            </a:extLst>
          </p:cNvPr>
          <p:cNvGrpSpPr/>
          <p:nvPr/>
        </p:nvGrpSpPr>
        <p:grpSpPr>
          <a:xfrm>
            <a:off x="1143522" y="884117"/>
            <a:ext cx="8388406" cy="651460"/>
            <a:chOff x="2287043" y="4018363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A2161815-2651-B544-530E-BE24AAE896CA}"/>
                </a:ext>
              </a:extLst>
            </p:cNvPr>
            <p:cNvSpPr txBox="1"/>
            <p:nvPr/>
          </p:nvSpPr>
          <p:spPr>
            <a:xfrm>
              <a:off x="3170967" y="4018363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 err="1"/>
                <a:t>InfoNCE</a:t>
              </a:r>
              <a:r>
                <a:rPr lang="en-US" sz="3900" kern="0" dirty="0"/>
                <a:t> in Practice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36C532A-9524-EDF4-3EBB-026E84D5D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DA415A-05B1-1BAE-9154-9D4F9B53D2AC}"/>
              </a:ext>
            </a:extLst>
          </p:cNvPr>
          <p:cNvSpPr txBox="1"/>
          <p:nvPr/>
        </p:nvSpPr>
        <p:spPr>
          <a:xfrm>
            <a:off x="801419" y="1327760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C88A62-CFEC-54E8-8B28-704114A021C3}"/>
              </a:ext>
            </a:extLst>
          </p:cNvPr>
          <p:cNvGrpSpPr/>
          <p:nvPr/>
        </p:nvGrpSpPr>
        <p:grpSpPr>
          <a:xfrm>
            <a:off x="441977" y="3218756"/>
            <a:ext cx="2809289" cy="329168"/>
            <a:chOff x="1602838" y="6933279"/>
            <a:chExt cx="5618578" cy="65833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2986E8-5AF3-D60D-2287-94DD0EFABE53}"/>
                </a:ext>
              </a:extLst>
            </p:cNvPr>
            <p:cNvSpPr/>
            <p:nvPr/>
          </p:nvSpPr>
          <p:spPr>
            <a:xfrm>
              <a:off x="1602838" y="6933279"/>
              <a:ext cx="5618578" cy="658335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412750" hangingPunct="0"/>
              <a:r>
                <a: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1. For 1 speech context 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4ED974-8988-2D6F-9E63-8DC1A30C8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4529" y="6985031"/>
              <a:ext cx="560022" cy="49281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6D184F-E6F1-6A7B-109C-66619CAF1903}"/>
              </a:ext>
            </a:extLst>
          </p:cNvPr>
          <p:cNvGrpSpPr/>
          <p:nvPr/>
        </p:nvGrpSpPr>
        <p:grpSpPr>
          <a:xfrm>
            <a:off x="441976" y="3630590"/>
            <a:ext cx="4602920" cy="601583"/>
            <a:chOff x="1602836" y="7756943"/>
            <a:chExt cx="9205840" cy="120316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790D028-5064-3E7B-9859-26CCCFDF040D}"/>
                </a:ext>
              </a:extLst>
            </p:cNvPr>
            <p:cNvSpPr/>
            <p:nvPr/>
          </p:nvSpPr>
          <p:spPr>
            <a:xfrm>
              <a:off x="1602836" y="7756943"/>
              <a:ext cx="9205840" cy="120316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412750" hangingPunct="0"/>
              <a:r>
                <a: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2. Keep around the corresponding ground-truth for the masked spans 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4DF71E7-CF81-DC79-A4EF-43B757D7E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3604" y="8358526"/>
              <a:ext cx="464303" cy="538591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36A64E3C-66C5-DFA2-40ED-FFB57B9EB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327" y="1661418"/>
            <a:ext cx="6328826" cy="112008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1FF2A81-86F8-9B35-3E95-7A12F28DBAA7}"/>
              </a:ext>
            </a:extLst>
          </p:cNvPr>
          <p:cNvGrpSpPr/>
          <p:nvPr/>
        </p:nvGrpSpPr>
        <p:grpSpPr>
          <a:xfrm>
            <a:off x="441976" y="4352606"/>
            <a:ext cx="4403628" cy="873998"/>
            <a:chOff x="1602837" y="9200974"/>
            <a:chExt cx="8807255" cy="1747996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38A3AB9-F80A-94C6-56EB-2DC711792CAF}"/>
                </a:ext>
              </a:extLst>
            </p:cNvPr>
            <p:cNvSpPr/>
            <p:nvPr/>
          </p:nvSpPr>
          <p:spPr>
            <a:xfrm>
              <a:off x="1602837" y="9200974"/>
              <a:ext cx="8807255" cy="1747996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defTabSz="412750" hangingPunct="0"/>
              <a:r>
                <a: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3. Pick K-1 alternatives                                 drawn INDEPENDENTLY to use as contrastive examples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29882F1-B323-210C-B159-513AB5734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4529" y="9351646"/>
              <a:ext cx="3429000" cy="508000"/>
            </a:xfrm>
            <a:prstGeom prst="rect">
              <a:avLst/>
            </a:prstGeom>
          </p:spPr>
        </p:pic>
      </p:grpSp>
      <p:sp>
        <p:nvSpPr>
          <p:cNvPr id="46" name="Rectangular Callout 45">
            <a:extLst>
              <a:ext uri="{FF2B5EF4-FFF2-40B4-BE49-F238E27FC236}">
                <a16:creationId xmlns:a16="http://schemas.microsoft.com/office/drawing/2014/main" id="{273899E9-C44C-063B-9FF2-E5513F3C022D}"/>
              </a:ext>
            </a:extLst>
          </p:cNvPr>
          <p:cNvSpPr/>
          <p:nvPr/>
        </p:nvSpPr>
        <p:spPr>
          <a:xfrm>
            <a:off x="8702040" y="1558761"/>
            <a:ext cx="2362200" cy="543739"/>
          </a:xfrm>
          <a:prstGeom prst="wedgeRectCallout">
            <a:avLst>
              <a:gd name="adj1" fmla="val -68201"/>
              <a:gd name="adj2" fmla="val 33016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Score of a correct match should be high</a:t>
            </a:r>
          </a:p>
        </p:txBody>
      </p:sp>
      <p:sp>
        <p:nvSpPr>
          <p:cNvPr id="47" name="Rectangular Callout 46">
            <a:extLst>
              <a:ext uri="{FF2B5EF4-FFF2-40B4-BE49-F238E27FC236}">
                <a16:creationId xmlns:a16="http://schemas.microsoft.com/office/drawing/2014/main" id="{06C3993A-B5E1-BB82-9C44-E488F35ED22C}"/>
              </a:ext>
            </a:extLst>
          </p:cNvPr>
          <p:cNvSpPr/>
          <p:nvPr/>
        </p:nvSpPr>
        <p:spPr>
          <a:xfrm>
            <a:off x="8702040" y="2245133"/>
            <a:ext cx="2362200" cy="543739"/>
          </a:xfrm>
          <a:prstGeom prst="wedgeRectCallout">
            <a:avLst>
              <a:gd name="adj1" fmla="val -64330"/>
              <a:gd name="adj2" fmla="val 35819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Score of incorrect pairings should be low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58D5FF-A1DA-B72B-5BC0-76462975A692}"/>
              </a:ext>
            </a:extLst>
          </p:cNvPr>
          <p:cNvGrpSpPr/>
          <p:nvPr/>
        </p:nvGrpSpPr>
        <p:grpSpPr>
          <a:xfrm>
            <a:off x="5931808" y="2671838"/>
            <a:ext cx="6076821" cy="3624114"/>
            <a:chOff x="5931808" y="2671838"/>
            <a:chExt cx="6076821" cy="362411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5423BB0-7DA1-074B-4B0A-ECA28E4700CC}"/>
                </a:ext>
              </a:extLst>
            </p:cNvPr>
            <p:cNvGrpSpPr/>
            <p:nvPr/>
          </p:nvGrpSpPr>
          <p:grpSpPr>
            <a:xfrm>
              <a:off x="5931808" y="2671838"/>
              <a:ext cx="6076821" cy="3624114"/>
              <a:chOff x="5931808" y="2671838"/>
              <a:chExt cx="6076821" cy="362411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CCD5016C-C00F-656E-FFFE-9C27C2071EA2}"/>
                  </a:ext>
                </a:extLst>
              </p:cNvPr>
              <p:cNvSpPr/>
              <p:nvPr/>
            </p:nvSpPr>
            <p:spPr>
              <a:xfrm>
                <a:off x="6096000" y="4295433"/>
                <a:ext cx="4142263" cy="1112361"/>
              </a:xfrm>
              <a:prstGeom prst="round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5400" tIns="25400" rIns="25400" bIns="25400" numCol="1" spcCol="38100" rtlCol="0" anchor="ctr">
                <a:spAutoFit/>
              </a:bodyPr>
              <a:lstStyle/>
              <a:p>
                <a:pPr defTabSz="412750" hangingPunct="0"/>
                <a:r>
                  <a:rPr lang="en-US" sz="3000" b="1" kern="0" dirty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SSL Model</a:t>
                </a:r>
              </a:p>
              <a:p>
                <a:pPr defTabSz="412750" hangingPunct="0"/>
                <a:r>
                  <a:rPr lang="en-US" sz="1600" kern="0" dirty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Wav2Vec2.0</a:t>
                </a:r>
              </a:p>
              <a:p>
                <a:pPr defTabSz="412750" hangingPunct="0"/>
                <a:r>
                  <a:rPr lang="en-US" sz="1600" kern="0" dirty="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rPr>
                  <a:t>Hubert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EBE5283-A521-53D9-45F2-246856075E66}"/>
                  </a:ext>
                </a:extLst>
              </p:cNvPr>
              <p:cNvGrpSpPr/>
              <p:nvPr/>
            </p:nvGrpSpPr>
            <p:grpSpPr>
              <a:xfrm>
                <a:off x="5931808" y="5182413"/>
                <a:ext cx="6076821" cy="1113539"/>
                <a:chOff x="13053658" y="7518233"/>
                <a:chExt cx="12153642" cy="2227078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CC62140-BBA3-6B8B-55AC-4283E8758210}"/>
                    </a:ext>
                  </a:extLst>
                </p:cNvPr>
                <p:cNvSpPr txBox="1"/>
                <p:nvPr/>
              </p:nvSpPr>
              <p:spPr>
                <a:xfrm>
                  <a:off x="15097300" y="7518233"/>
                  <a:ext cx="10110000" cy="202209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5400" tIns="25400" rIns="25400" bIns="25400" numCol="1" spcCol="38100" rtlCol="0" anchor="ctr">
                  <a:spAutoFit/>
                </a:bodyPr>
                <a:lstStyle/>
                <a:p>
                  <a:pPr defTabSz="1219169" hangingPunct="0">
                    <a:lnSpc>
                      <a:spcPct val="90000"/>
                    </a:lnSpc>
                    <a:spcBef>
                      <a:spcPts val="2250"/>
                    </a:spcBef>
                  </a:pPr>
                  <a:r>
                    <a:rPr lang="en-US" sz="2400" kern="0" dirty="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Speech </a:t>
                  </a:r>
                  <a:br>
                    <a:rPr lang="en-US" sz="2400" kern="0" dirty="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</a:br>
                  <a:r>
                    <a:rPr lang="en-US" sz="2400" kern="0" dirty="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with missing spans when training</a:t>
                  </a: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2B818AA8-5BEE-7B21-D62B-C52BDE6676BA}"/>
                    </a:ext>
                  </a:extLst>
                </p:cNvPr>
                <p:cNvGrpSpPr/>
                <p:nvPr/>
              </p:nvGrpSpPr>
              <p:grpSpPr>
                <a:xfrm>
                  <a:off x="13053658" y="8230653"/>
                  <a:ext cx="2078205" cy="1514658"/>
                  <a:chOff x="13053658" y="8230653"/>
                  <a:chExt cx="2078205" cy="1514658"/>
                </a:xfrm>
              </p:grpSpPr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BE6E409A-D250-1B26-08AB-1358D89E28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3053658" y="8230653"/>
                    <a:ext cx="2078205" cy="1490034"/>
                  </a:xfrm>
                  <a:prstGeom prst="rect">
                    <a:avLst/>
                  </a:prstGeom>
                </p:spPr>
              </p:pic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EBCE23B-03E7-9E17-03AD-FFB52F999038}"/>
                      </a:ext>
                    </a:extLst>
                  </p:cNvPr>
                  <p:cNvSpPr/>
                  <p:nvPr/>
                </p:nvSpPr>
                <p:spPr>
                  <a:xfrm>
                    <a:off x="13929044" y="8255277"/>
                    <a:ext cx="524742" cy="1490034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25400" tIns="25400" rIns="25400" bIns="25400" numCol="1" spcCol="38100" rtlCol="0" anchor="ctr">
                    <a:spAutoFit/>
                  </a:bodyPr>
                  <a:lstStyle/>
                  <a:p>
                    <a:pPr algn="ctr" defTabSz="412750" hangingPunct="0"/>
                    <a:endParaRPr lang="en-US" sz="1600" kern="0">
                      <a:solidFill>
                        <a:srgbClr val="FFFFFF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endParaRPr>
                  </a:p>
                </p:txBody>
              </p:sp>
            </p:grp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1A76904F-1F3B-074A-B418-A5884592DD79}"/>
                  </a:ext>
                </a:extLst>
              </p:cNvPr>
              <p:cNvGrpSpPr/>
              <p:nvPr/>
            </p:nvGrpSpPr>
            <p:grpSpPr>
              <a:xfrm>
                <a:off x="6110468" y="2671838"/>
                <a:ext cx="5183144" cy="1510204"/>
                <a:chOff x="13480337" y="9210022"/>
                <a:chExt cx="10366287" cy="302040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50D0E720-B5EA-F8E0-5A7C-0BA2939D05D6}"/>
                    </a:ext>
                  </a:extLst>
                </p:cNvPr>
                <p:cNvGrpSpPr/>
                <p:nvPr/>
              </p:nvGrpSpPr>
              <p:grpSpPr>
                <a:xfrm>
                  <a:off x="13480337" y="10228838"/>
                  <a:ext cx="2300125" cy="2001592"/>
                  <a:chOff x="20313820" y="9609466"/>
                  <a:chExt cx="2300125" cy="2001592"/>
                </a:xfrm>
              </p:grpSpPr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1DA839EF-D0FA-D9A1-302C-0DF1F4985B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0313820" y="9609466"/>
                    <a:ext cx="1567138" cy="2001592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C1235A69-35B7-9500-2F91-2CF4613037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1046807" y="9609466"/>
                    <a:ext cx="1567138" cy="200159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9AECB27-FD08-A222-A7F2-BE5DDA2E26CB}"/>
                    </a:ext>
                  </a:extLst>
                </p:cNvPr>
                <p:cNvSpPr txBox="1"/>
                <p:nvPr/>
              </p:nvSpPr>
              <p:spPr>
                <a:xfrm>
                  <a:off x="15512821" y="9210022"/>
                  <a:ext cx="8333803" cy="26868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25400" tIns="25400" rIns="25400" bIns="25400" numCol="1" spcCol="38100" rtlCol="0" anchor="ctr">
                  <a:spAutoFit/>
                </a:bodyPr>
                <a:lstStyle/>
                <a:p>
                  <a:pPr defTabSz="1219169" hangingPunct="0">
                    <a:lnSpc>
                      <a:spcPct val="90000"/>
                    </a:lnSpc>
                    <a:spcBef>
                      <a:spcPts val="2250"/>
                    </a:spcBef>
                  </a:pPr>
                  <a:r>
                    <a:rPr lang="en-US" sz="2400" kern="0" dirty="0">
                      <a:solidFill>
                        <a:srgbClr val="000000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Learned latent representations for the missing span (Wav2Vec2.0)</a:t>
                  </a:r>
                </a:p>
              </p:txBody>
            </p:sp>
          </p:grpSp>
          <p:sp>
            <p:nvSpPr>
              <p:cNvPr id="37" name="Up Arrow 36">
                <a:extLst>
                  <a:ext uri="{FF2B5EF4-FFF2-40B4-BE49-F238E27FC236}">
                    <a16:creationId xmlns:a16="http://schemas.microsoft.com/office/drawing/2014/main" id="{5AA92DF4-3637-39D7-8B76-ABEFC452D5C9}"/>
                  </a:ext>
                </a:extLst>
              </p:cNvPr>
              <p:cNvSpPr/>
              <p:nvPr/>
            </p:nvSpPr>
            <p:spPr>
              <a:xfrm>
                <a:off x="8144691" y="5430255"/>
                <a:ext cx="342900" cy="339324"/>
              </a:xfrm>
              <a:prstGeom prst="upArrow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8" name="Up Arrow 37">
                <a:extLst>
                  <a:ext uri="{FF2B5EF4-FFF2-40B4-BE49-F238E27FC236}">
                    <a16:creationId xmlns:a16="http://schemas.microsoft.com/office/drawing/2014/main" id="{5E1FB35B-01E7-00AB-E874-8EDD0AFED5EB}"/>
                  </a:ext>
                </a:extLst>
              </p:cNvPr>
              <p:cNvSpPr/>
              <p:nvPr/>
            </p:nvSpPr>
            <p:spPr>
              <a:xfrm>
                <a:off x="8169154" y="3992652"/>
                <a:ext cx="342900" cy="339324"/>
              </a:xfrm>
              <a:prstGeom prst="upArrow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876EAB-50D9-B0D8-BE90-2969478C9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88965" y="4666419"/>
              <a:ext cx="1562100" cy="469900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62F70686-6126-8ABD-99A6-7F27FCE24E65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2" name="Picture 41" descr="A black and white text&#10;&#10;Description automatically generated">
            <a:extLst>
              <a:ext uri="{FF2B5EF4-FFF2-40B4-BE49-F238E27FC236}">
                <a16:creationId xmlns:a16="http://schemas.microsoft.com/office/drawing/2014/main" id="{781C815C-F2EE-B95A-F3B0-F38AFCE38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48EC2-81F1-4C91-24A9-7C9A7003D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0BC2E1-FC2B-81ED-2A15-1304262F982D}"/>
              </a:ext>
            </a:extLst>
          </p:cNvPr>
          <p:cNvGrpSpPr/>
          <p:nvPr/>
        </p:nvGrpSpPr>
        <p:grpSpPr>
          <a:xfrm>
            <a:off x="1143522" y="884117"/>
            <a:ext cx="8388406" cy="651460"/>
            <a:chOff x="2287043" y="4018364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5B10E065-834C-64FD-D7CE-EED31229C8BF}"/>
                </a:ext>
              </a:extLst>
            </p:cNvPr>
            <p:cNvSpPr txBox="1"/>
            <p:nvPr/>
          </p:nvSpPr>
          <p:spPr>
            <a:xfrm>
              <a:off x="3170967" y="4018364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 err="1"/>
                <a:t>InfoNCE</a:t>
              </a:r>
              <a:r>
                <a:rPr lang="en-US" sz="3900" kern="0" dirty="0"/>
                <a:t> in Practice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B2AB2363-7F23-489B-3744-E186FD650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7AB8D4-E488-7D2B-0753-EAFC9EE9C999}"/>
              </a:ext>
            </a:extLst>
          </p:cNvPr>
          <p:cNvSpPr txBox="1"/>
          <p:nvPr/>
        </p:nvSpPr>
        <p:spPr>
          <a:xfrm>
            <a:off x="801419" y="1327760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747A36-C4E0-6F5A-B4BF-2D723294D112}"/>
              </a:ext>
            </a:extLst>
          </p:cNvPr>
          <p:cNvGrpSpPr/>
          <p:nvPr/>
        </p:nvGrpSpPr>
        <p:grpSpPr>
          <a:xfrm>
            <a:off x="542540" y="2481770"/>
            <a:ext cx="4672012" cy="2953123"/>
            <a:chOff x="10410713" y="6177314"/>
            <a:chExt cx="9344023" cy="590624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DA4B75B-BDB6-2268-0807-888D09EE0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0713" y="6177314"/>
              <a:ext cx="2438400" cy="1955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AC4551B-15BA-D047-3F3D-ACA7FB12F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0224" y="6197281"/>
              <a:ext cx="2438400" cy="1955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3E6F89F-F180-39B9-61E0-748C28C89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16825" y="6200086"/>
              <a:ext cx="2438400" cy="19558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313AF43-FCFC-2947-30EB-AFD2A414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16336" y="6220053"/>
              <a:ext cx="2438400" cy="1955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11031E9-B2DE-8ABA-1983-9BEFD23BE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0713" y="8090375"/>
              <a:ext cx="2438400" cy="1955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BB7B600-0AA8-8C9F-A221-CB50796ED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0224" y="8110342"/>
              <a:ext cx="2438400" cy="19558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FE12706-C30B-26D4-B93B-DE1C2511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16825" y="8113147"/>
              <a:ext cx="2438400" cy="19558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1E318D6-A9B6-1384-3E85-6CFF031B8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16336" y="8133114"/>
              <a:ext cx="2438400" cy="1955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FBB73A3-34DB-BD97-938A-95EA6A01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0713" y="10107792"/>
              <a:ext cx="2438400" cy="19558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EDD71E4-887C-2ABE-1025-C6701A23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0224" y="10127759"/>
              <a:ext cx="2438400" cy="1955800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D924DA0-E0D5-1549-B16A-86B70D7E9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857953" y="4481707"/>
            <a:ext cx="1219200" cy="977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C15BDD-B29F-45E1-FCB7-C00A8BD33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51" y="4466976"/>
            <a:ext cx="1219200" cy="9779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4891F9-84E6-EC9A-A9C1-AAC6F694760D}"/>
              </a:ext>
            </a:extLst>
          </p:cNvPr>
          <p:cNvSpPr/>
          <p:nvPr/>
        </p:nvSpPr>
        <p:spPr>
          <a:xfrm>
            <a:off x="368931" y="2030782"/>
            <a:ext cx="4932117" cy="32916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Minibatch of Data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4449A-BAD4-F569-44FA-03BFD4B8FA4C}"/>
              </a:ext>
            </a:extLst>
          </p:cNvPr>
          <p:cNvCxnSpPr>
            <a:cxnSpLocks/>
          </p:cNvCxnSpPr>
          <p:nvPr/>
        </p:nvCxnSpPr>
        <p:spPr>
          <a:xfrm>
            <a:off x="5214551" y="2928552"/>
            <a:ext cx="1112109" cy="102006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2D3FE4-7F2A-F78F-E861-6C38353C9209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214551" y="3948620"/>
            <a:ext cx="1112109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21F34B-3437-36F2-51DC-1F1635BD9033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5214551" y="3948620"/>
            <a:ext cx="1112109" cy="1007306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F962983-89CA-ADBE-19AA-23934608B792}"/>
              </a:ext>
            </a:extLst>
          </p:cNvPr>
          <p:cNvSpPr/>
          <p:nvPr/>
        </p:nvSpPr>
        <p:spPr>
          <a:xfrm>
            <a:off x="6496709" y="3784037"/>
            <a:ext cx="1717589" cy="32916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3 Examples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2E4204E0-84C9-1903-083B-6B45F343A913}"/>
              </a:ext>
            </a:extLst>
          </p:cNvPr>
          <p:cNvSpPr/>
          <p:nvPr/>
        </p:nvSpPr>
        <p:spPr>
          <a:xfrm rot="16200000">
            <a:off x="2469913" y="3141342"/>
            <a:ext cx="713677" cy="4932119"/>
          </a:xfrm>
          <a:prstGeom prst="leftBrace">
            <a:avLst>
              <a:gd name="adj1" fmla="val 49887"/>
              <a:gd name="adj2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2860" rIns="45720" bIns="22860" numCol="1" spcCol="38100" rtlCol="0" anchor="t">
            <a:noAutofit/>
          </a:bodyPr>
          <a:lstStyle/>
          <a:p>
            <a:pPr defTabSz="457200" latinLnBrk="1" hangingPunct="0"/>
            <a:endParaRPr lang="en-US" sz="900" kern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4DD5D60-7BD2-A660-B1F9-000BB2BF5773}"/>
              </a:ext>
            </a:extLst>
          </p:cNvPr>
          <p:cNvSpPr/>
          <p:nvPr/>
        </p:nvSpPr>
        <p:spPr>
          <a:xfrm>
            <a:off x="3036673" y="5751690"/>
            <a:ext cx="1917357" cy="32916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24, 6-d Frames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02EA054-F7D5-AF60-C6A4-FF73257C34F3}"/>
              </a:ext>
            </a:extLst>
          </p:cNvPr>
          <p:cNvSpPr/>
          <p:nvPr/>
        </p:nvSpPr>
        <p:spPr>
          <a:xfrm>
            <a:off x="6034794" y="4983730"/>
            <a:ext cx="3299254" cy="32916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3 x 24 x 6 Minibatch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D10EB6-46BF-F853-4318-6725651F1BED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4A4DB2E0-B638-5D79-6380-C766CA9AF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5894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44475-2CC4-CC4D-3E5C-8872A8F5B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53EEDEF-8797-901D-BDF9-B1A3FE4D1463}"/>
              </a:ext>
            </a:extLst>
          </p:cNvPr>
          <p:cNvGrpSpPr/>
          <p:nvPr/>
        </p:nvGrpSpPr>
        <p:grpSpPr>
          <a:xfrm>
            <a:off x="1143522" y="884117"/>
            <a:ext cx="8388406" cy="651460"/>
            <a:chOff x="2287043" y="4018364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886B54AD-2E3F-9999-DA73-76385652163F}"/>
                </a:ext>
              </a:extLst>
            </p:cNvPr>
            <p:cNvSpPr txBox="1"/>
            <p:nvPr/>
          </p:nvSpPr>
          <p:spPr>
            <a:xfrm>
              <a:off x="3170967" y="4018364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 err="1"/>
                <a:t>InfoNCE</a:t>
              </a:r>
              <a:r>
                <a:rPr lang="en-US" sz="3900" kern="0" dirty="0"/>
                <a:t> in Practice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B13132F7-9B38-48BF-8C67-9BA3A3441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C0690-2468-9AB2-1275-4DDFFE834471}"/>
              </a:ext>
            </a:extLst>
          </p:cNvPr>
          <p:cNvSpPr txBox="1"/>
          <p:nvPr/>
        </p:nvSpPr>
        <p:spPr>
          <a:xfrm>
            <a:off x="801419" y="1327760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C46B373-73A0-E9DF-4EEF-2BF927EDEF7D}"/>
              </a:ext>
            </a:extLst>
          </p:cNvPr>
          <p:cNvGrpSpPr/>
          <p:nvPr/>
        </p:nvGrpSpPr>
        <p:grpSpPr>
          <a:xfrm>
            <a:off x="542540" y="2481770"/>
            <a:ext cx="4672012" cy="2953123"/>
            <a:chOff x="10410713" y="6177314"/>
            <a:chExt cx="9344023" cy="590624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23E64BB-1E03-5D96-E8B6-C91BDB951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0410713" y="6177314"/>
              <a:ext cx="2438400" cy="1955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991EDFD-A17B-E4B7-2F6E-B93F63F40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0224" y="6197281"/>
              <a:ext cx="2438400" cy="1955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72526E6-AF01-953F-E84A-E518A764B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16825" y="6200086"/>
              <a:ext cx="2438400" cy="19558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8027447-1315-4FE1-89C8-FF4553C26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7316336" y="6220053"/>
              <a:ext cx="2438400" cy="1955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153E712-D552-5D97-5DAE-6BAA9B4B9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0410713" y="8090375"/>
              <a:ext cx="2438400" cy="1955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AE51423-3442-9641-E9F6-285F015ED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0224" y="8110342"/>
              <a:ext cx="2438400" cy="19558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842B23-8961-93F2-CD25-A9163363D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5016825" y="8113147"/>
              <a:ext cx="2438400" cy="19558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F5D070A-1E84-EA63-AB8F-E5BACB96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16336" y="8133114"/>
              <a:ext cx="2438400" cy="1955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4809FE-38A3-85F8-A33B-B20CB165A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0713" y="10107792"/>
              <a:ext cx="2438400" cy="19558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873444B-6C8A-E0A2-1DDD-3EC687AC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2710224" y="10127759"/>
              <a:ext cx="2438400" cy="1955800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651ADDD-70AE-188F-83F0-1C61F5F09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857953" y="4481707"/>
            <a:ext cx="1219200" cy="977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9B6549-6084-B510-04F5-50F6E5DBD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51" y="4466976"/>
            <a:ext cx="1219200" cy="9779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E94633-DF4F-7D98-BC64-4682CB061669}"/>
              </a:ext>
            </a:extLst>
          </p:cNvPr>
          <p:cNvSpPr/>
          <p:nvPr/>
        </p:nvSpPr>
        <p:spPr>
          <a:xfrm>
            <a:off x="368931" y="2030782"/>
            <a:ext cx="4932117" cy="32916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Minibatch of Data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759D75AE-EC07-02B6-7024-DBC5AE2D2941}"/>
              </a:ext>
            </a:extLst>
          </p:cNvPr>
          <p:cNvSpPr/>
          <p:nvPr/>
        </p:nvSpPr>
        <p:spPr>
          <a:xfrm>
            <a:off x="5671173" y="2210053"/>
            <a:ext cx="2583141" cy="1282402"/>
          </a:xfrm>
          <a:prstGeom prst="wedgeRectCallout">
            <a:avLst>
              <a:gd name="adj1" fmla="val -69670"/>
              <a:gd name="adj2" fmla="val 33333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Some parts (darker shade) are the context used to predict representations for the masked out spans (lighter)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F3528A-4498-EF02-8DFE-E3BC9AF7D8D3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2" name="Picture 11" descr="A black and white text&#10;&#10;Description automatically generated">
            <a:extLst>
              <a:ext uri="{FF2B5EF4-FFF2-40B4-BE49-F238E27FC236}">
                <a16:creationId xmlns:a16="http://schemas.microsoft.com/office/drawing/2014/main" id="{1C9E0DDC-9C68-D2EF-1642-02A52A2BE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582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F0CE08-0F62-0B13-0A3C-0E2EE000F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50A7BF2-915D-8A72-D77F-32994F987CA2}"/>
              </a:ext>
            </a:extLst>
          </p:cNvPr>
          <p:cNvGrpSpPr/>
          <p:nvPr/>
        </p:nvGrpSpPr>
        <p:grpSpPr>
          <a:xfrm>
            <a:off x="1143522" y="884117"/>
            <a:ext cx="8388406" cy="651460"/>
            <a:chOff x="2287043" y="4018364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4C52D65B-C578-6DB5-F05F-050D362F9533}"/>
                </a:ext>
              </a:extLst>
            </p:cNvPr>
            <p:cNvSpPr txBox="1"/>
            <p:nvPr/>
          </p:nvSpPr>
          <p:spPr>
            <a:xfrm>
              <a:off x="3170967" y="4018364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 err="1"/>
                <a:t>InfoNCE</a:t>
              </a:r>
              <a:r>
                <a:rPr lang="en-US" sz="3900" kern="0" dirty="0"/>
                <a:t> in Practice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D90DF75E-EA18-0FC9-2B28-4CFFAFFF6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7F03BE-2601-1D87-244C-E4D0B9D41F60}"/>
              </a:ext>
            </a:extLst>
          </p:cNvPr>
          <p:cNvSpPr txBox="1"/>
          <p:nvPr/>
        </p:nvSpPr>
        <p:spPr>
          <a:xfrm>
            <a:off x="801419" y="1327760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5C2786-5979-089F-FE10-B14BA21D30F6}"/>
              </a:ext>
            </a:extLst>
          </p:cNvPr>
          <p:cNvGrpSpPr/>
          <p:nvPr/>
        </p:nvGrpSpPr>
        <p:grpSpPr>
          <a:xfrm>
            <a:off x="542540" y="2481770"/>
            <a:ext cx="4672012" cy="2953123"/>
            <a:chOff x="10410713" y="6177314"/>
            <a:chExt cx="9344023" cy="590624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879E687-4C7E-AC32-D3CD-B207D9ACD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0410713" y="6177314"/>
              <a:ext cx="2438400" cy="1955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1CE638-B1F1-9C14-D090-28619B1C5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0224" y="6197281"/>
              <a:ext cx="2438400" cy="1955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6D7C6DA-8745-EEA9-251C-AFB8B7AF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16825" y="6200086"/>
              <a:ext cx="2438400" cy="19558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940ED20-8853-A4C6-6D11-AD3C8704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7316336" y="6220053"/>
              <a:ext cx="2438400" cy="1955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BDB9C07-7529-3B83-F253-616367EC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0410713" y="8090375"/>
              <a:ext cx="2438400" cy="1955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79C27F6-F4DD-5C43-CB59-66EB871E9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0224" y="8110342"/>
              <a:ext cx="2438400" cy="19558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0358E8A-60AA-0B8E-8F97-E0F1F04B7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5016825" y="8113147"/>
              <a:ext cx="2438400" cy="19558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7906A83-1244-B7EE-F584-8C8A957B5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16336" y="8133114"/>
              <a:ext cx="2438400" cy="1955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61EC43B-53C8-A59A-AB44-B40D0973D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10713" y="10107792"/>
              <a:ext cx="2438400" cy="19558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D45633F-B0B6-0698-4CB7-131CD9DD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2710224" y="10127759"/>
              <a:ext cx="2438400" cy="1955800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AC15D9E-80F6-9576-8A36-DA9A597A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857953" y="4481707"/>
            <a:ext cx="1219200" cy="977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C4371D-F433-DF04-C3CE-869A4159D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51" y="4466976"/>
            <a:ext cx="1219200" cy="9779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B10B11-8353-9A2F-17B6-15B65CBC2D4A}"/>
              </a:ext>
            </a:extLst>
          </p:cNvPr>
          <p:cNvSpPr/>
          <p:nvPr/>
        </p:nvSpPr>
        <p:spPr>
          <a:xfrm>
            <a:off x="368931" y="2030782"/>
            <a:ext cx="4932117" cy="32916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Minibatch of Data</a:t>
            </a: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46D68D2E-9FF7-0122-421C-D6601B1334F1}"/>
              </a:ext>
            </a:extLst>
          </p:cNvPr>
          <p:cNvSpPr/>
          <p:nvPr/>
        </p:nvSpPr>
        <p:spPr>
          <a:xfrm>
            <a:off x="5347102" y="2745755"/>
            <a:ext cx="2685649" cy="543739"/>
          </a:xfrm>
          <a:prstGeom prst="wedgeRectCallout">
            <a:avLst>
              <a:gd name="adj1" fmla="val -54084"/>
              <a:gd name="adj2" fmla="val 37486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12 frames to predict in example 1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0FDA2B39-261F-2C73-A677-E12A4564E94B}"/>
              </a:ext>
            </a:extLst>
          </p:cNvPr>
          <p:cNvSpPr/>
          <p:nvPr/>
        </p:nvSpPr>
        <p:spPr>
          <a:xfrm>
            <a:off x="5347102" y="3727054"/>
            <a:ext cx="2299215" cy="543739"/>
          </a:xfrm>
          <a:prstGeom prst="wedgeRectCallout">
            <a:avLst>
              <a:gd name="adj1" fmla="val -54084"/>
              <a:gd name="adj2" fmla="val 37486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12 frames to predict in example 2</a:t>
            </a:r>
          </a:p>
        </p:txBody>
      </p: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1B181E30-0D1A-9DDF-A880-B09D9F5AFF73}"/>
              </a:ext>
            </a:extLst>
          </p:cNvPr>
          <p:cNvSpPr/>
          <p:nvPr/>
        </p:nvSpPr>
        <p:spPr>
          <a:xfrm>
            <a:off x="5347102" y="4839404"/>
            <a:ext cx="2299215" cy="543739"/>
          </a:xfrm>
          <a:prstGeom prst="wedgeRectCallout">
            <a:avLst>
              <a:gd name="adj1" fmla="val -54084"/>
              <a:gd name="adj2" fmla="val 37486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6 frames to predict in example 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D49D7-0E6A-F171-4272-DA2750455377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B7C37E92-7B8B-E9F1-41D5-F79BB20A5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2578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C0E98-0C2D-B78A-4B76-39EF1FB89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DFBB616-EB1B-3DDE-5E23-D73E2998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2802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051F0-4F02-9F97-48A1-7EABFF8E9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D65CFEE-3C43-14F7-F924-99D6441487AA}"/>
              </a:ext>
            </a:extLst>
          </p:cNvPr>
          <p:cNvGrpSpPr/>
          <p:nvPr/>
        </p:nvGrpSpPr>
        <p:grpSpPr>
          <a:xfrm>
            <a:off x="1143522" y="884117"/>
            <a:ext cx="8388406" cy="651460"/>
            <a:chOff x="2287043" y="4018364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46BE4C1E-93DB-F375-8D71-10BBA9D3F654}"/>
                </a:ext>
              </a:extLst>
            </p:cNvPr>
            <p:cNvSpPr txBox="1"/>
            <p:nvPr/>
          </p:nvSpPr>
          <p:spPr>
            <a:xfrm>
              <a:off x="3170967" y="4018364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 err="1"/>
                <a:t>InfoNCE</a:t>
              </a:r>
              <a:r>
                <a:rPr lang="en-US" sz="3900" kern="0" dirty="0"/>
                <a:t> in Practice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4A4B98ED-3AC6-7488-607F-563717026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261B8C8-FEDC-5D9C-8F91-82B8C6857888}"/>
              </a:ext>
            </a:extLst>
          </p:cNvPr>
          <p:cNvSpPr txBox="1"/>
          <p:nvPr/>
        </p:nvSpPr>
        <p:spPr>
          <a:xfrm>
            <a:off x="801419" y="1327760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5DE14E-5CDB-3070-D5DE-84FF540E45B2}"/>
              </a:ext>
            </a:extLst>
          </p:cNvPr>
          <p:cNvGrpSpPr/>
          <p:nvPr/>
        </p:nvGrpSpPr>
        <p:grpSpPr>
          <a:xfrm>
            <a:off x="542540" y="2481770"/>
            <a:ext cx="4672012" cy="2953123"/>
            <a:chOff x="10410713" y="6177314"/>
            <a:chExt cx="9344023" cy="590624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05D3CC4-503E-E3CE-4EAD-E6E63B536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0410713" y="6177314"/>
              <a:ext cx="2438400" cy="19558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C526EE3-8E22-9711-EB19-5C586553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0224" y="6197281"/>
              <a:ext cx="2438400" cy="19558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0CC874D-DA1A-07F7-4779-FCF81BE6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16825" y="6200086"/>
              <a:ext cx="2438400" cy="19558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4A84D35-154C-6DC4-C63F-06D5B4B7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7316336" y="6220053"/>
              <a:ext cx="2438400" cy="19558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9B164AA-DD85-AF6F-291B-D2570FE57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"/>
            </a:blip>
            <a:stretch>
              <a:fillRect/>
            </a:stretch>
          </p:blipFill>
          <p:spPr>
            <a:xfrm>
              <a:off x="10410713" y="8090375"/>
              <a:ext cx="2438400" cy="19558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E2E8797-9EAD-37E7-60A7-60B94F875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"/>
            </a:blip>
            <a:stretch>
              <a:fillRect/>
            </a:stretch>
          </p:blipFill>
          <p:spPr>
            <a:xfrm>
              <a:off x="12710224" y="8110342"/>
              <a:ext cx="2438400" cy="19558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C71A4FE-8A68-4B1C-A067-E3F388035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"/>
            </a:blip>
            <a:stretch>
              <a:fillRect/>
            </a:stretch>
          </p:blipFill>
          <p:spPr>
            <a:xfrm>
              <a:off x="15016825" y="8113147"/>
              <a:ext cx="2438400" cy="19558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E4D5CF7-109D-28F5-1ED6-8B9418A3F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"/>
            </a:blip>
            <a:stretch>
              <a:fillRect/>
            </a:stretch>
          </p:blipFill>
          <p:spPr>
            <a:xfrm>
              <a:off x="17316336" y="8133114"/>
              <a:ext cx="2438400" cy="19558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882E033-5C9F-114A-5690-8EA4CD625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"/>
            </a:blip>
            <a:stretch>
              <a:fillRect/>
            </a:stretch>
          </p:blipFill>
          <p:spPr>
            <a:xfrm>
              <a:off x="10410713" y="10107792"/>
              <a:ext cx="2438400" cy="19558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E53123A-B741-D49B-3414-5749FAF2A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"/>
            </a:blip>
            <a:stretch>
              <a:fillRect/>
            </a:stretch>
          </p:blipFill>
          <p:spPr>
            <a:xfrm>
              <a:off x="12710224" y="10127759"/>
              <a:ext cx="2438400" cy="1955800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DED59550-05BC-BB3C-5D4A-90CDB79BD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 rot="10800000">
            <a:off x="2857953" y="4481707"/>
            <a:ext cx="1219200" cy="9779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E7FC6EC-F689-77E9-ADD4-38BEB2375C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3995351" y="4466976"/>
            <a:ext cx="1219200" cy="9779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9A9D3C-FEC7-CF52-B319-163E0672823D}"/>
              </a:ext>
            </a:extLst>
          </p:cNvPr>
          <p:cNvSpPr/>
          <p:nvPr/>
        </p:nvSpPr>
        <p:spPr>
          <a:xfrm>
            <a:off x="368931" y="2030782"/>
            <a:ext cx="4932117" cy="329168"/>
          </a:xfrm>
          <a:prstGeom prst="round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Minibatch of Data</a:t>
            </a: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5A179179-5FA7-60BA-E664-E54CD2354076}"/>
              </a:ext>
            </a:extLst>
          </p:cNvPr>
          <p:cNvSpPr/>
          <p:nvPr/>
        </p:nvSpPr>
        <p:spPr>
          <a:xfrm>
            <a:off x="5469627" y="2107949"/>
            <a:ext cx="2685649" cy="789960"/>
          </a:xfrm>
          <a:prstGeom prst="wedgeRectCallout">
            <a:avLst>
              <a:gd name="adj1" fmla="val -59501"/>
              <a:gd name="adj2" fmla="val 29594"/>
            </a:avLst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Consider the first example and assume IID elements in minibatch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7466F81-7993-C755-25E5-8DB6C35187F5}"/>
              </a:ext>
            </a:extLst>
          </p:cNvPr>
          <p:cNvGrpSpPr/>
          <p:nvPr/>
        </p:nvGrpSpPr>
        <p:grpSpPr>
          <a:xfrm>
            <a:off x="1152140" y="3438301"/>
            <a:ext cx="5529755" cy="1187730"/>
            <a:chOff x="2304279" y="6876601"/>
            <a:chExt cx="11059509" cy="23754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662DE1-DB1B-13CA-ACA0-B844DE7A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10925388" y="7296261"/>
              <a:ext cx="2438400" cy="195580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6B3991-E119-C2E0-60AD-4B66F5A0DDF1}"/>
                </a:ext>
              </a:extLst>
            </p:cNvPr>
            <p:cNvCxnSpPr>
              <a:cxnSpLocks/>
              <a:stCxn id="37" idx="0"/>
              <a:endCxn id="8" idx="1"/>
            </p:cNvCxnSpPr>
            <p:nvPr/>
          </p:nvCxnSpPr>
          <p:spPr>
            <a:xfrm>
              <a:off x="2304279" y="6876601"/>
              <a:ext cx="8621109" cy="139756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32CBC7E-BF69-1EBE-7617-4995F487D639}"/>
              </a:ext>
            </a:extLst>
          </p:cNvPr>
          <p:cNvGrpSpPr/>
          <p:nvPr/>
        </p:nvGrpSpPr>
        <p:grpSpPr>
          <a:xfrm>
            <a:off x="5214551" y="1856649"/>
            <a:ext cx="6072836" cy="1135441"/>
            <a:chOff x="10429102" y="3713298"/>
            <a:chExt cx="12145671" cy="22708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83582C-0D72-203D-2378-1FF4126AA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20136373" y="3713298"/>
              <a:ext cx="2438400" cy="195580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B36901B-3085-7956-74F3-6FB431D58660}"/>
                </a:ext>
              </a:extLst>
            </p:cNvPr>
            <p:cNvCxnSpPr>
              <a:cxnSpLocks/>
              <a:stCxn id="36" idx="3"/>
              <a:endCxn id="9" idx="1"/>
            </p:cNvCxnSpPr>
            <p:nvPr/>
          </p:nvCxnSpPr>
          <p:spPr>
            <a:xfrm flipV="1">
              <a:off x="10429102" y="4691198"/>
              <a:ext cx="9707271" cy="129298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88CF770-B338-22AB-D2B9-7D2AABEDC509}"/>
              </a:ext>
            </a:extLst>
          </p:cNvPr>
          <p:cNvGrpSpPr/>
          <p:nvPr/>
        </p:nvGrpSpPr>
        <p:grpSpPr>
          <a:xfrm>
            <a:off x="2845596" y="2982106"/>
            <a:ext cx="6817669" cy="981241"/>
            <a:chOff x="5691191" y="5964212"/>
            <a:chExt cx="13635337" cy="1962482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EF9E797-B3D6-3278-935B-29B7297A9881}"/>
                </a:ext>
              </a:extLst>
            </p:cNvPr>
            <p:cNvGrpSpPr/>
            <p:nvPr/>
          </p:nvGrpSpPr>
          <p:grpSpPr>
            <a:xfrm>
              <a:off x="14581527" y="5968089"/>
              <a:ext cx="4745001" cy="1958605"/>
              <a:chOff x="14581527" y="5968089"/>
              <a:chExt cx="4745001" cy="1958605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57D2432-1A5C-F78F-380F-0A2CD1E60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1527" y="5968089"/>
                <a:ext cx="2438400" cy="195580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7587ACCB-C10A-A5D6-C20E-4100242E4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8128" y="5970894"/>
                <a:ext cx="2438400" cy="1955800"/>
              </a:xfrm>
              <a:prstGeom prst="rect">
                <a:avLst/>
              </a:prstGeom>
            </p:spPr>
          </p:pic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908A9-FFAE-0FE3-078C-6E43348365D5}"/>
                </a:ext>
              </a:extLst>
            </p:cNvPr>
            <p:cNvCxnSpPr>
              <a:cxnSpLocks/>
              <a:stCxn id="35" idx="1"/>
              <a:endCxn id="30" idx="1"/>
            </p:cNvCxnSpPr>
            <p:nvPr/>
          </p:nvCxnSpPr>
          <p:spPr>
            <a:xfrm>
              <a:off x="5691191" y="5964212"/>
              <a:ext cx="8890336" cy="9817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637AEE-5AB3-2D18-F6B1-9DBDD96AED14}"/>
              </a:ext>
            </a:extLst>
          </p:cNvPr>
          <p:cNvGrpSpPr/>
          <p:nvPr/>
        </p:nvGrpSpPr>
        <p:grpSpPr>
          <a:xfrm>
            <a:off x="7200462" y="2939877"/>
            <a:ext cx="2685649" cy="1507131"/>
            <a:chOff x="15275603" y="10203618"/>
            <a:chExt cx="5371298" cy="3014261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71806A9-9FCB-2812-8D84-D4BFD3D4AB65}"/>
                </a:ext>
              </a:extLst>
            </p:cNvPr>
            <p:cNvSpPr/>
            <p:nvPr/>
          </p:nvSpPr>
          <p:spPr>
            <a:xfrm>
              <a:off x="15275603" y="10203618"/>
              <a:ext cx="5371298" cy="3014261"/>
            </a:xfrm>
            <a:prstGeom prst="roundRect">
              <a:avLst/>
            </a:prstGeom>
            <a:solidFill>
              <a:srgbClr val="000000">
                <a:alpha val="10000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BC790D6-3A95-E4ED-F575-A985C9137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86196" y="12361398"/>
              <a:ext cx="704677" cy="544523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04BD137-EF72-6919-DD45-6603D34EE97F}"/>
              </a:ext>
            </a:extLst>
          </p:cNvPr>
          <p:cNvGrpSpPr/>
          <p:nvPr/>
        </p:nvGrpSpPr>
        <p:grpSpPr>
          <a:xfrm>
            <a:off x="5391485" y="3646382"/>
            <a:ext cx="334982" cy="1566987"/>
            <a:chOff x="10826679" y="7384274"/>
            <a:chExt cx="669963" cy="3133973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FE323B59-FD2F-77C1-EC78-5DB390F18579}"/>
                </a:ext>
              </a:extLst>
            </p:cNvPr>
            <p:cNvSpPr/>
            <p:nvPr/>
          </p:nvSpPr>
          <p:spPr>
            <a:xfrm>
              <a:off x="11046547" y="7384274"/>
              <a:ext cx="410467" cy="1955799"/>
            </a:xfrm>
            <a:prstGeom prst="roundRect">
              <a:avLst/>
            </a:prstGeom>
            <a:solidFill>
              <a:srgbClr val="000000">
                <a:alpha val="9997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C1F5F9F-F3BC-B2C1-290F-F681E3631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679" y="9752575"/>
              <a:ext cx="669963" cy="765672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4DE7969-0D1C-A72D-243E-C15B7932845D}"/>
              </a:ext>
            </a:extLst>
          </p:cNvPr>
          <p:cNvGrpSpPr/>
          <p:nvPr/>
        </p:nvGrpSpPr>
        <p:grpSpPr>
          <a:xfrm>
            <a:off x="368931" y="3535624"/>
            <a:ext cx="4982457" cy="2040980"/>
            <a:chOff x="737862" y="7071249"/>
            <a:chExt cx="9964913" cy="4081958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512A0952-62C8-785A-C6F8-A0BA3FC24E84}"/>
                </a:ext>
              </a:extLst>
            </p:cNvPr>
            <p:cNvSpPr/>
            <p:nvPr/>
          </p:nvSpPr>
          <p:spPr>
            <a:xfrm>
              <a:off x="737862" y="7071249"/>
              <a:ext cx="9964913" cy="4081958"/>
            </a:xfrm>
            <a:prstGeom prst="roundRect">
              <a:avLst/>
            </a:prstGeom>
            <a:solidFill>
              <a:srgbClr val="000000">
                <a:alpha val="6046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2229D20-602B-598A-03AB-BEF2AB853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3521" y="9955923"/>
              <a:ext cx="704809" cy="74886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0D62157-E56C-0CCD-4086-D635360319E2}"/>
              </a:ext>
            </a:extLst>
          </p:cNvPr>
          <p:cNvGrpSpPr/>
          <p:nvPr/>
        </p:nvGrpSpPr>
        <p:grpSpPr>
          <a:xfrm>
            <a:off x="5636740" y="3646382"/>
            <a:ext cx="334982" cy="1608069"/>
            <a:chOff x="10826679" y="7302110"/>
            <a:chExt cx="669963" cy="3216137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D00C3054-AF0C-A142-6BBB-1AD08206BBA0}"/>
                </a:ext>
              </a:extLst>
            </p:cNvPr>
            <p:cNvSpPr/>
            <p:nvPr/>
          </p:nvSpPr>
          <p:spPr>
            <a:xfrm>
              <a:off x="10951911" y="7302110"/>
              <a:ext cx="370619" cy="1980423"/>
            </a:xfrm>
            <a:prstGeom prst="roundRect">
              <a:avLst/>
            </a:prstGeom>
            <a:solidFill>
              <a:srgbClr val="000000">
                <a:alpha val="9997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56972DA9-5B84-B946-A485-B306A8213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679" y="9752575"/>
              <a:ext cx="669963" cy="765672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1E83E34-A873-7440-5920-51D9EDC44F1F}"/>
              </a:ext>
            </a:extLst>
          </p:cNvPr>
          <p:cNvGrpSpPr/>
          <p:nvPr/>
        </p:nvGrpSpPr>
        <p:grpSpPr>
          <a:xfrm>
            <a:off x="5822050" y="3634069"/>
            <a:ext cx="334982" cy="1618127"/>
            <a:chOff x="10826679" y="7281994"/>
            <a:chExt cx="669963" cy="3236253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E839681C-0234-8FE4-FE12-ECB808D9E3DA}"/>
                </a:ext>
              </a:extLst>
            </p:cNvPr>
            <p:cNvSpPr/>
            <p:nvPr/>
          </p:nvSpPr>
          <p:spPr>
            <a:xfrm>
              <a:off x="10951911" y="7281994"/>
              <a:ext cx="324990" cy="1980423"/>
            </a:xfrm>
            <a:prstGeom prst="roundRect">
              <a:avLst/>
            </a:prstGeom>
            <a:solidFill>
              <a:srgbClr val="000000">
                <a:alpha val="9997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AB9F09E9-28E1-5DB0-ECEF-93E4A006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679" y="9752575"/>
              <a:ext cx="669963" cy="765672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346C5AC-DFB5-7FDA-3606-A38171CDD672}"/>
              </a:ext>
            </a:extLst>
          </p:cNvPr>
          <p:cNvGrpSpPr/>
          <p:nvPr/>
        </p:nvGrpSpPr>
        <p:grpSpPr>
          <a:xfrm>
            <a:off x="6009088" y="3645876"/>
            <a:ext cx="334982" cy="1627102"/>
            <a:chOff x="10826679" y="7264044"/>
            <a:chExt cx="669963" cy="3254203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5BC570A8-D0EC-CADB-9633-6028F43018A6}"/>
                </a:ext>
              </a:extLst>
            </p:cNvPr>
            <p:cNvSpPr/>
            <p:nvPr/>
          </p:nvSpPr>
          <p:spPr>
            <a:xfrm>
              <a:off x="10951913" y="7264044"/>
              <a:ext cx="321492" cy="1956809"/>
            </a:xfrm>
            <a:prstGeom prst="roundRect">
              <a:avLst/>
            </a:prstGeom>
            <a:solidFill>
              <a:srgbClr val="000000">
                <a:alpha val="9997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8AB7C31-3B5F-0899-E2DC-1AE4A57F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679" y="9752575"/>
              <a:ext cx="669963" cy="765672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33FE722-AAB1-44D0-252D-D9747215B121}"/>
              </a:ext>
            </a:extLst>
          </p:cNvPr>
          <p:cNvGrpSpPr/>
          <p:nvPr/>
        </p:nvGrpSpPr>
        <p:grpSpPr>
          <a:xfrm>
            <a:off x="6175341" y="3661396"/>
            <a:ext cx="334982" cy="1611582"/>
            <a:chOff x="10826679" y="7295084"/>
            <a:chExt cx="669963" cy="3223163"/>
          </a:xfrm>
        </p:grpSpPr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44F6716F-2F76-3681-DD8D-B9DF7A0F95C3}"/>
                </a:ext>
              </a:extLst>
            </p:cNvPr>
            <p:cNvSpPr/>
            <p:nvPr/>
          </p:nvSpPr>
          <p:spPr>
            <a:xfrm>
              <a:off x="10951913" y="7295084"/>
              <a:ext cx="380135" cy="1901265"/>
            </a:xfrm>
            <a:prstGeom prst="roundRect">
              <a:avLst/>
            </a:prstGeom>
            <a:solidFill>
              <a:srgbClr val="000000">
                <a:alpha val="9997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09224ED-E9A7-D038-EBA4-08D3E9A4F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679" y="9752575"/>
              <a:ext cx="669963" cy="765672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2CE4108-3400-CFA0-D032-3CAF17BDD04F}"/>
              </a:ext>
            </a:extLst>
          </p:cNvPr>
          <p:cNvGrpSpPr/>
          <p:nvPr/>
        </p:nvGrpSpPr>
        <p:grpSpPr>
          <a:xfrm>
            <a:off x="6341595" y="3673708"/>
            <a:ext cx="340300" cy="1599270"/>
            <a:chOff x="10826679" y="7319708"/>
            <a:chExt cx="680599" cy="3198539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549D9D8A-7B14-B27C-DA70-18E9E1353BA8}"/>
                </a:ext>
              </a:extLst>
            </p:cNvPr>
            <p:cNvSpPr/>
            <p:nvPr/>
          </p:nvSpPr>
          <p:spPr>
            <a:xfrm>
              <a:off x="10999539" y="7319708"/>
              <a:ext cx="507739" cy="1901145"/>
            </a:xfrm>
            <a:prstGeom prst="roundRect">
              <a:avLst/>
            </a:prstGeom>
            <a:solidFill>
              <a:srgbClr val="000000">
                <a:alpha val="9997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EC402CE-0F3F-A642-84B3-E035D9778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679" y="9752575"/>
              <a:ext cx="669963" cy="765672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DA35D0E-6E76-54C9-F299-07D99E50502D}"/>
              </a:ext>
            </a:extLst>
          </p:cNvPr>
          <p:cNvGrpSpPr/>
          <p:nvPr/>
        </p:nvGrpSpPr>
        <p:grpSpPr>
          <a:xfrm>
            <a:off x="10040757" y="1741832"/>
            <a:ext cx="334982" cy="1806254"/>
            <a:chOff x="10826679" y="6905740"/>
            <a:chExt cx="669963" cy="3612507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947EA19-02B7-8047-83C3-CAF5D9C3E76F}"/>
                </a:ext>
              </a:extLst>
            </p:cNvPr>
            <p:cNvSpPr/>
            <p:nvPr/>
          </p:nvSpPr>
          <p:spPr>
            <a:xfrm>
              <a:off x="10951911" y="6905740"/>
              <a:ext cx="430451" cy="2292683"/>
            </a:xfrm>
            <a:prstGeom prst="roundRect">
              <a:avLst/>
            </a:prstGeom>
            <a:solidFill>
              <a:srgbClr val="000000">
                <a:alpha val="9997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34B7C597-F1A8-8E44-2D55-25BD305E5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679" y="9752575"/>
              <a:ext cx="669963" cy="765672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C41EF8FE-9837-FD37-C304-8F5C003D82CE}"/>
              </a:ext>
            </a:extLst>
          </p:cNvPr>
          <p:cNvGrpSpPr/>
          <p:nvPr/>
        </p:nvGrpSpPr>
        <p:grpSpPr>
          <a:xfrm>
            <a:off x="10269358" y="1745138"/>
            <a:ext cx="334982" cy="1802943"/>
            <a:chOff x="10826679" y="6912362"/>
            <a:chExt cx="669963" cy="3605885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3D79A8D4-6794-9725-3852-715A9E1B0AE9}"/>
                </a:ext>
              </a:extLst>
            </p:cNvPr>
            <p:cNvSpPr/>
            <p:nvPr/>
          </p:nvSpPr>
          <p:spPr>
            <a:xfrm>
              <a:off x="10965795" y="6912362"/>
              <a:ext cx="321576" cy="2286071"/>
            </a:xfrm>
            <a:prstGeom prst="roundRect">
              <a:avLst/>
            </a:prstGeom>
            <a:solidFill>
              <a:srgbClr val="000000">
                <a:alpha val="9997"/>
              </a:srgb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2C15BF86-AE77-609B-0128-2F00A8283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26679" y="9752575"/>
              <a:ext cx="669963" cy="76567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9BAD9-18B4-AB3C-83BF-9D87E5B36839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5" name="Picture 14" descr="A black and white text&#10;&#10;Description automatically generated">
            <a:extLst>
              <a:ext uri="{FF2B5EF4-FFF2-40B4-BE49-F238E27FC236}">
                <a16:creationId xmlns:a16="http://schemas.microsoft.com/office/drawing/2014/main" id="{BBE05AB2-EC3A-34D3-B2CA-41F775806D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055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13E190-1FF5-89EB-E1CC-838A9D9B4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769CBF-6D95-6B3B-EE4A-591D85CD2E9F}"/>
              </a:ext>
            </a:extLst>
          </p:cNvPr>
          <p:cNvGrpSpPr/>
          <p:nvPr/>
        </p:nvGrpSpPr>
        <p:grpSpPr>
          <a:xfrm>
            <a:off x="1143522" y="884117"/>
            <a:ext cx="8388406" cy="651460"/>
            <a:chOff x="2287043" y="4018364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FE2323F9-F4D8-D20C-B746-C13D8DBA7039}"/>
                </a:ext>
              </a:extLst>
            </p:cNvPr>
            <p:cNvSpPr txBox="1"/>
            <p:nvPr/>
          </p:nvSpPr>
          <p:spPr>
            <a:xfrm>
              <a:off x="3170967" y="4018364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 err="1"/>
                <a:t>InfoNCE</a:t>
              </a:r>
              <a:r>
                <a:rPr lang="en-US" sz="3900" kern="0" dirty="0"/>
                <a:t> in Practice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A32254D6-30B1-B70B-FB1B-62721C46A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AA9CC5-065B-7178-F2B6-ADC6A4EB1093}"/>
              </a:ext>
            </a:extLst>
          </p:cNvPr>
          <p:cNvSpPr txBox="1"/>
          <p:nvPr/>
        </p:nvSpPr>
        <p:spPr>
          <a:xfrm>
            <a:off x="801419" y="1327760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827CA-AD6C-F1E7-6679-A5A9CFD26600}"/>
              </a:ext>
            </a:extLst>
          </p:cNvPr>
          <p:cNvSpPr/>
          <p:nvPr/>
        </p:nvSpPr>
        <p:spPr>
          <a:xfrm>
            <a:off x="801419" y="1977227"/>
            <a:ext cx="10058400" cy="465376"/>
          </a:xfrm>
          <a:prstGeom prst="round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24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SOME THINGS TO WATCH OUT FOR!!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C8B078-4297-2BBB-A04A-3C28BE1FE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9" y="2777114"/>
            <a:ext cx="2926769" cy="327162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BEEEFD38-E919-C200-7BA9-6606DA633BBE}"/>
              </a:ext>
            </a:extLst>
          </p:cNvPr>
          <p:cNvSpPr/>
          <p:nvPr/>
        </p:nvSpPr>
        <p:spPr>
          <a:xfrm>
            <a:off x="3971339" y="2622347"/>
            <a:ext cx="1499822" cy="591006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74A08A-36FF-1BC7-520B-CDE1AE30F1CF}"/>
              </a:ext>
            </a:extLst>
          </p:cNvPr>
          <p:cNvSpPr/>
          <p:nvPr/>
        </p:nvSpPr>
        <p:spPr>
          <a:xfrm>
            <a:off x="5830619" y="2760985"/>
            <a:ext cx="2667000" cy="32916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Use a large batch size!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398ED-9968-75B6-A99D-2B6C5E592628}"/>
              </a:ext>
            </a:extLst>
          </p:cNvPr>
          <p:cNvGrpSpPr/>
          <p:nvPr/>
        </p:nvGrpSpPr>
        <p:grpSpPr>
          <a:xfrm>
            <a:off x="331555" y="3250196"/>
            <a:ext cx="4023360" cy="2876595"/>
            <a:chOff x="663110" y="6500391"/>
            <a:chExt cx="8046720" cy="575319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8AC430C-0579-F622-7946-DD63A04E0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110" y="6500391"/>
              <a:ext cx="7729438" cy="508466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ED6E5E-CDCE-2B27-20E6-D19A81D8962B}"/>
                </a:ext>
              </a:extLst>
            </p:cNvPr>
            <p:cNvSpPr txBox="1"/>
            <p:nvPr/>
          </p:nvSpPr>
          <p:spPr>
            <a:xfrm>
              <a:off x="663110" y="11514917"/>
              <a:ext cx="8046720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defTabSz="1219169" hangingPunct="0">
                <a:lnSpc>
                  <a:spcPct val="90000"/>
                </a:lnSpc>
                <a:spcBef>
                  <a:spcPts val="2250"/>
                </a:spcBef>
              </a:pPr>
              <a:r>
                <a:rPr lang="en-US" sz="1000" kern="0" dirty="0" err="1">
                  <a:solidFill>
                    <a:srgbClr val="222222"/>
                  </a:solidFill>
                  <a:latin typeface="Arial" panose="020B0604020202020204" pitchFamily="34" charset="0"/>
                  <a:ea typeface="Helvetica Neue"/>
                  <a:cs typeface="Helvetica Neue"/>
                  <a:sym typeface="Helvetica Neue"/>
                </a:rPr>
                <a:t>Tschannen</a:t>
              </a:r>
              <a:r>
                <a:rPr lang="en-US" sz="1000" kern="0" dirty="0">
                  <a:solidFill>
                    <a:srgbClr val="222222"/>
                  </a:solidFill>
                  <a:latin typeface="Arial" panose="020B0604020202020204" pitchFamily="34" charset="0"/>
                  <a:ea typeface="Helvetica Neue"/>
                  <a:cs typeface="Helvetica Neue"/>
                  <a:sym typeface="Helvetica Neue"/>
                </a:rPr>
                <a:t>, Michael, et al. "On mutual information maximization for representation learning." </a:t>
              </a:r>
              <a:r>
                <a:rPr lang="en-US" sz="1000" i="1" kern="0" dirty="0" err="1">
                  <a:solidFill>
                    <a:srgbClr val="222222"/>
                  </a:solidFill>
                  <a:latin typeface="Arial" panose="020B0604020202020204" pitchFamily="34" charset="0"/>
                  <a:ea typeface="Helvetica Neue"/>
                  <a:cs typeface="Helvetica Neue"/>
                  <a:sym typeface="Helvetica Neue"/>
                </a:rPr>
                <a:t>arXiv</a:t>
              </a:r>
              <a:r>
                <a:rPr lang="en-US" sz="1000" i="1" kern="0" dirty="0">
                  <a:solidFill>
                    <a:srgbClr val="222222"/>
                  </a:solidFill>
                  <a:latin typeface="Arial" panose="020B0604020202020204" pitchFamily="34" charset="0"/>
                  <a:ea typeface="Helvetica Neue"/>
                  <a:cs typeface="Helvetica Neue"/>
                  <a:sym typeface="Helvetica Neue"/>
                </a:rPr>
                <a:t> preprint arXiv:1907.13625</a:t>
              </a:r>
              <a:r>
                <a:rPr lang="en-US" sz="1000" kern="0" dirty="0">
                  <a:solidFill>
                    <a:srgbClr val="222222"/>
                  </a:solidFill>
                  <a:latin typeface="Arial" panose="020B0604020202020204" pitchFamily="34" charset="0"/>
                  <a:ea typeface="Helvetica Neue"/>
                  <a:cs typeface="Helvetica Neue"/>
                  <a:sym typeface="Helvetica Neue"/>
                </a:rPr>
                <a:t> (2019).</a:t>
              </a:r>
              <a:endParaRPr lang="en-US" sz="10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76A13D-A382-6A40-B923-046DC1E5EEB8}"/>
              </a:ext>
            </a:extLst>
          </p:cNvPr>
          <p:cNvGrpSpPr/>
          <p:nvPr/>
        </p:nvGrpSpPr>
        <p:grpSpPr>
          <a:xfrm>
            <a:off x="4263536" y="3869962"/>
            <a:ext cx="6023465" cy="601583"/>
            <a:chOff x="8527071" y="7739924"/>
            <a:chExt cx="12046929" cy="120316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620B0E4-D7C2-5688-BA30-423566C394C5}"/>
                </a:ext>
              </a:extLst>
            </p:cNvPr>
            <p:cNvSpPr/>
            <p:nvPr/>
          </p:nvSpPr>
          <p:spPr>
            <a:xfrm>
              <a:off x="11661237" y="7739924"/>
              <a:ext cx="8912763" cy="120316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r>
                <a:rPr lang="en-US" sz="1600" kern="0" dirty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Distractors Must be IID for good Mutual Information Estimate! </a:t>
              </a:r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10557B58-6325-4691-43EC-404D654EF615}"/>
                </a:ext>
              </a:extLst>
            </p:cNvPr>
            <p:cNvSpPr/>
            <p:nvPr/>
          </p:nvSpPr>
          <p:spPr>
            <a:xfrm>
              <a:off x="8527071" y="7750502"/>
              <a:ext cx="2999644" cy="1182012"/>
            </a:xfrm>
            <a:prstGeom prst="rightArrow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5400" tIns="25400" rIns="25400" bIns="25400" numCol="1" spcCol="38100" rtlCol="0" anchor="ctr">
              <a:spAutoFit/>
            </a:bodyPr>
            <a:lstStyle/>
            <a:p>
              <a:pPr algn="ctr" defTabSz="412750" hangingPunct="0"/>
              <a:endParaRPr lang="en-US"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168FA0-34E1-0AAD-42BA-42B096FD0F8A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0608A434-59CF-9AEB-A4E2-23BD28454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730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86EE12-972F-CC49-F55C-5CF6A4689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DA82BCA-C978-58C9-619C-2DD2C0E36C40}"/>
              </a:ext>
            </a:extLst>
          </p:cNvPr>
          <p:cNvGrpSpPr/>
          <p:nvPr/>
        </p:nvGrpSpPr>
        <p:grpSpPr>
          <a:xfrm>
            <a:off x="1143522" y="884117"/>
            <a:ext cx="8388406" cy="651460"/>
            <a:chOff x="2287043" y="4018364"/>
            <a:chExt cx="15803249" cy="1302919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F07C6FC7-B369-825C-3A43-43ED10E51EA2}"/>
                </a:ext>
              </a:extLst>
            </p:cNvPr>
            <p:cNvSpPr txBox="1"/>
            <p:nvPr/>
          </p:nvSpPr>
          <p:spPr>
            <a:xfrm>
              <a:off x="3170967" y="4018364"/>
              <a:ext cx="14919325" cy="13029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 err="1"/>
                <a:t>InfoNCE</a:t>
              </a:r>
              <a:r>
                <a:rPr lang="en-US" sz="3900" kern="0" dirty="0"/>
                <a:t> in Practice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322DA3B-A5DD-EA3C-0768-967F72984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E7E6B54-6E9A-69C0-3E09-FF501B3939E0}"/>
              </a:ext>
            </a:extLst>
          </p:cNvPr>
          <p:cNvSpPr txBox="1"/>
          <p:nvPr/>
        </p:nvSpPr>
        <p:spPr>
          <a:xfrm>
            <a:off x="801419" y="1327760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139BA5-8D00-0C98-FAF0-D02225557E80}"/>
              </a:ext>
            </a:extLst>
          </p:cNvPr>
          <p:cNvSpPr/>
          <p:nvPr/>
        </p:nvSpPr>
        <p:spPr>
          <a:xfrm>
            <a:off x="801419" y="1977227"/>
            <a:ext cx="10058400" cy="465376"/>
          </a:xfrm>
          <a:prstGeom prst="round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24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SOME THINGS TO WATCH OUT FOR!!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166DBE3-3119-F188-7BC3-8E35C58717AE}"/>
              </a:ext>
            </a:extLst>
          </p:cNvPr>
          <p:cNvSpPr/>
          <p:nvPr/>
        </p:nvSpPr>
        <p:spPr>
          <a:xfrm>
            <a:off x="6141720" y="2747539"/>
            <a:ext cx="1499822" cy="591006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9C7BE49-DEB4-EEC1-D050-F5AF4FBBB67F}"/>
              </a:ext>
            </a:extLst>
          </p:cNvPr>
          <p:cNvSpPr/>
          <p:nvPr/>
        </p:nvSpPr>
        <p:spPr>
          <a:xfrm>
            <a:off x="7927367" y="2556527"/>
            <a:ext cx="2865259" cy="141882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Good MI estimation does  guarantee good performance in downstream task if using simple classifiers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B7E23D4-7645-AA5A-9DF6-E7B8A36879AF}"/>
              </a:ext>
            </a:extLst>
          </p:cNvPr>
          <p:cNvSpPr/>
          <p:nvPr/>
        </p:nvSpPr>
        <p:spPr>
          <a:xfrm>
            <a:off x="6392666" y="4301473"/>
            <a:ext cx="4456382" cy="87399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No subsequent layer in a computation graph neural network has more information about any downstream task than a previous layer 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8CE3140-EC59-8C72-F5C7-E00916B70007}"/>
              </a:ext>
            </a:extLst>
          </p:cNvPr>
          <p:cNvSpPr/>
          <p:nvPr/>
        </p:nvSpPr>
        <p:spPr>
          <a:xfrm>
            <a:off x="4596179" y="4778158"/>
            <a:ext cx="1499822" cy="591006"/>
          </a:xfrm>
          <a:prstGeom prst="rightArrow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US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5E0947-9CE8-CA4E-23D2-C92FB8CF9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03" y="2879461"/>
            <a:ext cx="5216900" cy="327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053D5-3C27-C151-BC3D-490BB8965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76" y="5047336"/>
            <a:ext cx="3864037" cy="327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7EBF6-B430-1874-3D6D-836A293A4F0C}"/>
              </a:ext>
            </a:extLst>
          </p:cNvPr>
          <p:cNvSpPr txBox="1"/>
          <p:nvPr/>
        </p:nvSpPr>
        <p:spPr>
          <a:xfrm>
            <a:off x="482590" y="4358202"/>
            <a:ext cx="3864037" cy="6786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processing Inequality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1DF11DF-E879-18D3-0872-D156C9768FB8}"/>
              </a:ext>
            </a:extLst>
          </p:cNvPr>
          <p:cNvSpPr/>
          <p:nvPr/>
        </p:nvSpPr>
        <p:spPr>
          <a:xfrm>
            <a:off x="6403437" y="5229449"/>
            <a:ext cx="4456382" cy="60158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r>
              <a:rPr lang="en-US" sz="1600" kern="0" dirty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Some layers may have more linearly separable representations for certain tasks!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8D9BF2-05C1-8DC1-706A-BD06DDFC0A14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5" name="Picture 14" descr="A black and white text&#10;&#10;Description automatically generated">
            <a:extLst>
              <a:ext uri="{FF2B5EF4-FFF2-40B4-BE49-F238E27FC236}">
                <a16:creationId xmlns:a16="http://schemas.microsoft.com/office/drawing/2014/main" id="{29C17814-1F8C-B046-7DA6-769200A4C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55164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7880D-FBF4-D847-55DB-7A4E717E6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BD630DC-01F1-1349-E9FA-7065CC53E63B}"/>
              </a:ext>
            </a:extLst>
          </p:cNvPr>
          <p:cNvGrpSpPr/>
          <p:nvPr/>
        </p:nvGrpSpPr>
        <p:grpSpPr>
          <a:xfrm>
            <a:off x="1143522" y="584035"/>
            <a:ext cx="8388406" cy="1251625"/>
            <a:chOff x="2287043" y="3418200"/>
            <a:chExt cx="15803249" cy="2503248"/>
          </a:xfrm>
        </p:grpSpPr>
        <p:sp>
          <p:nvSpPr>
            <p:cNvPr id="6" name="Key Objectives">
              <a:extLst>
                <a:ext uri="{FF2B5EF4-FFF2-40B4-BE49-F238E27FC236}">
                  <a16:creationId xmlns:a16="http://schemas.microsoft.com/office/drawing/2014/main" id="{C78A199A-8E37-FC4A-148C-8737512256D8}"/>
                </a:ext>
              </a:extLst>
            </p:cNvPr>
            <p:cNvSpPr txBox="1"/>
            <p:nvPr/>
          </p:nvSpPr>
          <p:spPr>
            <a:xfrm>
              <a:off x="3170967" y="3418200"/>
              <a:ext cx="14919325" cy="250324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ct val="100000"/>
                </a:lnSpc>
                <a:spcBef>
                  <a:spcPts val="0"/>
                </a:spcBef>
                <a:defRPr sz="7800">
                  <a:solidFill>
                    <a:srgbClr val="263B66"/>
                  </a:solidFill>
                  <a:latin typeface="Helvetica Neue LT Arabic 75 Bold"/>
                  <a:ea typeface="Helvetica Neue LT Arabic 75 Bold"/>
                  <a:cs typeface="Helvetica Neue LT Arabic 75 Bold"/>
                  <a:sym typeface="Helvetica Neue LT Arabic 75 Bold"/>
                </a:defRPr>
              </a:lvl1pPr>
            </a:lstStyle>
            <a:p>
              <a:pPr defTabSz="228600" hangingPunct="0"/>
              <a:r>
                <a:rPr lang="en-US" sz="3900" kern="0" dirty="0"/>
                <a:t>Self-Supervised Models Continued …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97286A00-F92A-00E6-0C0F-BCDD5C400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043" y="4092187"/>
              <a:ext cx="654193" cy="109032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449538B-27C3-8765-5A45-06CED3FF86B8}"/>
              </a:ext>
            </a:extLst>
          </p:cNvPr>
          <p:cNvSpPr txBox="1"/>
          <p:nvPr/>
        </p:nvSpPr>
        <p:spPr>
          <a:xfrm>
            <a:off x="801419" y="1327760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219169" hangingPunct="0">
              <a:lnSpc>
                <a:spcPct val="90000"/>
              </a:lnSpc>
              <a:spcBef>
                <a:spcPts val="2250"/>
              </a:spcBef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endParaRPr lang="en-US" sz="2400" kern="0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AD778-1826-0505-7577-83FEF1707638}"/>
              </a:ext>
            </a:extLst>
          </p:cNvPr>
          <p:cNvSpPr txBox="1"/>
          <p:nvPr/>
        </p:nvSpPr>
        <p:spPr>
          <a:xfrm>
            <a:off x="455429" y="1957987"/>
            <a:ext cx="11390582" cy="958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t" anchorCtr="0">
            <a:noAutofit/>
          </a:bodyPr>
          <a:lstStyle/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 lunch we will see the specific neural architecture used in </a:t>
            </a:r>
            <a:r>
              <a:rPr lang="en-US" sz="2400" kern="0" dirty="0" err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HuBERT</a:t>
            </a: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Wav2Vec2.0</a:t>
            </a:r>
          </a:p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lab we will build an ASR system from SSL models using CTC and very small amounts of data</a:t>
            </a:r>
          </a:p>
          <a:p>
            <a:pPr marL="342900" lvl="1" indent="-342900" defTabSz="1219169" hangingPunct="0">
              <a:lnSpc>
                <a:spcPct val="90000"/>
              </a:lnSpc>
              <a:spcBef>
                <a:spcPts val="2250"/>
              </a:spcBef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In-depth focus on CTC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4EAE4C-FDDC-9FCF-9E52-4C9F7527445A}"/>
              </a:ext>
            </a:extLst>
          </p:cNvPr>
          <p:cNvSpPr/>
          <p:nvPr/>
        </p:nvSpPr>
        <p:spPr>
          <a:xfrm>
            <a:off x="0" y="6202071"/>
            <a:ext cx="12192000" cy="701056"/>
          </a:xfrm>
          <a:prstGeom prst="rect">
            <a:avLst/>
          </a:prstGeom>
          <a:solidFill>
            <a:srgbClr val="263A6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en-SA"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Picture 8" descr="A black and white text&#10;&#10;Description automatically generated">
            <a:extLst>
              <a:ext uri="{FF2B5EF4-FFF2-40B4-BE49-F238E27FC236}">
                <a16:creationId xmlns:a16="http://schemas.microsoft.com/office/drawing/2014/main" id="{9BDCD907-E935-A238-8025-C744CFFB8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6" y="6383045"/>
            <a:ext cx="1074645" cy="32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0114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1DBDA-64DA-2F24-A90C-4A7DFC015EF1}"/>
              </a:ext>
            </a:extLst>
          </p:cNvPr>
          <p:cNvSpPr txBox="1"/>
          <p:nvPr/>
        </p:nvSpPr>
        <p:spPr>
          <a:xfrm>
            <a:off x="765544" y="0"/>
            <a:ext cx="8051884" cy="13444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Recap of ASR Fundamenta</a:t>
            </a:r>
            <a:r>
              <a:rPr lang="en-US" sz="4800" dirty="0">
                <a:solidFill>
                  <a:srgbClr val="000000"/>
                </a:solidFill>
                <a:sym typeface="Helvetica Neue"/>
              </a:rPr>
              <a:t>ls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8FF5C-47E8-3041-A6EC-FE43093ED5B0}"/>
              </a:ext>
            </a:extLst>
          </p:cNvPr>
          <p:cNvSpPr txBox="1"/>
          <p:nvPr/>
        </p:nvSpPr>
        <p:spPr>
          <a:xfrm>
            <a:off x="1703390" y="1344471"/>
            <a:ext cx="7839194" cy="52886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indent="-685800" algn="l" defTabSz="2438338" rtl="0" fontAlgn="auto" latinLnBrk="0" hangingPunct="0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FF0000"/>
                </a:solidFill>
                <a:sym typeface="Helvetica Neue"/>
              </a:rPr>
              <a:t>Basic Mathematics</a:t>
            </a:r>
          </a:p>
          <a:p>
            <a:pPr lvl="2" indent="-685800" defTabSz="2438338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sym typeface="Helvetica Neue"/>
              </a:rPr>
              <a:t>Source-Channel Formulation of the ASR Problem</a:t>
            </a:r>
          </a:p>
          <a:p>
            <a:pPr lvl="2" indent="-685800" defTabSz="2438338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sym typeface="Helvetica Neue"/>
              </a:rPr>
              <a:t>Hidden Markov Models</a:t>
            </a:r>
          </a:p>
          <a:p>
            <a:pPr lvl="2" indent="-685800" defTabSz="2438338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sym typeface="Helvetica Neue"/>
              </a:rPr>
              <a:t>Forward-Backward and Viterbi Algorithms</a:t>
            </a:r>
          </a:p>
          <a:p>
            <a:pPr marR="0" indent="-685800" algn="l" defTabSz="2438338" rtl="0" fontAlgn="auto" latinLnBrk="0" hangingPunct="0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Neural Methods</a:t>
            </a:r>
          </a:p>
          <a:p>
            <a:pPr lvl="2" indent="-685800" defTabSz="2438338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sym typeface="Helvetica Neue"/>
              </a:rPr>
              <a:t>Neural Acoustic Models (Hybrid ASR Systems)</a:t>
            </a:r>
          </a:p>
          <a:p>
            <a:pPr lvl="2" indent="-685800" defTabSz="2438338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sym typeface="Helvetica Neue"/>
              </a:rPr>
              <a:t>Neural Language Models (RNNs and LSTMs)</a:t>
            </a:r>
          </a:p>
          <a:p>
            <a:pPr lvl="2" indent="-685800" defTabSz="2438338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sym typeface="Helvetica Neue"/>
              </a:rPr>
              <a:t>Connectionist Temporal Classification</a:t>
            </a:r>
          </a:p>
          <a:p>
            <a:pPr lvl="2" indent="-685800" defTabSz="2438338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sym typeface="Helvetica Neue"/>
              </a:rPr>
              <a:t>Recurrent Neural Network Transducers (RNN-T)</a:t>
            </a:r>
          </a:p>
          <a:p>
            <a:pPr lvl="2" indent="-685800" defTabSz="2438338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sym typeface="Helvetica Neue"/>
              </a:rPr>
              <a:t>Encoder-Decoder Models with Attention</a:t>
            </a:r>
          </a:p>
          <a:p>
            <a:pPr marR="0" indent="-685800" algn="l" defTabSz="2438338" rtl="0" fontAlgn="auto" latinLnBrk="0" hangingPunct="0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solidFill>
                  <a:srgbClr val="FF0000"/>
                </a:solidFill>
                <a:sym typeface="Helvetica Neue"/>
              </a:rPr>
              <a:t>Self-Supervised Representation Learning</a:t>
            </a:r>
          </a:p>
          <a:p>
            <a:pPr lvl="2" indent="-685800" defTabSz="2438338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sym typeface="Helvetica Neue"/>
              </a:rPr>
              <a:t>Noise contrastive estimation (wav2vec)</a:t>
            </a:r>
          </a:p>
          <a:p>
            <a:pPr lvl="2" indent="-685800" defTabSz="2438338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sym typeface="Helvetica Neue"/>
              </a:rPr>
              <a:t>Masked-token prediction (</a:t>
            </a:r>
            <a:r>
              <a:rPr lang="en-US" sz="2000" dirty="0" err="1">
                <a:solidFill>
                  <a:srgbClr val="000000"/>
                </a:solidFill>
                <a:sym typeface="Helvetica Neue"/>
              </a:rPr>
              <a:t>HuBERT</a:t>
            </a:r>
            <a:r>
              <a:rPr lang="en-US" sz="2000" dirty="0">
                <a:solidFill>
                  <a:srgbClr val="000000"/>
                </a:solidFill>
                <a:sym typeface="Helvetica Neu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576209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hank You"/>
          <p:cNvSpPr txBox="1"/>
          <p:nvPr/>
        </p:nvSpPr>
        <p:spPr>
          <a:xfrm>
            <a:off x="668123" y="5039978"/>
            <a:ext cx="10389062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lnSpc>
                <a:spcPct val="100000"/>
              </a:lnSpc>
              <a:defRPr sz="10000">
                <a:solidFill>
                  <a:srgbClr val="FFFFFF"/>
                </a:solidFill>
                <a:latin typeface="Helvetica Neue LT Arabic 75 Bold"/>
                <a:ea typeface="Helvetica Neue LT Arabic 75 Bold"/>
                <a:cs typeface="Helvetica Neue LT Arabic 75 Bold"/>
                <a:sym typeface="Helvetica Neue LT Arabic 75 Bold"/>
              </a:defRPr>
            </a:lvl1pPr>
          </a:lstStyle>
          <a:p>
            <a:pPr defTabSz="1219169" hangingPunct="0">
              <a:spcBef>
                <a:spcPts val="2250"/>
              </a:spcBef>
            </a:pPr>
            <a:r>
              <a:rPr lang="en-US" sz="5000" kern="0" dirty="0"/>
              <a:t>Questions, Comments, …, Jokes?</a:t>
            </a:r>
            <a:endParaRPr sz="5000" kern="0" dirty="0"/>
          </a:p>
        </p:txBody>
      </p:sp>
    </p:spTree>
    <p:extLst>
      <p:ext uri="{BB962C8B-B14F-4D97-AF65-F5344CB8AC3E}">
        <p14:creationId xmlns:p14="http://schemas.microsoft.com/office/powerpoint/2010/main" val="4058519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1410C-15A6-3FD4-C318-721E8FC14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9FDE617-DCAB-9DF3-25D8-58295348C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0"/>
            <a:ext cx="8853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6088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3284</Words>
  <Application>Microsoft Office PowerPoint</Application>
  <PresentationFormat>Widescreen</PresentationFormat>
  <Paragraphs>1493</Paragraphs>
  <Slides>85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87" baseType="lpstr">
      <vt:lpstr>Office Theme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“source-channel” model for automatic speech recognition (ASR)</vt:lpstr>
      <vt:lpstr>Hidden Markov models became popular as acoustic models</vt:lpstr>
      <vt:lpstr>Dynamic programming became popular for “decoding,” i.e. for hypothesis search</vt:lpstr>
      <vt:lpstr>PowerPoint Presentation</vt:lpstr>
      <vt:lpstr>PowerPoint Presentation</vt:lpstr>
      <vt:lpstr>Acoustic Modeling with Deep Neural Networks for Hybrid ASR Systems</vt:lpstr>
      <vt:lpstr>A paper appeared in September 2011 …</vt:lpstr>
      <vt:lpstr>So, a lot of progress has been made since 1988</vt:lpstr>
      <vt:lpstr>PowerPoint Presentation</vt:lpstr>
      <vt:lpstr>Maximum Mutual Information Estimation</vt:lpstr>
      <vt:lpstr>PowerPoint Presentation</vt:lpstr>
      <vt:lpstr>Language Modeling with Recurrent Neural Networks</vt:lpstr>
      <vt:lpstr>Using Neural Networks to Estimate P(w_t│h_t )</vt:lpstr>
      <vt:lpstr>A paper appeared in September 2010 …</vt:lpstr>
      <vt:lpstr>PowerPoint Presentation</vt:lpstr>
      <vt:lpstr>Training Neural Networks without using HMM-Based Alignments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Speech Recognition without HMMs (aka End2End ASR)</vt:lpstr>
      <vt:lpstr>End-to-End Speech Recognition</vt:lpstr>
      <vt:lpstr>The CNN Architecture</vt:lpstr>
      <vt:lpstr>The CNN+LSTM Architecture</vt:lpstr>
      <vt:lpstr>A Bidirectional LSTM Architecture (Deep Speech)</vt:lpstr>
      <vt:lpstr>End-to-End Speech Recognition using Neural Networks with Attention</vt:lpstr>
      <vt:lpstr>Attention-Based Speech Recognition</vt:lpstr>
      <vt:lpstr>An Encoder-Decoder Architecture with Attention</vt:lpstr>
      <vt:lpstr>Recurrent Neural Network Transducers</vt:lpstr>
      <vt:lpstr>There was another paper in 2012 …</vt:lpstr>
      <vt:lpstr>Combining a fully neural acoustic model with a fully neural language model</vt:lpstr>
      <vt:lpstr>Summary + Q&amp;A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Methods in Automatic Speech Recognition</dc:title>
  <dc:creator>Sanjeev Khudanpur</dc:creator>
  <cp:lastModifiedBy>Matthew Wiesner</cp:lastModifiedBy>
  <cp:revision>96</cp:revision>
  <cp:lastPrinted>2021-11-05T19:19:46Z</cp:lastPrinted>
  <dcterms:created xsi:type="dcterms:W3CDTF">2021-11-02T08:18:02Z</dcterms:created>
  <dcterms:modified xsi:type="dcterms:W3CDTF">2024-12-15T07:20:47Z</dcterms:modified>
</cp:coreProperties>
</file>